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Poppi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534f7d2a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6534f7d2a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534f7d2a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6534f7d2a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534f7d2a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6534f7d2a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hyperlink" Target="https://www.cctech.co.in/" TargetMode="External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hyperlink" Target="https://www.cctech.co.in/" TargetMode="External"/><Relationship Id="rId4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cctech.co.in/" TargetMode="External"/><Relationship Id="rId3" Type="http://schemas.openxmlformats.org/officeDocument/2006/relationships/image" Target="../media/image6.png"/><Relationship Id="rId4" Type="http://schemas.openxmlformats.org/officeDocument/2006/relationships/hyperlink" Target="https://www.cctech.co.in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5939370"/>
            <a:ext cx="12192000" cy="91863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2480469"/>
            <a:ext cx="91440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800"/>
              <a:buFont typeface="Poppins"/>
              <a:buNone/>
              <a:defRPr sz="28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163044"/>
            <a:ext cx="9144000" cy="63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7817"/>
              </a:buClr>
              <a:buSzPts val="2400"/>
              <a:buNone/>
              <a:defRPr sz="2400">
                <a:solidFill>
                  <a:srgbClr val="E7781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8" name="Google Shape;18;p2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22" name="Google Shape;22;p2">
            <a:hlinkClick r:id="rId2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" name="Google Shape;2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610861" y="1508760"/>
            <a:ext cx="621030" cy="545754"/>
          </a:xfrm>
          <a:custGeom>
            <a:rect b="b" l="l" r="r" t="t"/>
            <a:pathLst>
              <a:path extrusionOk="0" h="662940" w="754380">
                <a:moveTo>
                  <a:pt x="754380" y="0"/>
                </a:moveTo>
                <a:lnTo>
                  <a:pt x="0" y="0"/>
                </a:lnTo>
                <a:lnTo>
                  <a:pt x="0" y="662940"/>
                </a:lnTo>
              </a:path>
            </a:pathLst>
          </a:custGeom>
          <a:noFill/>
          <a:ln cap="flat" cmpd="sng" w="28575">
            <a:solidFill>
              <a:srgbClr val="366B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/>
          <p:nvPr/>
        </p:nvSpPr>
        <p:spPr>
          <a:xfrm rot="10800000">
            <a:off x="10998402" y="4453975"/>
            <a:ext cx="621030" cy="545754"/>
          </a:xfrm>
          <a:custGeom>
            <a:rect b="b" l="l" r="r" t="t"/>
            <a:pathLst>
              <a:path extrusionOk="0" h="662940" w="754380">
                <a:moveTo>
                  <a:pt x="754380" y="0"/>
                </a:moveTo>
                <a:lnTo>
                  <a:pt x="0" y="0"/>
                </a:lnTo>
                <a:lnTo>
                  <a:pt x="0" y="662940"/>
                </a:lnTo>
              </a:path>
            </a:pathLst>
          </a:custGeom>
          <a:noFill/>
          <a:ln cap="flat" cmpd="sng" w="28575">
            <a:solidFill>
              <a:srgbClr val="366B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oogle Shape;26;p2"/>
          <p:cNvGrpSpPr/>
          <p:nvPr/>
        </p:nvGrpSpPr>
        <p:grpSpPr>
          <a:xfrm>
            <a:off x="10473023" y="-3449"/>
            <a:ext cx="1718977" cy="1145136"/>
            <a:chOff x="10473023" y="-3449"/>
            <a:chExt cx="1718977" cy="1145136"/>
          </a:xfrm>
        </p:grpSpPr>
        <p:sp>
          <p:nvSpPr>
            <p:cNvPr id="27" name="Google Shape;27;p2"/>
            <p:cNvSpPr/>
            <p:nvPr/>
          </p:nvSpPr>
          <p:spPr>
            <a:xfrm rot="10800000">
              <a:off x="10473023" y="0"/>
              <a:ext cx="572568" cy="572568"/>
            </a:xfrm>
            <a:prstGeom prst="rtTriangle">
              <a:avLst/>
            </a:prstGeom>
            <a:solidFill>
              <a:srgbClr val="E778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 rot="10800000">
              <a:off x="11046864" y="-3449"/>
              <a:ext cx="572568" cy="572568"/>
            </a:xfrm>
            <a:prstGeom prst="rtTriangle">
              <a:avLst/>
            </a:prstGeom>
            <a:solidFill>
              <a:srgbClr val="366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1046864" y="-3449"/>
              <a:ext cx="572568" cy="572568"/>
            </a:xfrm>
            <a:prstGeom prst="rtTriangle">
              <a:avLst/>
            </a:prstGeom>
            <a:solidFill>
              <a:srgbClr val="E778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11619432" y="569119"/>
              <a:ext cx="572568" cy="572568"/>
            </a:xfrm>
            <a:prstGeom prst="rtTriangle">
              <a:avLst/>
            </a:prstGeom>
            <a:solidFill>
              <a:srgbClr val="E778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619432" y="0"/>
              <a:ext cx="572568" cy="572568"/>
            </a:xfrm>
            <a:prstGeom prst="rect">
              <a:avLst/>
            </a:prstGeom>
            <a:solidFill>
              <a:srgbClr val="366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with Caption">
  <p:cSld name="3_Content with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/>
          <p:nvPr>
            <p:ph idx="2" type="pic"/>
          </p:nvPr>
        </p:nvSpPr>
        <p:spPr>
          <a:xfrm>
            <a:off x="5183188" y="1089026"/>
            <a:ext cx="6513512" cy="4656472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1"/>
          <p:cNvSpPr txBox="1"/>
          <p:nvPr>
            <p:ph type="title"/>
          </p:nvPr>
        </p:nvSpPr>
        <p:spPr>
          <a:xfrm>
            <a:off x="355600" y="1084263"/>
            <a:ext cx="4073525" cy="97313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55600" y="2057401"/>
            <a:ext cx="4073525" cy="370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11"/>
          <p:cNvSpPr txBox="1"/>
          <p:nvPr/>
        </p:nvSpPr>
        <p:spPr>
          <a:xfrm>
            <a:off x="355600" y="231777"/>
            <a:ext cx="11341100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</a:pPr>
            <a:r>
              <a:rPr b="0" i="0" lang="en-IN" sz="2000" u="none" cap="none" strike="noStrike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rPr>
              <a:t>CLICK TO EDIT MASTER TITLE STYLE</a:t>
            </a:r>
            <a:endParaRPr b="0" i="0" sz="2000" u="none" cap="none" strike="noStrike">
              <a:solidFill>
                <a:srgbClr val="366B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0" y="5939370"/>
            <a:ext cx="12192000" cy="91863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8" name="Google Shape;128;p11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0" name="Google Shape;130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133" name="Google Shape;133;p11">
            <a:hlinkClick r:id="rId4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11"/>
          <p:cNvSpPr/>
          <p:nvPr/>
        </p:nvSpPr>
        <p:spPr>
          <a:xfrm rot="10800000">
            <a:off x="11619432" y="0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355600" y="231777"/>
            <a:ext cx="11341100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  <a:defRPr sz="20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355600" y="1104900"/>
            <a:ext cx="11341100" cy="467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2"/>
          <p:cNvSpPr/>
          <p:nvPr/>
        </p:nvSpPr>
        <p:spPr>
          <a:xfrm>
            <a:off x="0" y="5939370"/>
            <a:ext cx="12192000" cy="91863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9" name="Google Shape;139;p12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1" name="Google Shape;141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2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143" name="Google Shape;143;p12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144" name="Google Shape;144;p12">
            <a:hlinkClick r:id="rId4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12"/>
          <p:cNvSpPr/>
          <p:nvPr/>
        </p:nvSpPr>
        <p:spPr>
          <a:xfrm rot="10800000">
            <a:off x="11619432" y="0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title"/>
          </p:nvPr>
        </p:nvSpPr>
        <p:spPr>
          <a:xfrm>
            <a:off x="355600" y="231777"/>
            <a:ext cx="11341100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  <a:defRPr sz="20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3"/>
          <p:cNvSpPr/>
          <p:nvPr/>
        </p:nvSpPr>
        <p:spPr>
          <a:xfrm>
            <a:off x="0" y="5939370"/>
            <a:ext cx="12192000" cy="91863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9" name="Google Shape;149;p13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51" name="Google Shape;151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154" name="Google Shape;154;p13">
            <a:hlinkClick r:id="rId4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13"/>
          <p:cNvSpPr/>
          <p:nvPr/>
        </p:nvSpPr>
        <p:spPr>
          <a:xfrm rot="10800000">
            <a:off x="11619432" y="0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355600" y="1104900"/>
            <a:ext cx="5664200" cy="467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2" type="body"/>
          </p:nvPr>
        </p:nvSpPr>
        <p:spPr>
          <a:xfrm>
            <a:off x="6172200" y="1104900"/>
            <a:ext cx="5664200" cy="467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type="title"/>
          </p:nvPr>
        </p:nvSpPr>
        <p:spPr>
          <a:xfrm>
            <a:off x="355600" y="231777"/>
            <a:ext cx="11480800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  <a:defRPr sz="20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/>
          <p:nvPr/>
        </p:nvSpPr>
        <p:spPr>
          <a:xfrm>
            <a:off x="0" y="5939370"/>
            <a:ext cx="12192000" cy="91863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1" name="Google Shape;161;p14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" name="Google Shape;162;p14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3" name="Google Shape;163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165" name="Google Shape;165;p14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166" name="Google Shape;166;p14">
            <a:hlinkClick r:id="rId4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14"/>
          <p:cNvSpPr/>
          <p:nvPr/>
        </p:nvSpPr>
        <p:spPr>
          <a:xfrm rot="10800000">
            <a:off x="11619432" y="0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355600" y="1116013"/>
            <a:ext cx="5524501" cy="573088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0" name="Google Shape;170;p15"/>
          <p:cNvSpPr txBox="1"/>
          <p:nvPr>
            <p:ph idx="2" type="body"/>
          </p:nvPr>
        </p:nvSpPr>
        <p:spPr>
          <a:xfrm>
            <a:off x="6172200" y="1084263"/>
            <a:ext cx="5524500" cy="595312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type="title"/>
          </p:nvPr>
        </p:nvSpPr>
        <p:spPr>
          <a:xfrm>
            <a:off x="355600" y="231777"/>
            <a:ext cx="11341100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  <a:defRPr sz="20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3" type="body"/>
          </p:nvPr>
        </p:nvSpPr>
        <p:spPr>
          <a:xfrm>
            <a:off x="355600" y="1727199"/>
            <a:ext cx="5524501" cy="405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5"/>
          <p:cNvSpPr txBox="1"/>
          <p:nvPr>
            <p:ph idx="4" type="body"/>
          </p:nvPr>
        </p:nvSpPr>
        <p:spPr>
          <a:xfrm>
            <a:off x="6172200" y="1708150"/>
            <a:ext cx="5524500" cy="4070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5"/>
          <p:cNvSpPr/>
          <p:nvPr/>
        </p:nvSpPr>
        <p:spPr>
          <a:xfrm>
            <a:off x="0" y="5939370"/>
            <a:ext cx="12192000" cy="91863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15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7" name="Google Shape;177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180" name="Google Shape;180;p15">
            <a:hlinkClick r:id="rId4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15"/>
          <p:cNvSpPr/>
          <p:nvPr/>
        </p:nvSpPr>
        <p:spPr>
          <a:xfrm rot="10800000">
            <a:off x="11619432" y="0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355600" y="1084263"/>
            <a:ext cx="4073525" cy="97313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355600" y="2057400"/>
            <a:ext cx="4073525" cy="3706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5" name="Google Shape;185;p16"/>
          <p:cNvSpPr txBox="1"/>
          <p:nvPr>
            <p:ph idx="2" type="body"/>
          </p:nvPr>
        </p:nvSpPr>
        <p:spPr>
          <a:xfrm>
            <a:off x="5183188" y="1104899"/>
            <a:ext cx="6513512" cy="4640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6"/>
          <p:cNvSpPr txBox="1"/>
          <p:nvPr/>
        </p:nvSpPr>
        <p:spPr>
          <a:xfrm>
            <a:off x="355600" y="231777"/>
            <a:ext cx="11341100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</a:pPr>
            <a:r>
              <a:rPr b="0" i="0" lang="en-IN" sz="2000" u="none" cap="none" strike="noStrike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rPr>
              <a:t>CLICK TO EDIT MASTER TITLE STYLE</a:t>
            </a:r>
            <a:endParaRPr b="0" i="0" sz="2000" u="none" cap="none" strike="noStrike">
              <a:solidFill>
                <a:srgbClr val="366B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0" y="5939370"/>
            <a:ext cx="12192000" cy="91863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8" name="Google Shape;188;p16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6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90" name="Google Shape;190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193" name="Google Shape;193;p16">
            <a:hlinkClick r:id="rId4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16"/>
          <p:cNvSpPr/>
          <p:nvPr/>
        </p:nvSpPr>
        <p:spPr>
          <a:xfrm rot="10800000">
            <a:off x="11619432" y="0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>
            <p:ph idx="2" type="pic"/>
          </p:nvPr>
        </p:nvSpPr>
        <p:spPr>
          <a:xfrm>
            <a:off x="5183188" y="1089026"/>
            <a:ext cx="6513512" cy="4656472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7"/>
          <p:cNvSpPr txBox="1"/>
          <p:nvPr>
            <p:ph type="title"/>
          </p:nvPr>
        </p:nvSpPr>
        <p:spPr>
          <a:xfrm>
            <a:off x="355600" y="1084263"/>
            <a:ext cx="4073525" cy="97313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355600" y="2057401"/>
            <a:ext cx="4073525" cy="370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17"/>
          <p:cNvSpPr txBox="1"/>
          <p:nvPr/>
        </p:nvSpPr>
        <p:spPr>
          <a:xfrm>
            <a:off x="355600" y="231777"/>
            <a:ext cx="11341100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</a:pPr>
            <a:r>
              <a:rPr b="0" i="0" lang="en-IN" sz="2000" u="none" cap="none" strike="noStrike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rPr>
              <a:t>CLICK TO EDIT MASTER TITLE STYLE</a:t>
            </a:r>
            <a:endParaRPr b="0" i="0" sz="2000" u="none" cap="none" strike="noStrike">
              <a:solidFill>
                <a:srgbClr val="366B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0" y="5939370"/>
            <a:ext cx="12192000" cy="91863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1" name="Google Shape;201;p17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7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3" name="Google Shape;20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7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206" name="Google Shape;206;p17">
            <a:hlinkClick r:id="rId4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/>
          <p:nvPr/>
        </p:nvSpPr>
        <p:spPr>
          <a:xfrm rot="10800000">
            <a:off x="11619432" y="0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0" y="5939370"/>
            <a:ext cx="12192000" cy="91863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" name="Google Shape;34;p3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6" name="Google Shape;36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39" name="Google Shape;39;p3">
            <a:hlinkClick r:id="rId4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" name="Google Shape;40;p3"/>
          <p:cNvSpPr/>
          <p:nvPr/>
        </p:nvSpPr>
        <p:spPr>
          <a:xfrm rot="10800000">
            <a:off x="11619432" y="0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 txBox="1"/>
          <p:nvPr>
            <p:ph type="ctrTitle"/>
          </p:nvPr>
        </p:nvSpPr>
        <p:spPr>
          <a:xfrm>
            <a:off x="1524000" y="2480469"/>
            <a:ext cx="91440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800"/>
              <a:buFont typeface="Poppins"/>
              <a:buNone/>
              <a:defRPr sz="28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subTitle"/>
          </p:nvPr>
        </p:nvSpPr>
        <p:spPr>
          <a:xfrm>
            <a:off x="1524000" y="3163044"/>
            <a:ext cx="9144000" cy="634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7817"/>
              </a:buClr>
              <a:buSzPts val="2400"/>
              <a:buNone/>
              <a:defRPr sz="2400">
                <a:solidFill>
                  <a:srgbClr val="E77817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45" name="Google Shape;45;p4"/>
          <p:cNvCxnSpPr/>
          <p:nvPr/>
        </p:nvCxnSpPr>
        <p:spPr>
          <a:xfrm>
            <a:off x="-12700" y="5939370"/>
            <a:ext cx="122047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7" name="Google Shape;47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461" y="6146734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 txBox="1"/>
          <p:nvPr/>
        </p:nvSpPr>
        <p:spPr>
          <a:xfrm>
            <a:off x="7889105" y="6193301"/>
            <a:ext cx="392126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0425959" y="6385515"/>
            <a:ext cx="140134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166FA9"/>
                </a:solidFill>
                <a:latin typeface="Poppins"/>
                <a:ea typeface="Poppins"/>
                <a:cs typeface="Poppins"/>
                <a:sym typeface="Poppins"/>
              </a:rPr>
              <a:t>www.cctech.co.in</a:t>
            </a:r>
            <a:endParaRPr/>
          </a:p>
        </p:txBody>
      </p:sp>
      <p:sp>
        <p:nvSpPr>
          <p:cNvPr id="50" name="Google Shape;50;p4">
            <a:hlinkClick r:id="rId4"/>
          </p:cNvPr>
          <p:cNvSpPr/>
          <p:nvPr/>
        </p:nvSpPr>
        <p:spPr>
          <a:xfrm>
            <a:off x="10512531" y="6445800"/>
            <a:ext cx="1235636" cy="177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1" name="Google Shape;51;p4"/>
          <p:cNvGrpSpPr/>
          <p:nvPr/>
        </p:nvGrpSpPr>
        <p:grpSpPr>
          <a:xfrm>
            <a:off x="10473023" y="-3449"/>
            <a:ext cx="1718977" cy="1145136"/>
            <a:chOff x="10473023" y="-3449"/>
            <a:chExt cx="1718977" cy="1145136"/>
          </a:xfrm>
        </p:grpSpPr>
        <p:sp>
          <p:nvSpPr>
            <p:cNvPr id="52" name="Google Shape;52;p4"/>
            <p:cNvSpPr/>
            <p:nvPr/>
          </p:nvSpPr>
          <p:spPr>
            <a:xfrm rot="10800000">
              <a:off x="10473023" y="0"/>
              <a:ext cx="572568" cy="572568"/>
            </a:xfrm>
            <a:prstGeom prst="rtTriangle">
              <a:avLst/>
            </a:prstGeom>
            <a:solidFill>
              <a:srgbClr val="E778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 flipH="1" rot="10800000">
              <a:off x="11046864" y="-3449"/>
              <a:ext cx="572568" cy="572568"/>
            </a:xfrm>
            <a:prstGeom prst="rtTriangle">
              <a:avLst/>
            </a:prstGeom>
            <a:solidFill>
              <a:srgbClr val="366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11046864" y="-3449"/>
              <a:ext cx="572568" cy="572568"/>
            </a:xfrm>
            <a:prstGeom prst="rtTriangle">
              <a:avLst/>
            </a:prstGeom>
            <a:solidFill>
              <a:srgbClr val="E778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11619432" y="569119"/>
              <a:ext cx="572568" cy="572568"/>
            </a:xfrm>
            <a:prstGeom prst="rtTriangle">
              <a:avLst/>
            </a:prstGeom>
            <a:solidFill>
              <a:srgbClr val="E778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1619432" y="0"/>
              <a:ext cx="572568" cy="572568"/>
            </a:xfrm>
            <a:prstGeom prst="rect">
              <a:avLst/>
            </a:prstGeom>
            <a:solidFill>
              <a:srgbClr val="366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4"/>
          <p:cNvSpPr/>
          <p:nvPr/>
        </p:nvSpPr>
        <p:spPr>
          <a:xfrm>
            <a:off x="610861" y="1508760"/>
            <a:ext cx="621030" cy="545754"/>
          </a:xfrm>
          <a:custGeom>
            <a:rect b="b" l="l" r="r" t="t"/>
            <a:pathLst>
              <a:path extrusionOk="0" h="662940" w="754380">
                <a:moveTo>
                  <a:pt x="754380" y="0"/>
                </a:moveTo>
                <a:lnTo>
                  <a:pt x="0" y="0"/>
                </a:lnTo>
                <a:lnTo>
                  <a:pt x="0" y="662940"/>
                </a:lnTo>
              </a:path>
            </a:pathLst>
          </a:custGeom>
          <a:noFill/>
          <a:ln cap="flat" cmpd="sng" w="28575">
            <a:solidFill>
              <a:srgbClr val="366B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"/>
          <p:cNvSpPr/>
          <p:nvPr/>
        </p:nvSpPr>
        <p:spPr>
          <a:xfrm rot="10800000">
            <a:off x="10998402" y="4453975"/>
            <a:ext cx="621030" cy="545754"/>
          </a:xfrm>
          <a:custGeom>
            <a:rect b="b" l="l" r="r" t="t"/>
            <a:pathLst>
              <a:path extrusionOk="0" h="662940" w="754380">
                <a:moveTo>
                  <a:pt x="754380" y="0"/>
                </a:moveTo>
                <a:lnTo>
                  <a:pt x="0" y="0"/>
                </a:lnTo>
                <a:lnTo>
                  <a:pt x="0" y="662940"/>
                </a:lnTo>
              </a:path>
            </a:pathLst>
          </a:custGeom>
          <a:noFill/>
          <a:ln cap="flat" cmpd="sng" w="28575">
            <a:solidFill>
              <a:srgbClr val="366B9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355600" y="231777"/>
            <a:ext cx="10617200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  <a:defRPr sz="20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355600" y="1104899"/>
            <a:ext cx="11341100" cy="522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5"/>
          <p:cNvSpPr txBox="1"/>
          <p:nvPr/>
        </p:nvSpPr>
        <p:spPr>
          <a:xfrm>
            <a:off x="249801" y="6481385"/>
            <a:ext cx="39212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grpSp>
        <p:nvGrpSpPr>
          <p:cNvPr id="63" name="Google Shape;63;p5"/>
          <p:cNvGrpSpPr/>
          <p:nvPr/>
        </p:nvGrpSpPr>
        <p:grpSpPr>
          <a:xfrm>
            <a:off x="9616686" y="6481385"/>
            <a:ext cx="1401345" cy="261610"/>
            <a:chOff x="10357591" y="6436786"/>
            <a:chExt cx="1401345" cy="261610"/>
          </a:xfrm>
        </p:grpSpPr>
        <p:sp>
          <p:nvSpPr>
            <p:cNvPr id="64" name="Google Shape;64;p5"/>
            <p:cNvSpPr/>
            <p:nvPr/>
          </p:nvSpPr>
          <p:spPr>
            <a:xfrm>
              <a:off x="10357591" y="6436786"/>
              <a:ext cx="14013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rgbClr val="166FA9"/>
                  </a:solidFill>
                  <a:latin typeface="Poppins"/>
                  <a:ea typeface="Poppins"/>
                  <a:cs typeface="Poppins"/>
                  <a:sym typeface="Poppins"/>
                </a:rPr>
                <a:t>www.cctech.co.in</a:t>
              </a:r>
              <a:endParaRPr/>
            </a:p>
          </p:txBody>
        </p:sp>
        <p:sp>
          <p:nvSpPr>
            <p:cNvPr id="65" name="Google Shape;65;p5">
              <a:hlinkClick r:id="rId2"/>
            </p:cNvPr>
            <p:cNvSpPr/>
            <p:nvPr/>
          </p:nvSpPr>
          <p:spPr>
            <a:xfrm>
              <a:off x="10444163" y="6497071"/>
              <a:ext cx="1235636" cy="177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66" name="Google Shape;66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0136" y="263453"/>
            <a:ext cx="568800" cy="50458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/>
          <p:nvPr/>
        </p:nvSpPr>
        <p:spPr>
          <a:xfrm flipH="1">
            <a:off x="11619432" y="6285432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 txBox="1"/>
          <p:nvPr>
            <p:ph idx="12" type="sldNum"/>
          </p:nvPr>
        </p:nvSpPr>
        <p:spPr>
          <a:xfrm>
            <a:off x="11780366" y="6492875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355600" y="231777"/>
            <a:ext cx="10625667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  <a:defRPr sz="20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/>
        </p:nvSpPr>
        <p:spPr>
          <a:xfrm>
            <a:off x="249801" y="6481385"/>
            <a:ext cx="39212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pic>
        <p:nvPicPr>
          <p:cNvPr id="72" name="Google Shape;72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0136" y="263453"/>
            <a:ext cx="568800" cy="504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6"/>
          <p:cNvGrpSpPr/>
          <p:nvPr/>
        </p:nvGrpSpPr>
        <p:grpSpPr>
          <a:xfrm>
            <a:off x="9616686" y="6481385"/>
            <a:ext cx="1401345" cy="261610"/>
            <a:chOff x="10357591" y="6436786"/>
            <a:chExt cx="1401345" cy="261610"/>
          </a:xfrm>
        </p:grpSpPr>
        <p:sp>
          <p:nvSpPr>
            <p:cNvPr id="74" name="Google Shape;74;p6"/>
            <p:cNvSpPr/>
            <p:nvPr/>
          </p:nvSpPr>
          <p:spPr>
            <a:xfrm>
              <a:off x="10357591" y="6436786"/>
              <a:ext cx="14013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rgbClr val="166FA9"/>
                  </a:solidFill>
                  <a:latin typeface="Poppins"/>
                  <a:ea typeface="Poppins"/>
                  <a:cs typeface="Poppins"/>
                  <a:sym typeface="Poppins"/>
                </a:rPr>
                <a:t>www.cctech.co.in</a:t>
              </a:r>
              <a:endParaRPr/>
            </a:p>
          </p:txBody>
        </p:sp>
        <p:sp>
          <p:nvSpPr>
            <p:cNvPr id="75" name="Google Shape;75;p6">
              <a:hlinkClick r:id="rId4"/>
            </p:cNvPr>
            <p:cNvSpPr/>
            <p:nvPr/>
          </p:nvSpPr>
          <p:spPr>
            <a:xfrm>
              <a:off x="10444163" y="6497071"/>
              <a:ext cx="1235636" cy="177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76" name="Google Shape;76;p6"/>
          <p:cNvSpPr/>
          <p:nvPr/>
        </p:nvSpPr>
        <p:spPr>
          <a:xfrm flipH="1">
            <a:off x="11619432" y="6285432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11780366" y="6492875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/>
        </p:nvSpPr>
        <p:spPr>
          <a:xfrm>
            <a:off x="249801" y="6481385"/>
            <a:ext cx="39212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pic>
        <p:nvPicPr>
          <p:cNvPr id="80" name="Google Shape;80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0136" y="263453"/>
            <a:ext cx="568800" cy="504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7"/>
          <p:cNvGrpSpPr/>
          <p:nvPr/>
        </p:nvGrpSpPr>
        <p:grpSpPr>
          <a:xfrm>
            <a:off x="9616686" y="6481385"/>
            <a:ext cx="1401345" cy="261610"/>
            <a:chOff x="10357591" y="6436786"/>
            <a:chExt cx="1401345" cy="261610"/>
          </a:xfrm>
        </p:grpSpPr>
        <p:sp>
          <p:nvSpPr>
            <p:cNvPr id="82" name="Google Shape;82;p7"/>
            <p:cNvSpPr/>
            <p:nvPr/>
          </p:nvSpPr>
          <p:spPr>
            <a:xfrm>
              <a:off x="10357591" y="6436786"/>
              <a:ext cx="14013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rgbClr val="166FA9"/>
                  </a:solidFill>
                  <a:latin typeface="Poppins"/>
                  <a:ea typeface="Poppins"/>
                  <a:cs typeface="Poppins"/>
                  <a:sym typeface="Poppins"/>
                </a:rPr>
                <a:t>www.cctech.co.in</a:t>
              </a:r>
              <a:endParaRPr/>
            </a:p>
          </p:txBody>
        </p:sp>
        <p:sp>
          <p:nvSpPr>
            <p:cNvPr id="83" name="Google Shape;83;p7">
              <a:hlinkClick r:id="rId4"/>
            </p:cNvPr>
            <p:cNvSpPr/>
            <p:nvPr/>
          </p:nvSpPr>
          <p:spPr>
            <a:xfrm>
              <a:off x="10444163" y="6497071"/>
              <a:ext cx="1235636" cy="177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84" name="Google Shape;84;p7"/>
          <p:cNvSpPr/>
          <p:nvPr/>
        </p:nvSpPr>
        <p:spPr>
          <a:xfrm flipH="1">
            <a:off x="11619432" y="6285432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11780366" y="6492875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idx="1" type="body"/>
          </p:nvPr>
        </p:nvSpPr>
        <p:spPr>
          <a:xfrm>
            <a:off x="355600" y="1104899"/>
            <a:ext cx="5664200" cy="518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2" type="body"/>
          </p:nvPr>
        </p:nvSpPr>
        <p:spPr>
          <a:xfrm>
            <a:off x="6172200" y="1104899"/>
            <a:ext cx="5664200" cy="5185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355600" y="231777"/>
            <a:ext cx="10583333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  <a:defRPr sz="20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/>
        </p:nvSpPr>
        <p:spPr>
          <a:xfrm>
            <a:off x="249801" y="6481385"/>
            <a:ext cx="39212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pic>
        <p:nvPicPr>
          <p:cNvPr id="91" name="Google Shape;91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0136" y="263453"/>
            <a:ext cx="568800" cy="504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8"/>
          <p:cNvGrpSpPr/>
          <p:nvPr/>
        </p:nvGrpSpPr>
        <p:grpSpPr>
          <a:xfrm>
            <a:off x="9616686" y="6481385"/>
            <a:ext cx="1401345" cy="261610"/>
            <a:chOff x="10357591" y="6436786"/>
            <a:chExt cx="1401345" cy="261610"/>
          </a:xfrm>
        </p:grpSpPr>
        <p:sp>
          <p:nvSpPr>
            <p:cNvPr id="93" name="Google Shape;93;p8"/>
            <p:cNvSpPr/>
            <p:nvPr/>
          </p:nvSpPr>
          <p:spPr>
            <a:xfrm>
              <a:off x="10357591" y="6436786"/>
              <a:ext cx="14013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rgbClr val="166FA9"/>
                  </a:solidFill>
                  <a:latin typeface="Poppins"/>
                  <a:ea typeface="Poppins"/>
                  <a:cs typeface="Poppins"/>
                  <a:sym typeface="Poppins"/>
                </a:rPr>
                <a:t>www.cctech.co.in</a:t>
              </a:r>
              <a:endParaRPr/>
            </a:p>
          </p:txBody>
        </p:sp>
        <p:sp>
          <p:nvSpPr>
            <p:cNvPr id="94" name="Google Shape;94;p8">
              <a:hlinkClick r:id="rId4"/>
            </p:cNvPr>
            <p:cNvSpPr/>
            <p:nvPr/>
          </p:nvSpPr>
          <p:spPr>
            <a:xfrm>
              <a:off x="10444163" y="6497071"/>
              <a:ext cx="1235636" cy="177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95" name="Google Shape;95;p8"/>
          <p:cNvSpPr/>
          <p:nvPr/>
        </p:nvSpPr>
        <p:spPr>
          <a:xfrm flipH="1">
            <a:off x="11619432" y="6285432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11780366" y="6492875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idx="1" type="body"/>
          </p:nvPr>
        </p:nvSpPr>
        <p:spPr>
          <a:xfrm>
            <a:off x="355600" y="1116013"/>
            <a:ext cx="5524501" cy="573088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9"/>
          <p:cNvSpPr txBox="1"/>
          <p:nvPr>
            <p:ph idx="2" type="body"/>
          </p:nvPr>
        </p:nvSpPr>
        <p:spPr>
          <a:xfrm>
            <a:off x="6172200" y="1084263"/>
            <a:ext cx="5524500" cy="595312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355600" y="231777"/>
            <a:ext cx="10498667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  <a:defRPr sz="2000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3" type="body"/>
          </p:nvPr>
        </p:nvSpPr>
        <p:spPr>
          <a:xfrm>
            <a:off x="355600" y="1727199"/>
            <a:ext cx="5524501" cy="453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4" type="body"/>
          </p:nvPr>
        </p:nvSpPr>
        <p:spPr>
          <a:xfrm>
            <a:off x="6172200" y="1708149"/>
            <a:ext cx="5524500" cy="4557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/>
        </p:nvSpPr>
        <p:spPr>
          <a:xfrm>
            <a:off x="249801" y="6481385"/>
            <a:ext cx="39212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pic>
        <p:nvPicPr>
          <p:cNvPr id="104" name="Google Shape;104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0136" y="263453"/>
            <a:ext cx="568800" cy="504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9"/>
          <p:cNvGrpSpPr/>
          <p:nvPr/>
        </p:nvGrpSpPr>
        <p:grpSpPr>
          <a:xfrm>
            <a:off x="9616686" y="6481385"/>
            <a:ext cx="1401345" cy="261610"/>
            <a:chOff x="10357591" y="6436786"/>
            <a:chExt cx="1401345" cy="261610"/>
          </a:xfrm>
        </p:grpSpPr>
        <p:sp>
          <p:nvSpPr>
            <p:cNvPr id="106" name="Google Shape;106;p9"/>
            <p:cNvSpPr/>
            <p:nvPr/>
          </p:nvSpPr>
          <p:spPr>
            <a:xfrm>
              <a:off x="10357591" y="6436786"/>
              <a:ext cx="14013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rgbClr val="166FA9"/>
                  </a:solidFill>
                  <a:latin typeface="Poppins"/>
                  <a:ea typeface="Poppins"/>
                  <a:cs typeface="Poppins"/>
                  <a:sym typeface="Poppins"/>
                </a:rPr>
                <a:t>www.cctech.co.in</a:t>
              </a:r>
              <a:endParaRPr/>
            </a:p>
          </p:txBody>
        </p:sp>
        <p:sp>
          <p:nvSpPr>
            <p:cNvPr id="107" name="Google Shape;107;p9">
              <a:hlinkClick r:id="rId4"/>
            </p:cNvPr>
            <p:cNvSpPr/>
            <p:nvPr/>
          </p:nvSpPr>
          <p:spPr>
            <a:xfrm>
              <a:off x="10444163" y="6497071"/>
              <a:ext cx="1235636" cy="177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08" name="Google Shape;108;p9"/>
          <p:cNvSpPr/>
          <p:nvPr/>
        </p:nvSpPr>
        <p:spPr>
          <a:xfrm flipH="1">
            <a:off x="11619432" y="6285432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11780366" y="6492875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55600" y="1084263"/>
            <a:ext cx="4073525" cy="97313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355600" y="2057400"/>
            <a:ext cx="4073525" cy="4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10"/>
          <p:cNvSpPr txBox="1"/>
          <p:nvPr>
            <p:ph idx="2" type="body"/>
          </p:nvPr>
        </p:nvSpPr>
        <p:spPr>
          <a:xfrm>
            <a:off x="5183188" y="1104899"/>
            <a:ext cx="6513512" cy="519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—"/>
              <a:defRPr sz="2000"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ato"/>
              <a:buChar char="—"/>
              <a:defRPr sz="1800">
                <a:latin typeface="Poppins"/>
                <a:ea typeface="Poppins"/>
                <a:cs typeface="Poppins"/>
                <a:sym typeface="Poppins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ato"/>
              <a:buChar char="—"/>
              <a:defRPr sz="1600"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Lato"/>
              <a:buChar char="—"/>
              <a:defRPr sz="140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0"/>
          <p:cNvSpPr txBox="1"/>
          <p:nvPr/>
        </p:nvSpPr>
        <p:spPr>
          <a:xfrm>
            <a:off x="355600" y="231777"/>
            <a:ext cx="10625667" cy="574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000"/>
              <a:buFont typeface="Poppins"/>
              <a:buNone/>
            </a:pPr>
            <a:r>
              <a:rPr b="0" i="0" lang="en-IN" sz="2000" u="none" cap="none" strike="noStrike">
                <a:solidFill>
                  <a:srgbClr val="366B9D"/>
                </a:solidFill>
                <a:latin typeface="Poppins"/>
                <a:ea typeface="Poppins"/>
                <a:cs typeface="Poppins"/>
                <a:sym typeface="Poppins"/>
              </a:rPr>
              <a:t>CLICK TO EDIT MASTER TITLE STYLE</a:t>
            </a:r>
            <a:endParaRPr b="0" i="0" sz="2000" u="none" cap="none" strike="noStrike">
              <a:solidFill>
                <a:srgbClr val="366B9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249801" y="6481385"/>
            <a:ext cx="392126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1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© Copyright : Centre for Computational Technologies</a:t>
            </a:r>
            <a:endParaRPr/>
          </a:p>
        </p:txBody>
      </p:sp>
      <p:pic>
        <p:nvPicPr>
          <p:cNvPr id="116" name="Google Shape;116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0136" y="263453"/>
            <a:ext cx="568800" cy="504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0"/>
          <p:cNvGrpSpPr/>
          <p:nvPr/>
        </p:nvGrpSpPr>
        <p:grpSpPr>
          <a:xfrm>
            <a:off x="9616686" y="6481385"/>
            <a:ext cx="1401345" cy="261610"/>
            <a:chOff x="10357591" y="6436786"/>
            <a:chExt cx="1401345" cy="261610"/>
          </a:xfrm>
        </p:grpSpPr>
        <p:sp>
          <p:nvSpPr>
            <p:cNvPr id="118" name="Google Shape;118;p10"/>
            <p:cNvSpPr/>
            <p:nvPr/>
          </p:nvSpPr>
          <p:spPr>
            <a:xfrm>
              <a:off x="10357591" y="6436786"/>
              <a:ext cx="1401345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100" u="none" cap="none" strike="noStrike">
                  <a:solidFill>
                    <a:srgbClr val="166FA9"/>
                  </a:solidFill>
                  <a:latin typeface="Poppins"/>
                  <a:ea typeface="Poppins"/>
                  <a:cs typeface="Poppins"/>
                  <a:sym typeface="Poppins"/>
                </a:rPr>
                <a:t>www.cctech.co.in</a:t>
              </a:r>
              <a:endParaRPr/>
            </a:p>
          </p:txBody>
        </p:sp>
        <p:sp>
          <p:nvSpPr>
            <p:cNvPr id="119" name="Google Shape;119;p10">
              <a:hlinkClick r:id="rId4"/>
            </p:cNvPr>
            <p:cNvSpPr/>
            <p:nvPr/>
          </p:nvSpPr>
          <p:spPr>
            <a:xfrm>
              <a:off x="10444163" y="6497071"/>
              <a:ext cx="1235636" cy="1778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20" name="Google Shape;120;p10"/>
          <p:cNvSpPr/>
          <p:nvPr/>
        </p:nvSpPr>
        <p:spPr>
          <a:xfrm flipH="1">
            <a:off x="11619432" y="6285432"/>
            <a:ext cx="572568" cy="572568"/>
          </a:xfrm>
          <a:prstGeom prst="rtTriangle">
            <a:avLst/>
          </a:prstGeom>
          <a:solidFill>
            <a:srgbClr val="E778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11780366" y="6492875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9100" y="365125"/>
            <a:ext cx="113411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b="0" i="0" sz="4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9100" y="1825625"/>
            <a:ext cx="113411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937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861050" y="6356350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fThpzSvY9jabhmCZfhzDGUPDpaw2_eBD/view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ctrTitle"/>
          </p:nvPr>
        </p:nvSpPr>
        <p:spPr>
          <a:xfrm>
            <a:off x="1524000" y="2480469"/>
            <a:ext cx="91440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520"/>
              <a:buFont typeface="Poppins"/>
              <a:buNone/>
            </a:pPr>
            <a:r>
              <a:rPr b="1" lang="en-IN" sz="2820"/>
              <a:t>3D Model Sorter </a:t>
            </a:r>
            <a:endParaRPr b="1" sz="282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520"/>
              <a:buFont typeface="Poppins"/>
              <a:buNone/>
            </a:pPr>
            <a:r>
              <a:rPr lang="en-IN" sz="2520"/>
              <a:t>Based on Geometrical Information</a:t>
            </a:r>
            <a:endParaRPr sz="2520"/>
          </a:p>
        </p:txBody>
      </p:sp>
      <p:sp>
        <p:nvSpPr>
          <p:cNvPr id="214" name="Google Shape;214;p18"/>
          <p:cNvSpPr txBox="1"/>
          <p:nvPr>
            <p:ph idx="1" type="subTitle"/>
          </p:nvPr>
        </p:nvSpPr>
        <p:spPr>
          <a:xfrm>
            <a:off x="1524000" y="3292619"/>
            <a:ext cx="9144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77817"/>
              </a:buClr>
              <a:buSzPts val="2400"/>
              <a:buNone/>
            </a:pPr>
            <a:r>
              <a:rPr lang="en-IN"/>
              <a:t>Mayur Kapadnis</a:t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2183850" y="1106450"/>
            <a:ext cx="78243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Introduction</a:t>
            </a:r>
            <a:endParaRPr b="1" sz="2000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I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Project Overview: </a:t>
            </a: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Creation of a graphical 3D model sorter project based on geometrical information. Developed using the Qt framework and OpenGL library with C++.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Input Format:</a:t>
            </a: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project takes STL files as input.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Output Format:</a:t>
            </a: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Users can select multiple STL files and sorting criteria. Hit the "Sort" button to display STL objects in a sorted form.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Features:</a:t>
            </a: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Utilizes Qt for the user interface. OpenGL library for 3D graphics rendering. Dynamic sorting based on user-selected criteria.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5861050" y="6211893"/>
            <a:ext cx="46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7" name="Google Shape;227;p20"/>
          <p:cNvSpPr txBox="1"/>
          <p:nvPr/>
        </p:nvSpPr>
        <p:spPr>
          <a:xfrm>
            <a:off x="2183850" y="1106450"/>
            <a:ext cx="80634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Project Workflow</a:t>
            </a:r>
            <a:endParaRPr b="1" sz="2000"/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User Interface:</a:t>
            </a: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user interface is designed using the Qt framework for a user-friendly experience.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Input Processing:</a:t>
            </a: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project accepts STL files, a widely used format for representing 3D models. Users can select multiple STL files in the input window.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Sorting Criteria:</a:t>
            </a: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Users can choose sorting criteria such as height, cost etc.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Sorting Process:</a:t>
            </a: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Upon hitting the "Sort" button, the sorting algorithm processes the selected STL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files based on the chosen criteria. The sorted models are displayed in the output window.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Visual Display: </a:t>
            </a:r>
            <a:r>
              <a:rPr lang="en-I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Utilizes the OpenGL library for rendering 3D models in the output window.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5861050" y="6211893"/>
            <a:ext cx="46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3" name="Google Shape;233;p21"/>
          <p:cNvSpPr txBox="1"/>
          <p:nvPr/>
        </p:nvSpPr>
        <p:spPr>
          <a:xfrm>
            <a:off x="2183850" y="1106450"/>
            <a:ext cx="806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525" y="1182575"/>
            <a:ext cx="8384846" cy="449284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4256850" y="318975"/>
            <a:ext cx="36783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UI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5861050" y="6211893"/>
            <a:ext cx="469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41" name="Google Shape;241;p22" title="3DModeSort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275" y="1546450"/>
            <a:ext cx="4535450" cy="34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4849950" y="518350"/>
            <a:ext cx="24921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Video</a:t>
            </a:r>
            <a:endParaRPr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ctrTitle"/>
          </p:nvPr>
        </p:nvSpPr>
        <p:spPr>
          <a:xfrm>
            <a:off x="1524000" y="2480469"/>
            <a:ext cx="9144000" cy="652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B9D"/>
              </a:buClr>
              <a:buSzPts val="2800"/>
              <a:buFont typeface="Poppins"/>
              <a:buNone/>
            </a:pPr>
            <a:r>
              <a:rPr lang="en-IN"/>
              <a:t>Thanks</a:t>
            </a:r>
            <a:endParaRPr/>
          </a:p>
        </p:txBody>
      </p:sp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5861050" y="6211893"/>
            <a:ext cx="469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