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57" r:id="rId4"/>
    <p:sldId id="261" r:id="rId5"/>
    <p:sldId id="263" r:id="rId6"/>
    <p:sldId id="264" r:id="rId7"/>
    <p:sldId id="267" r:id="rId8"/>
    <p:sldId id="268" r:id="rId9"/>
    <p:sldId id="262" r:id="rId10"/>
    <p:sldId id="259" r:id="rId11"/>
    <p:sldId id="266"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D70D0F-AAE7-2FA4-6453-2A0E73EB9519}" v="209" dt="2021-07-04T08:30:02.788"/>
    <p1510:client id="{63F5454F-CECD-C477-AB5F-4A315FA73D69}" v="3" dt="2021-07-04T10:01:30.243"/>
    <p1510:client id="{BDA608E4-BB3C-413B-A6E3-174D2403BFE9}" v="2006" dt="2021-07-04T19:40:41.186"/>
    <p1510:client id="{C25C1D98-3434-4074-9B08-FA8FE250A2BC}" v="553" dt="2021-07-04T08:45:34.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34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stbenutzer" userId="S::urn:spo:anon#9728beab56714c0a6cc2d266c4860394e9445a431cb6b7983a99d87ee1a9560a::" providerId="AD" clId="Web-{637F4327-23DC-BE1D-4EE0-624A0DB2411C}"/>
    <pc:docChg chg="addSld delSld modSld">
      <pc:chgData name="Gastbenutzer" userId="S::urn:spo:anon#9728beab56714c0a6cc2d266c4860394e9445a431cb6b7983a99d87ee1a9560a::" providerId="AD" clId="Web-{637F4327-23DC-BE1D-4EE0-624A0DB2411C}" dt="2021-07-03T21:22:09.674" v="259" actId="20577"/>
      <pc:docMkLst>
        <pc:docMk/>
      </pc:docMkLst>
      <pc:sldChg chg="addSp delSp modSp">
        <pc:chgData name="Gastbenutzer" userId="S::urn:spo:anon#9728beab56714c0a6cc2d266c4860394e9445a431cb6b7983a99d87ee1a9560a::" providerId="AD" clId="Web-{637F4327-23DC-BE1D-4EE0-624A0DB2411C}" dt="2021-07-03T18:11:51.531" v="13"/>
        <pc:sldMkLst>
          <pc:docMk/>
          <pc:sldMk cId="824927822" sldId="256"/>
        </pc:sldMkLst>
        <pc:spChg chg="mod">
          <ac:chgData name="Gastbenutzer" userId="S::urn:spo:anon#9728beab56714c0a6cc2d266c4860394e9445a431cb6b7983a99d87ee1a9560a::" providerId="AD" clId="Web-{637F4327-23DC-BE1D-4EE0-624A0DB2411C}" dt="2021-07-03T18:11:07.951" v="7" actId="20577"/>
          <ac:spMkLst>
            <pc:docMk/>
            <pc:sldMk cId="824927822" sldId="256"/>
            <ac:spMk id="2" creationId="{A0C98A46-287B-46F6-8E99-9023CD9376D1}"/>
          </ac:spMkLst>
        </pc:spChg>
        <pc:picChg chg="add mod">
          <ac:chgData name="Gastbenutzer" userId="S::urn:spo:anon#9728beab56714c0a6cc2d266c4860394e9445a431cb6b7983a99d87ee1a9560a::" providerId="AD" clId="Web-{637F4327-23DC-BE1D-4EE0-624A0DB2411C}" dt="2021-07-03T18:10:50.466" v="2" actId="1076"/>
          <ac:picMkLst>
            <pc:docMk/>
            <pc:sldMk cId="824927822" sldId="256"/>
            <ac:picMk id="3" creationId="{64140689-4A90-47BB-9786-C78FBE5DD1F8}"/>
          </ac:picMkLst>
        </pc:picChg>
        <pc:picChg chg="add del mod">
          <ac:chgData name="Gastbenutzer" userId="S::urn:spo:anon#9728beab56714c0a6cc2d266c4860394e9445a431cb6b7983a99d87ee1a9560a::" providerId="AD" clId="Web-{637F4327-23DC-BE1D-4EE0-624A0DB2411C}" dt="2021-07-03T18:11:51.531" v="13"/>
          <ac:picMkLst>
            <pc:docMk/>
            <pc:sldMk cId="824927822" sldId="256"/>
            <ac:picMk id="4" creationId="{163B3D14-D811-4688-933D-A9633BAFB9BE}"/>
          </ac:picMkLst>
        </pc:picChg>
      </pc:sldChg>
      <pc:sldChg chg="addSp delSp modSp mod setBg">
        <pc:chgData name="Gastbenutzer" userId="S::urn:spo:anon#9728beab56714c0a6cc2d266c4860394e9445a431cb6b7983a99d87ee1a9560a::" providerId="AD" clId="Web-{637F4327-23DC-BE1D-4EE0-624A0DB2411C}" dt="2021-07-03T18:52:21.121" v="84"/>
        <pc:sldMkLst>
          <pc:docMk/>
          <pc:sldMk cId="4294500670" sldId="257"/>
        </pc:sldMkLst>
        <pc:spChg chg="mod">
          <ac:chgData name="Gastbenutzer" userId="S::urn:spo:anon#9728beab56714c0a6cc2d266c4860394e9445a431cb6b7983a99d87ee1a9560a::" providerId="AD" clId="Web-{637F4327-23DC-BE1D-4EE0-624A0DB2411C}" dt="2021-07-03T18:52:21.121" v="84"/>
          <ac:spMkLst>
            <pc:docMk/>
            <pc:sldMk cId="4294500670" sldId="257"/>
            <ac:spMk id="2" creationId="{FC347129-4B18-4466-9865-E1D562189279}"/>
          </ac:spMkLst>
        </pc:spChg>
        <pc:spChg chg="del">
          <ac:chgData name="Gastbenutzer" userId="S::urn:spo:anon#9728beab56714c0a6cc2d266c4860394e9445a431cb6b7983a99d87ee1a9560a::" providerId="AD" clId="Web-{637F4327-23DC-BE1D-4EE0-624A0DB2411C}" dt="2021-07-03T18:48:04.241" v="78"/>
          <ac:spMkLst>
            <pc:docMk/>
            <pc:sldMk cId="4294500670" sldId="257"/>
            <ac:spMk id="15" creationId="{8C045DBA-7B84-4A2E-B70D-20F9DD4B27EA}"/>
          </ac:spMkLst>
        </pc:spChg>
        <pc:spChg chg="del">
          <ac:chgData name="Gastbenutzer" userId="S::urn:spo:anon#9728beab56714c0a6cc2d266c4860394e9445a431cb6b7983a99d87ee1a9560a::" providerId="AD" clId="Web-{637F4327-23DC-BE1D-4EE0-624A0DB2411C}" dt="2021-07-03T18:48:33.944" v="81"/>
          <ac:spMkLst>
            <pc:docMk/>
            <pc:sldMk cId="4294500670" sldId="257"/>
            <ac:spMk id="17" creationId="{2D6354C0-88B5-42C3-8717-2E0127AF7785}"/>
          </ac:spMkLst>
        </pc:spChg>
        <pc:spChg chg="add del">
          <ac:chgData name="Gastbenutzer" userId="S::urn:spo:anon#9728beab56714c0a6cc2d266c4860394e9445a431cb6b7983a99d87ee1a9560a::" providerId="AD" clId="Web-{637F4327-23DC-BE1D-4EE0-624A0DB2411C}" dt="2021-07-03T18:52:21.121" v="84"/>
          <ac:spMkLst>
            <pc:docMk/>
            <pc:sldMk cId="4294500670" sldId="257"/>
            <ac:spMk id="19" creationId="{81EEFC00-8E90-4377-8B3D-8868631FCBA6}"/>
          </ac:spMkLst>
        </pc:spChg>
        <pc:spChg chg="add del">
          <ac:chgData name="Gastbenutzer" userId="S::urn:spo:anon#9728beab56714c0a6cc2d266c4860394e9445a431cb6b7983a99d87ee1a9560a::" providerId="AD" clId="Web-{637F4327-23DC-BE1D-4EE0-624A0DB2411C}" dt="2021-07-03T18:52:21.121" v="84"/>
          <ac:spMkLst>
            <pc:docMk/>
            <pc:sldMk cId="4294500670" sldId="257"/>
            <ac:spMk id="24" creationId="{1A3C89F8-0D2F-47FF-B903-151248265F47}"/>
          </ac:spMkLst>
        </pc:spChg>
        <pc:spChg chg="add del">
          <ac:chgData name="Gastbenutzer" userId="S::urn:spo:anon#9728beab56714c0a6cc2d266c4860394e9445a431cb6b7983a99d87ee1a9560a::" providerId="AD" clId="Web-{637F4327-23DC-BE1D-4EE0-624A0DB2411C}" dt="2021-07-03T18:52:21.121" v="84"/>
          <ac:spMkLst>
            <pc:docMk/>
            <pc:sldMk cId="4294500670" sldId="257"/>
            <ac:spMk id="26" creationId="{C5CB530E-515E-412C-9DF1-5F8FFBD6F383}"/>
          </ac:spMkLst>
        </pc:spChg>
        <pc:spChg chg="add del">
          <ac:chgData name="Gastbenutzer" userId="S::urn:spo:anon#9728beab56714c0a6cc2d266c4860394e9445a431cb6b7983a99d87ee1a9560a::" providerId="AD" clId="Web-{637F4327-23DC-BE1D-4EE0-624A0DB2411C}" dt="2021-07-03T18:52:21.121" v="84"/>
          <ac:spMkLst>
            <pc:docMk/>
            <pc:sldMk cId="4294500670" sldId="257"/>
            <ac:spMk id="28" creationId="{712D4376-A578-4FF1-94FC-245E7A6A489F}"/>
          </ac:spMkLst>
        </pc:spChg>
        <pc:spChg chg="add del">
          <ac:chgData name="Gastbenutzer" userId="S::urn:spo:anon#9728beab56714c0a6cc2d266c4860394e9445a431cb6b7983a99d87ee1a9560a::" providerId="AD" clId="Web-{637F4327-23DC-BE1D-4EE0-624A0DB2411C}" dt="2021-07-03T18:52:21.121" v="84"/>
          <ac:spMkLst>
            <pc:docMk/>
            <pc:sldMk cId="4294500670" sldId="257"/>
            <ac:spMk id="30" creationId="{AEA7509D-F04F-40CB-A0B3-EEF16499CC9F}"/>
          </ac:spMkLst>
        </pc:spChg>
        <pc:spChg chg="add del">
          <ac:chgData name="Gastbenutzer" userId="S::urn:spo:anon#9728beab56714c0a6cc2d266c4860394e9445a431cb6b7983a99d87ee1a9560a::" providerId="AD" clId="Web-{637F4327-23DC-BE1D-4EE0-624A0DB2411C}" dt="2021-07-03T18:52:21.121" v="84"/>
          <ac:spMkLst>
            <pc:docMk/>
            <pc:sldMk cId="4294500670" sldId="257"/>
            <ac:spMk id="34" creationId="{508BEF50-7B1E-49A4-BC19-5F4F1D755E64}"/>
          </ac:spMkLst>
        </pc:spChg>
        <pc:spChg chg="add del">
          <ac:chgData name="Gastbenutzer" userId="S::urn:spo:anon#9728beab56714c0a6cc2d266c4860394e9445a431cb6b7983a99d87ee1a9560a::" providerId="AD" clId="Web-{637F4327-23DC-BE1D-4EE0-624A0DB2411C}" dt="2021-07-03T18:52:21.121" v="84"/>
          <ac:spMkLst>
            <pc:docMk/>
            <pc:sldMk cId="4294500670" sldId="257"/>
            <ac:spMk id="36" creationId="{3FBAD350-5664-4811-A208-657FB882D350}"/>
          </ac:spMkLst>
        </pc:spChg>
        <pc:spChg chg="add del">
          <ac:chgData name="Gastbenutzer" userId="S::urn:spo:anon#9728beab56714c0a6cc2d266c4860394e9445a431cb6b7983a99d87ee1a9560a::" providerId="AD" clId="Web-{637F4327-23DC-BE1D-4EE0-624A0DB2411C}" dt="2021-07-03T18:52:21.121" v="84"/>
          <ac:spMkLst>
            <pc:docMk/>
            <pc:sldMk cId="4294500670" sldId="257"/>
            <ac:spMk id="38" creationId="{C39ADB8F-D187-49D7-BDCF-C1B6DC727068}"/>
          </ac:spMkLst>
        </pc:spChg>
        <pc:picChg chg="add mod ord">
          <ac:chgData name="Gastbenutzer" userId="S::urn:spo:anon#9728beab56714c0a6cc2d266c4860394e9445a431cb6b7983a99d87ee1a9560a::" providerId="AD" clId="Web-{637F4327-23DC-BE1D-4EE0-624A0DB2411C}" dt="2021-07-03T18:48:06.928" v="80" actId="14100"/>
          <ac:picMkLst>
            <pc:docMk/>
            <pc:sldMk cId="4294500670" sldId="257"/>
            <ac:picMk id="3" creationId="{08505127-C7F7-4755-AD85-91504744D83F}"/>
          </ac:picMkLst>
        </pc:picChg>
        <pc:picChg chg="add mod">
          <ac:chgData name="Gastbenutzer" userId="S::urn:spo:anon#9728beab56714c0a6cc2d266c4860394e9445a431cb6b7983a99d87ee1a9560a::" providerId="AD" clId="Web-{637F4327-23DC-BE1D-4EE0-624A0DB2411C}" dt="2021-07-03T18:44:57.549" v="75" actId="1076"/>
          <ac:picMkLst>
            <pc:docMk/>
            <pc:sldMk cId="4294500670" sldId="257"/>
            <ac:picMk id="3" creationId="{D00EB75A-A02E-4103-857B-F3C708D74C41}"/>
          </ac:picMkLst>
        </pc:picChg>
        <pc:picChg chg="add mod ord">
          <ac:chgData name="Gastbenutzer" userId="S::urn:spo:anon#9728beab56714c0a6cc2d266c4860394e9445a431cb6b7983a99d87ee1a9560a::" providerId="AD" clId="Web-{637F4327-23DC-BE1D-4EE0-624A0DB2411C}" dt="2021-07-03T18:48:34.991" v="82" actId="1076"/>
          <ac:picMkLst>
            <pc:docMk/>
            <pc:sldMk cId="4294500670" sldId="257"/>
            <ac:picMk id="4" creationId="{12632A40-EE77-441F-8738-B5FE0412A005}"/>
          </ac:picMkLst>
        </pc:picChg>
        <pc:picChg chg="add mod">
          <ac:chgData name="Gastbenutzer" userId="S::urn:spo:anon#9728beab56714c0a6cc2d266c4860394e9445a431cb6b7983a99d87ee1a9560a::" providerId="AD" clId="Web-{637F4327-23DC-BE1D-4EE0-624A0DB2411C}" dt="2021-07-03T18:44:23.048" v="73" actId="1076"/>
          <ac:picMkLst>
            <pc:docMk/>
            <pc:sldMk cId="4294500670" sldId="257"/>
            <ac:picMk id="4" creationId="{35566B7A-23BC-40F1-A2A4-CB822A4A8427}"/>
          </ac:picMkLst>
        </pc:picChg>
        <pc:picChg chg="add mod">
          <ac:chgData name="Gastbenutzer" userId="S::urn:spo:anon#9728beab56714c0a6cc2d266c4860394e9445a431cb6b7983a99d87ee1a9560a::" providerId="AD" clId="Web-{637F4327-23DC-BE1D-4EE0-624A0DB2411C}" dt="2021-07-03T18:46:57.505" v="77" actId="1076"/>
          <ac:picMkLst>
            <pc:docMk/>
            <pc:sldMk cId="4294500670" sldId="257"/>
            <ac:picMk id="8" creationId="{F6502B24-723A-4DD7-AB24-191F2D996BD1}"/>
          </ac:picMkLst>
        </pc:picChg>
        <pc:cxnChg chg="add del">
          <ac:chgData name="Gastbenutzer" userId="S::urn:spo:anon#9728beab56714c0a6cc2d266c4860394e9445a431cb6b7983a99d87ee1a9560a::" providerId="AD" clId="Web-{637F4327-23DC-BE1D-4EE0-624A0DB2411C}" dt="2021-07-03T18:52:21.121" v="84"/>
          <ac:cxnSpMkLst>
            <pc:docMk/>
            <pc:sldMk cId="4294500670" sldId="257"/>
            <ac:cxnSpMk id="32" creationId="{56020367-4FD5-4596-8E10-C5F095CD8DBF}"/>
          </ac:cxnSpMkLst>
        </pc:cxnChg>
      </pc:sldChg>
      <pc:sldChg chg="modSp">
        <pc:chgData name="Gastbenutzer" userId="S::urn:spo:anon#9728beab56714c0a6cc2d266c4860394e9445a431cb6b7983a99d87ee1a9560a::" providerId="AD" clId="Web-{637F4327-23DC-BE1D-4EE0-624A0DB2411C}" dt="2021-07-03T21:22:09.674" v="259" actId="20577"/>
        <pc:sldMkLst>
          <pc:docMk/>
          <pc:sldMk cId="3322952124" sldId="260"/>
        </pc:sldMkLst>
        <pc:spChg chg="mod">
          <ac:chgData name="Gastbenutzer" userId="S::urn:spo:anon#9728beab56714c0a6cc2d266c4860394e9445a431cb6b7983a99d87ee1a9560a::" providerId="AD" clId="Web-{637F4327-23DC-BE1D-4EE0-624A0DB2411C}" dt="2021-07-03T18:41:58.107" v="68" actId="20577"/>
          <ac:spMkLst>
            <pc:docMk/>
            <pc:sldMk cId="3322952124" sldId="260"/>
            <ac:spMk id="2" creationId="{7AB099F0-8008-4965-8F8C-CC445D5B0230}"/>
          </ac:spMkLst>
        </pc:spChg>
        <pc:spChg chg="mod">
          <ac:chgData name="Gastbenutzer" userId="S::urn:spo:anon#9728beab56714c0a6cc2d266c4860394e9445a431cb6b7983a99d87ee1a9560a::" providerId="AD" clId="Web-{637F4327-23DC-BE1D-4EE0-624A0DB2411C}" dt="2021-07-03T21:22:09.674" v="259" actId="20577"/>
          <ac:spMkLst>
            <pc:docMk/>
            <pc:sldMk cId="3322952124" sldId="260"/>
            <ac:spMk id="3" creationId="{82B2BB63-03ED-46F4-8243-C97E1752FD58}"/>
          </ac:spMkLst>
        </pc:spChg>
      </pc:sldChg>
      <pc:sldChg chg="modSp">
        <pc:chgData name="Gastbenutzer" userId="S::urn:spo:anon#9728beab56714c0a6cc2d266c4860394e9445a431cb6b7983a99d87ee1a9560a::" providerId="AD" clId="Web-{637F4327-23DC-BE1D-4EE0-624A0DB2411C}" dt="2021-07-03T20:10:18.700" v="183" actId="14100"/>
        <pc:sldMkLst>
          <pc:docMk/>
          <pc:sldMk cId="1290619301" sldId="261"/>
        </pc:sldMkLst>
        <pc:spChg chg="mod">
          <ac:chgData name="Gastbenutzer" userId="S::urn:spo:anon#9728beab56714c0a6cc2d266c4860394e9445a431cb6b7983a99d87ee1a9560a::" providerId="AD" clId="Web-{637F4327-23DC-BE1D-4EE0-624A0DB2411C}" dt="2021-07-03T20:10:18.700" v="183" actId="14100"/>
          <ac:spMkLst>
            <pc:docMk/>
            <pc:sldMk cId="1290619301" sldId="261"/>
            <ac:spMk id="3" creationId="{9BF86150-EB8F-4B0B-B4BB-DA78FB30B4B0}"/>
          </ac:spMkLst>
        </pc:spChg>
      </pc:sldChg>
      <pc:sldChg chg="modSp">
        <pc:chgData name="Gastbenutzer" userId="S::urn:spo:anon#9728beab56714c0a6cc2d266c4860394e9445a431cb6b7983a99d87ee1a9560a::" providerId="AD" clId="Web-{637F4327-23DC-BE1D-4EE0-624A0DB2411C}" dt="2021-07-03T20:18:02.824" v="221" actId="20577"/>
        <pc:sldMkLst>
          <pc:docMk/>
          <pc:sldMk cId="1081592992" sldId="262"/>
        </pc:sldMkLst>
        <pc:spChg chg="mod">
          <ac:chgData name="Gastbenutzer" userId="S::urn:spo:anon#9728beab56714c0a6cc2d266c4860394e9445a431cb6b7983a99d87ee1a9560a::" providerId="AD" clId="Web-{637F4327-23DC-BE1D-4EE0-624A0DB2411C}" dt="2021-07-03T20:18:02.824" v="221" actId="20577"/>
          <ac:spMkLst>
            <pc:docMk/>
            <pc:sldMk cId="1081592992" sldId="262"/>
            <ac:spMk id="3" creationId="{D388C23C-EF6E-4934-A89D-4542C3E7B5D0}"/>
          </ac:spMkLst>
        </pc:spChg>
      </pc:sldChg>
      <pc:sldChg chg="add del">
        <pc:chgData name="Gastbenutzer" userId="S::urn:spo:anon#9728beab56714c0a6cc2d266c4860394e9445a431cb6b7983a99d87ee1a9560a::" providerId="AD" clId="Web-{637F4327-23DC-BE1D-4EE0-624A0DB2411C}" dt="2021-07-03T20:17:58.824" v="197"/>
        <pc:sldMkLst>
          <pc:docMk/>
          <pc:sldMk cId="2324326200" sldId="264"/>
        </pc:sldMkLst>
      </pc:sldChg>
    </pc:docChg>
  </pc:docChgLst>
  <pc:docChgLst>
    <pc:chgData name="Gastbenutzer" userId="S::urn:spo:anon#9728beab56714c0a6cc2d266c4860394e9445a431cb6b7983a99d87ee1a9560a::" providerId="AD" clId="Web-{63F5454F-CECD-C477-AB5F-4A315FA73D69}"/>
    <pc:docChg chg="modSld">
      <pc:chgData name="Gastbenutzer" userId="S::urn:spo:anon#9728beab56714c0a6cc2d266c4860394e9445a431cb6b7983a99d87ee1a9560a::" providerId="AD" clId="Web-{63F5454F-CECD-C477-AB5F-4A315FA73D69}" dt="2021-07-04T10:01:30.243" v="2" actId="1076"/>
      <pc:docMkLst>
        <pc:docMk/>
      </pc:docMkLst>
      <pc:sldChg chg="modSp">
        <pc:chgData name="Gastbenutzer" userId="S::urn:spo:anon#9728beab56714c0a6cc2d266c4860394e9445a431cb6b7983a99d87ee1a9560a::" providerId="AD" clId="Web-{63F5454F-CECD-C477-AB5F-4A315FA73D69}" dt="2021-07-04T10:01:30.243" v="2" actId="1076"/>
        <pc:sldMkLst>
          <pc:docMk/>
          <pc:sldMk cId="1081592992" sldId="262"/>
        </pc:sldMkLst>
        <pc:picChg chg="mod">
          <ac:chgData name="Gastbenutzer" userId="S::urn:spo:anon#9728beab56714c0a6cc2d266c4860394e9445a431cb6b7983a99d87ee1a9560a::" providerId="AD" clId="Web-{63F5454F-CECD-C477-AB5F-4A315FA73D69}" dt="2021-07-04T10:01:28.181" v="1" actId="1076"/>
          <ac:picMkLst>
            <pc:docMk/>
            <pc:sldMk cId="1081592992" sldId="262"/>
            <ac:picMk id="4" creationId="{06D72DFE-8E32-4C21-86A6-663066F4B6E2}"/>
          </ac:picMkLst>
        </pc:picChg>
        <pc:picChg chg="mod">
          <ac:chgData name="Gastbenutzer" userId="S::urn:spo:anon#9728beab56714c0a6cc2d266c4860394e9445a431cb6b7983a99d87ee1a9560a::" providerId="AD" clId="Web-{63F5454F-CECD-C477-AB5F-4A315FA73D69}" dt="2021-07-04T10:01:30.243" v="2" actId="1076"/>
          <ac:picMkLst>
            <pc:docMk/>
            <pc:sldMk cId="1081592992" sldId="262"/>
            <ac:picMk id="5" creationId="{F79D4A4F-EA14-46EC-AD80-00076201E458}"/>
          </ac:picMkLst>
        </pc:picChg>
      </pc:sldChg>
    </pc:docChg>
  </pc:docChgLst>
  <pc:docChgLst>
    <pc:chgData name="Goller Simon - S2010237036" userId="8c913966-445a-40ca-baee-042b17207e8a" providerId="ADAL" clId="{C25C1D98-3434-4074-9B08-FA8FE250A2BC}"/>
    <pc:docChg chg="undo custSel addSld modSld">
      <pc:chgData name="Goller Simon - S2010237036" userId="8c913966-445a-40ca-baee-042b17207e8a" providerId="ADAL" clId="{C25C1D98-3434-4074-9B08-FA8FE250A2BC}" dt="2021-07-04T08:45:34.024" v="554" actId="1076"/>
      <pc:docMkLst>
        <pc:docMk/>
      </pc:docMkLst>
      <pc:sldChg chg="addSp delSp modSp mod">
        <pc:chgData name="Goller Simon - S2010237036" userId="8c913966-445a-40ca-baee-042b17207e8a" providerId="ADAL" clId="{C25C1D98-3434-4074-9B08-FA8FE250A2BC}" dt="2021-07-03T19:45:55.480" v="214" actId="1076"/>
        <pc:sldMkLst>
          <pc:docMk/>
          <pc:sldMk cId="824927822" sldId="256"/>
        </pc:sldMkLst>
        <pc:spChg chg="add del mod">
          <ac:chgData name="Goller Simon - S2010237036" userId="8c913966-445a-40ca-baee-042b17207e8a" providerId="ADAL" clId="{C25C1D98-3434-4074-9B08-FA8FE250A2BC}" dt="2021-07-03T19:42:22.466" v="136" actId="478"/>
          <ac:spMkLst>
            <pc:docMk/>
            <pc:sldMk cId="824927822" sldId="256"/>
            <ac:spMk id="3" creationId="{BFEB00C3-2E93-47D3-B435-4B8539848853}"/>
          </ac:spMkLst>
        </pc:spChg>
        <pc:spChg chg="add mod">
          <ac:chgData name="Goller Simon - S2010237036" userId="8c913966-445a-40ca-baee-042b17207e8a" providerId="ADAL" clId="{C25C1D98-3434-4074-9B08-FA8FE250A2BC}" dt="2021-07-03T19:45:19.824" v="213" actId="1076"/>
          <ac:spMkLst>
            <pc:docMk/>
            <pc:sldMk cId="824927822" sldId="256"/>
            <ac:spMk id="4" creationId="{9D10690D-40CC-440C-B436-4E332B20CDD9}"/>
          </ac:spMkLst>
        </pc:spChg>
        <pc:spChg chg="del mod">
          <ac:chgData name="Goller Simon - S2010237036" userId="8c913966-445a-40ca-baee-042b17207e8a" providerId="ADAL" clId="{C25C1D98-3434-4074-9B08-FA8FE250A2BC}" dt="2021-07-03T19:42:04.783" v="133" actId="478"/>
          <ac:spMkLst>
            <pc:docMk/>
            <pc:sldMk cId="824927822" sldId="256"/>
            <ac:spMk id="6" creationId="{0C7318AF-B1F4-417E-AD5E-9BFB109BA55E}"/>
          </ac:spMkLst>
        </pc:spChg>
        <pc:picChg chg="add mod">
          <ac:chgData name="Goller Simon - S2010237036" userId="8c913966-445a-40ca-baee-042b17207e8a" providerId="ADAL" clId="{C25C1D98-3434-4074-9B08-FA8FE250A2BC}" dt="2021-07-03T19:45:55.480" v="214" actId="1076"/>
          <ac:picMkLst>
            <pc:docMk/>
            <pc:sldMk cId="824927822" sldId="256"/>
            <ac:picMk id="5" creationId="{F00793CD-A250-4B55-8F3D-20640F1634D7}"/>
          </ac:picMkLst>
        </pc:picChg>
        <pc:picChg chg="add del mod">
          <ac:chgData name="Goller Simon - S2010237036" userId="8c913966-445a-40ca-baee-042b17207e8a" providerId="ADAL" clId="{C25C1D98-3434-4074-9B08-FA8FE250A2BC}" dt="2021-07-03T19:42:14.553" v="135" actId="21"/>
          <ac:picMkLst>
            <pc:docMk/>
            <pc:sldMk cId="824927822" sldId="256"/>
            <ac:picMk id="1026" creationId="{97ED85B1-CAF1-4C64-910F-1BC321106267}"/>
          </ac:picMkLst>
        </pc:picChg>
      </pc:sldChg>
      <pc:sldChg chg="addSp delSp modSp mod">
        <pc:chgData name="Goller Simon - S2010237036" userId="8c913966-445a-40ca-baee-042b17207e8a" providerId="ADAL" clId="{C25C1D98-3434-4074-9B08-FA8FE250A2BC}" dt="2021-07-03T21:20:13.075" v="352" actId="20577"/>
        <pc:sldMkLst>
          <pc:docMk/>
          <pc:sldMk cId="4294500670" sldId="257"/>
        </pc:sldMkLst>
        <pc:spChg chg="mod">
          <ac:chgData name="Goller Simon - S2010237036" userId="8c913966-445a-40ca-baee-042b17207e8a" providerId="ADAL" clId="{C25C1D98-3434-4074-9B08-FA8FE250A2BC}" dt="2021-07-03T19:54:06.141" v="245"/>
          <ac:spMkLst>
            <pc:docMk/>
            <pc:sldMk cId="4294500670" sldId="257"/>
            <ac:spMk id="2" creationId="{FC347129-4B18-4466-9865-E1D562189279}"/>
          </ac:spMkLst>
        </pc:spChg>
        <pc:spChg chg="del">
          <ac:chgData name="Goller Simon - S2010237036" userId="8c913966-445a-40ca-baee-042b17207e8a" providerId="ADAL" clId="{C25C1D98-3434-4074-9B08-FA8FE250A2BC}" dt="2021-07-03T18:43:19.204" v="7"/>
          <ac:spMkLst>
            <pc:docMk/>
            <pc:sldMk cId="4294500670" sldId="257"/>
            <ac:spMk id="3" creationId="{B50212A6-ABC9-4AA1-AAB3-062461027385}"/>
          </ac:spMkLst>
        </pc:spChg>
        <pc:spChg chg="del">
          <ac:chgData name="Goller Simon - S2010237036" userId="8c913966-445a-40ca-baee-042b17207e8a" providerId="ADAL" clId="{C25C1D98-3434-4074-9B08-FA8FE250A2BC}" dt="2021-07-03T18:45:42.324" v="38"/>
          <ac:spMkLst>
            <pc:docMk/>
            <pc:sldMk cId="4294500670" sldId="257"/>
            <ac:spMk id="6" creationId="{1A39FD1D-2DC8-4A90-91FB-2421AD03B830}"/>
          </ac:spMkLst>
        </pc:spChg>
        <pc:spChg chg="del">
          <ac:chgData name="Goller Simon - S2010237036" userId="8c913966-445a-40ca-baee-042b17207e8a" providerId="ADAL" clId="{C25C1D98-3434-4074-9B08-FA8FE250A2BC}" dt="2021-07-03T18:47:25.296" v="42"/>
          <ac:spMkLst>
            <pc:docMk/>
            <pc:sldMk cId="4294500670" sldId="257"/>
            <ac:spMk id="12" creationId="{CF75961A-5165-4BAF-B78D-B8F0883BF649}"/>
          </ac:spMkLst>
        </pc:spChg>
        <pc:spChg chg="mod">
          <ac:chgData name="Goller Simon - S2010237036" userId="8c913966-445a-40ca-baee-042b17207e8a" providerId="ADAL" clId="{C25C1D98-3434-4074-9B08-FA8FE250A2BC}" dt="2021-07-03T21:20:13.075" v="352" actId="20577"/>
          <ac:spMkLst>
            <pc:docMk/>
            <pc:sldMk cId="4294500670" sldId="257"/>
            <ac:spMk id="19" creationId="{81EEFC00-8E90-4377-8B3D-8868631FCBA6}"/>
          </ac:spMkLst>
        </pc:spChg>
        <pc:picChg chg="add mod">
          <ac:chgData name="Goller Simon - S2010237036" userId="8c913966-445a-40ca-baee-042b17207e8a" providerId="ADAL" clId="{C25C1D98-3434-4074-9B08-FA8FE250A2BC}" dt="2021-07-03T18:45:11.605" v="37" actId="962"/>
          <ac:picMkLst>
            <pc:docMk/>
            <pc:sldMk cId="4294500670" sldId="257"/>
            <ac:picMk id="7" creationId="{4F36ABA4-A982-49EB-A69E-B4D0B2922EEE}"/>
          </ac:picMkLst>
        </pc:picChg>
        <pc:picChg chg="add mod">
          <ac:chgData name="Goller Simon - S2010237036" userId="8c913966-445a-40ca-baee-042b17207e8a" providerId="ADAL" clId="{C25C1D98-3434-4074-9B08-FA8FE250A2BC}" dt="2021-07-03T18:45:43.329" v="40" actId="962"/>
          <ac:picMkLst>
            <pc:docMk/>
            <pc:sldMk cId="4294500670" sldId="257"/>
            <ac:picMk id="9" creationId="{D0D1A744-12C6-44FC-ACBC-571E2D8C856D}"/>
          </ac:picMkLst>
        </pc:picChg>
        <pc:picChg chg="add">
          <ac:chgData name="Goller Simon - S2010237036" userId="8c913966-445a-40ca-baee-042b17207e8a" providerId="ADAL" clId="{C25C1D98-3434-4074-9B08-FA8FE250A2BC}" dt="2021-07-03T18:46:34.698" v="41" actId="22"/>
          <ac:picMkLst>
            <pc:docMk/>
            <pc:sldMk cId="4294500670" sldId="257"/>
            <ac:picMk id="11" creationId="{FAF1758B-34C3-4A80-9E3E-F5F5AD5B6E77}"/>
          </ac:picMkLst>
        </pc:picChg>
        <pc:picChg chg="add mod">
          <ac:chgData name="Goller Simon - S2010237036" userId="8c913966-445a-40ca-baee-042b17207e8a" providerId="ADAL" clId="{C25C1D98-3434-4074-9B08-FA8FE250A2BC}" dt="2021-07-03T18:47:26.802" v="44" actId="962"/>
          <ac:picMkLst>
            <pc:docMk/>
            <pc:sldMk cId="4294500670" sldId="257"/>
            <ac:picMk id="14" creationId="{D23B4B25-7C6B-40E5-95BF-8FB02164D78C}"/>
          </ac:picMkLst>
        </pc:picChg>
        <pc:picChg chg="add mod">
          <ac:chgData name="Goller Simon - S2010237036" userId="8c913966-445a-40ca-baee-042b17207e8a" providerId="ADAL" clId="{C25C1D98-3434-4074-9B08-FA8FE250A2BC}" dt="2021-07-03T18:43:21.867" v="8" actId="1076"/>
          <ac:picMkLst>
            <pc:docMk/>
            <pc:sldMk cId="4294500670" sldId="257"/>
            <ac:picMk id="2050" creationId="{B6CE5877-A087-44BC-993D-4EAADE9B5269}"/>
          </ac:picMkLst>
        </pc:picChg>
      </pc:sldChg>
      <pc:sldChg chg="addSp delSp modSp mod setBg">
        <pc:chgData name="Goller Simon - S2010237036" userId="8c913966-445a-40ca-baee-042b17207e8a" providerId="ADAL" clId="{C25C1D98-3434-4074-9B08-FA8FE250A2BC}" dt="2021-07-03T19:58:35.144" v="251" actId="26606"/>
        <pc:sldMkLst>
          <pc:docMk/>
          <pc:sldMk cId="3774495625" sldId="258"/>
        </pc:sldMkLst>
        <pc:spChg chg="mod">
          <ac:chgData name="Goller Simon - S2010237036" userId="8c913966-445a-40ca-baee-042b17207e8a" providerId="ADAL" clId="{C25C1D98-3434-4074-9B08-FA8FE250A2BC}" dt="2021-07-03T19:58:35.144" v="251" actId="26606"/>
          <ac:spMkLst>
            <pc:docMk/>
            <pc:sldMk cId="3774495625" sldId="258"/>
            <ac:spMk id="2" creationId="{AC8D2419-FF07-4B76-8D24-91FAAA4E5049}"/>
          </ac:spMkLst>
        </pc:spChg>
        <pc:spChg chg="del mod">
          <ac:chgData name="Goller Simon - S2010237036" userId="8c913966-445a-40ca-baee-042b17207e8a" providerId="ADAL" clId="{C25C1D98-3434-4074-9B08-FA8FE250A2BC}" dt="2021-07-03T19:41:44.825" v="124"/>
          <ac:spMkLst>
            <pc:docMk/>
            <pc:sldMk cId="3774495625" sldId="258"/>
            <ac:spMk id="3" creationId="{2D4604F3-CD02-4FD7-8A31-5F194D62648A}"/>
          </ac:spMkLst>
        </pc:spChg>
        <pc:spChg chg="add mod">
          <ac:chgData name="Goller Simon - S2010237036" userId="8c913966-445a-40ca-baee-042b17207e8a" providerId="ADAL" clId="{C25C1D98-3434-4074-9B08-FA8FE250A2BC}" dt="2021-07-03T19:58:35.144" v="251" actId="26606"/>
          <ac:spMkLst>
            <pc:docMk/>
            <pc:sldMk cId="3774495625" sldId="258"/>
            <ac:spMk id="9" creationId="{FF7B6A6F-F1C8-4051-83AB-FD5343288159}"/>
          </ac:spMkLst>
        </pc:spChg>
        <pc:spChg chg="add del">
          <ac:chgData name="Goller Simon - S2010237036" userId="8c913966-445a-40ca-baee-042b17207e8a" providerId="ADAL" clId="{C25C1D98-3434-4074-9B08-FA8FE250A2BC}" dt="2021-07-03T19:58:35.144" v="251" actId="26606"/>
          <ac:spMkLst>
            <pc:docMk/>
            <pc:sldMk cId="3774495625" sldId="258"/>
            <ac:spMk id="71" creationId="{28D31E1B-0407-4223-9642-0B642CBF57D9}"/>
          </ac:spMkLst>
        </pc:spChg>
        <pc:spChg chg="add del">
          <ac:chgData name="Goller Simon - S2010237036" userId="8c913966-445a-40ca-baee-042b17207e8a" providerId="ADAL" clId="{C25C1D98-3434-4074-9B08-FA8FE250A2BC}" dt="2021-07-03T19:58:35.144" v="251" actId="26606"/>
          <ac:spMkLst>
            <pc:docMk/>
            <pc:sldMk cId="3774495625" sldId="258"/>
            <ac:spMk id="78" creationId="{D5B0017B-2ECA-49AF-B397-DC140825DF8D}"/>
          </ac:spMkLst>
        </pc:spChg>
        <pc:spChg chg="add del">
          <ac:chgData name="Goller Simon - S2010237036" userId="8c913966-445a-40ca-baee-042b17207e8a" providerId="ADAL" clId="{C25C1D98-3434-4074-9B08-FA8FE250A2BC}" dt="2021-07-03T19:58:35.144" v="251" actId="26606"/>
          <ac:spMkLst>
            <pc:docMk/>
            <pc:sldMk cId="3774495625" sldId="258"/>
            <ac:spMk id="80" creationId="{70E96339-907C-46C3-99AC-31179B6F0EBD}"/>
          </ac:spMkLst>
        </pc:spChg>
        <pc:spChg chg="add del">
          <ac:chgData name="Goller Simon - S2010237036" userId="8c913966-445a-40ca-baee-042b17207e8a" providerId="ADAL" clId="{C25C1D98-3434-4074-9B08-FA8FE250A2BC}" dt="2021-07-03T19:58:35.144" v="251" actId="26606"/>
          <ac:spMkLst>
            <pc:docMk/>
            <pc:sldMk cId="3774495625" sldId="258"/>
            <ac:spMk id="135" creationId="{4AC6B390-BC59-4F1D-A0EE-D71A92F0A0B2}"/>
          </ac:spMkLst>
        </pc:spChg>
        <pc:spChg chg="add del">
          <ac:chgData name="Goller Simon - S2010237036" userId="8c913966-445a-40ca-baee-042b17207e8a" providerId="ADAL" clId="{C25C1D98-3434-4074-9B08-FA8FE250A2BC}" dt="2021-07-03T19:58:35.144" v="251" actId="26606"/>
          <ac:spMkLst>
            <pc:docMk/>
            <pc:sldMk cId="3774495625" sldId="258"/>
            <ac:spMk id="137" creationId="{B6C60D79-16F1-4C4B-B7E3-7634E7069CDE}"/>
          </ac:spMkLst>
        </pc:spChg>
        <pc:spChg chg="add del">
          <ac:chgData name="Goller Simon - S2010237036" userId="8c913966-445a-40ca-baee-042b17207e8a" providerId="ADAL" clId="{C25C1D98-3434-4074-9B08-FA8FE250A2BC}" dt="2021-07-03T19:58:35.144" v="251" actId="26606"/>
          <ac:spMkLst>
            <pc:docMk/>
            <pc:sldMk cId="3774495625" sldId="258"/>
            <ac:spMk id="139" creationId="{426B127E-6498-4C77-9C9D-4553A5113B80}"/>
          </ac:spMkLst>
        </pc:spChg>
        <pc:grpChg chg="add del">
          <ac:chgData name="Goller Simon - S2010237036" userId="8c913966-445a-40ca-baee-042b17207e8a" providerId="ADAL" clId="{C25C1D98-3434-4074-9B08-FA8FE250A2BC}" dt="2021-07-03T19:58:35.144" v="251" actId="26606"/>
          <ac:grpSpMkLst>
            <pc:docMk/>
            <pc:sldMk cId="3774495625" sldId="258"/>
            <ac:grpSpMk id="73" creationId="{AE1C45F0-260A-458C-96ED-C1F6D2151219}"/>
          </ac:grpSpMkLst>
        </pc:grpChg>
        <pc:picChg chg="add del mod">
          <ac:chgData name="Goller Simon - S2010237036" userId="8c913966-445a-40ca-baee-042b17207e8a" providerId="ADAL" clId="{C25C1D98-3434-4074-9B08-FA8FE250A2BC}" dt="2021-07-03T19:46:49.411" v="217" actId="478"/>
          <ac:picMkLst>
            <pc:docMk/>
            <pc:sldMk cId="3774495625" sldId="258"/>
            <ac:picMk id="5" creationId="{DB7EF154-BCC1-4946-8FC6-79298EB7CBEB}"/>
          </ac:picMkLst>
        </pc:picChg>
        <pc:picChg chg="add del mod">
          <ac:chgData name="Goller Simon - S2010237036" userId="8c913966-445a-40ca-baee-042b17207e8a" providerId="ADAL" clId="{C25C1D98-3434-4074-9B08-FA8FE250A2BC}" dt="2021-07-03T19:41:52.858" v="130" actId="21"/>
          <ac:picMkLst>
            <pc:docMk/>
            <pc:sldMk cId="3774495625" sldId="258"/>
            <ac:picMk id="7" creationId="{0456F30F-D377-4257-90A3-9C1FE03FA58A}"/>
          </ac:picMkLst>
        </pc:picChg>
        <pc:picChg chg="add mod ord">
          <ac:chgData name="Goller Simon - S2010237036" userId="8c913966-445a-40ca-baee-042b17207e8a" providerId="ADAL" clId="{C25C1D98-3434-4074-9B08-FA8FE250A2BC}" dt="2021-07-03T19:58:35.144" v="251" actId="26606"/>
          <ac:picMkLst>
            <pc:docMk/>
            <pc:sldMk cId="3774495625" sldId="258"/>
            <ac:picMk id="3074" creationId="{6A8D6364-3496-4218-8FC0-0B384CE866F6}"/>
          </ac:picMkLst>
        </pc:picChg>
        <pc:cxnChg chg="add del">
          <ac:chgData name="Goller Simon - S2010237036" userId="8c913966-445a-40ca-baee-042b17207e8a" providerId="ADAL" clId="{C25C1D98-3434-4074-9B08-FA8FE250A2BC}" dt="2021-07-03T19:58:35.144" v="251" actId="26606"/>
          <ac:cxnSpMkLst>
            <pc:docMk/>
            <pc:sldMk cId="3774495625" sldId="258"/>
            <ac:cxnSpMk id="82" creationId="{6CF1BAF6-AD41-4082-B212-8A1F9A2E8779}"/>
          </ac:cxnSpMkLst>
        </pc:cxnChg>
      </pc:sldChg>
      <pc:sldChg chg="modSp mod">
        <pc:chgData name="Goller Simon - S2010237036" userId="8c913966-445a-40ca-baee-042b17207e8a" providerId="ADAL" clId="{C25C1D98-3434-4074-9B08-FA8FE250A2BC}" dt="2021-07-03T20:05:41.878" v="304" actId="20577"/>
        <pc:sldMkLst>
          <pc:docMk/>
          <pc:sldMk cId="1969611480" sldId="259"/>
        </pc:sldMkLst>
        <pc:spChg chg="mod">
          <ac:chgData name="Goller Simon - S2010237036" userId="8c913966-445a-40ca-baee-042b17207e8a" providerId="ADAL" clId="{C25C1D98-3434-4074-9B08-FA8FE250A2BC}" dt="2021-07-03T20:00:50.791" v="261" actId="20577"/>
          <ac:spMkLst>
            <pc:docMk/>
            <pc:sldMk cId="1969611480" sldId="259"/>
            <ac:spMk id="2" creationId="{87330FC1-3E34-4317-ADE0-8CD1E40CC6DC}"/>
          </ac:spMkLst>
        </pc:spChg>
        <pc:spChg chg="mod">
          <ac:chgData name="Goller Simon - S2010237036" userId="8c913966-445a-40ca-baee-042b17207e8a" providerId="ADAL" clId="{C25C1D98-3434-4074-9B08-FA8FE250A2BC}" dt="2021-07-03T20:05:41.878" v="304" actId="20577"/>
          <ac:spMkLst>
            <pc:docMk/>
            <pc:sldMk cId="1969611480" sldId="259"/>
            <ac:spMk id="3" creationId="{7BB50BE1-36BF-4533-A3EA-0B762F9E8B20}"/>
          </ac:spMkLst>
        </pc:spChg>
      </pc:sldChg>
      <pc:sldChg chg="addSp modSp mod">
        <pc:chgData name="Goller Simon - S2010237036" userId="8c913966-445a-40ca-baee-042b17207e8a" providerId="ADAL" clId="{C25C1D98-3434-4074-9B08-FA8FE250A2BC}" dt="2021-07-03T21:20:51.689" v="362" actId="20577"/>
        <pc:sldMkLst>
          <pc:docMk/>
          <pc:sldMk cId="3322952124" sldId="260"/>
        </pc:sldMkLst>
        <pc:spChg chg="mod">
          <ac:chgData name="Goller Simon - S2010237036" userId="8c913966-445a-40ca-baee-042b17207e8a" providerId="ADAL" clId="{C25C1D98-3434-4074-9B08-FA8FE250A2BC}" dt="2021-07-03T19:54:06.141" v="245"/>
          <ac:spMkLst>
            <pc:docMk/>
            <pc:sldMk cId="3322952124" sldId="260"/>
            <ac:spMk id="2" creationId="{7AB099F0-8008-4965-8F8C-CC445D5B0230}"/>
          </ac:spMkLst>
        </pc:spChg>
        <pc:spChg chg="mod">
          <ac:chgData name="Goller Simon - S2010237036" userId="8c913966-445a-40ca-baee-042b17207e8a" providerId="ADAL" clId="{C25C1D98-3434-4074-9B08-FA8FE250A2BC}" dt="2021-07-03T21:20:51.689" v="362" actId="20577"/>
          <ac:spMkLst>
            <pc:docMk/>
            <pc:sldMk cId="3322952124" sldId="260"/>
            <ac:spMk id="3" creationId="{82B2BB63-03ED-46F4-8243-C97E1752FD58}"/>
          </ac:spMkLst>
        </pc:spChg>
        <pc:picChg chg="add mod">
          <ac:chgData name="Goller Simon - S2010237036" userId="8c913966-445a-40ca-baee-042b17207e8a" providerId="ADAL" clId="{C25C1D98-3434-4074-9B08-FA8FE250A2BC}" dt="2021-07-03T19:43:13.651" v="140" actId="1076"/>
          <ac:picMkLst>
            <pc:docMk/>
            <pc:sldMk cId="3322952124" sldId="260"/>
            <ac:picMk id="4" creationId="{14AB862F-4F48-4FCC-8CE4-3A13EDC779D1}"/>
          </ac:picMkLst>
        </pc:picChg>
      </pc:sldChg>
      <pc:sldChg chg="modSp mod">
        <pc:chgData name="Goller Simon - S2010237036" userId="8c913966-445a-40ca-baee-042b17207e8a" providerId="ADAL" clId="{C25C1D98-3434-4074-9B08-FA8FE250A2BC}" dt="2021-07-03T20:06:09.687" v="319" actId="20577"/>
        <pc:sldMkLst>
          <pc:docMk/>
          <pc:sldMk cId="1081592992" sldId="262"/>
        </pc:sldMkLst>
        <pc:spChg chg="mod">
          <ac:chgData name="Goller Simon - S2010237036" userId="8c913966-445a-40ca-baee-042b17207e8a" providerId="ADAL" clId="{C25C1D98-3434-4074-9B08-FA8FE250A2BC}" dt="2021-07-03T20:06:09.687" v="319" actId="20577"/>
          <ac:spMkLst>
            <pc:docMk/>
            <pc:sldMk cId="1081592992" sldId="262"/>
            <ac:spMk id="3" creationId="{D388C23C-EF6E-4934-A89D-4542C3E7B5D0}"/>
          </ac:spMkLst>
        </pc:spChg>
      </pc:sldChg>
      <pc:sldChg chg="addSp delSp modSp mod">
        <pc:chgData name="Goller Simon - S2010237036" userId="8c913966-445a-40ca-baee-042b17207e8a" providerId="ADAL" clId="{C25C1D98-3434-4074-9B08-FA8FE250A2BC}" dt="2021-07-04T08:42:26.954" v="535" actId="1076"/>
        <pc:sldMkLst>
          <pc:docMk/>
          <pc:sldMk cId="2324326200" sldId="264"/>
        </pc:sldMkLst>
        <pc:spChg chg="mod">
          <ac:chgData name="Goller Simon - S2010237036" userId="8c913966-445a-40ca-baee-042b17207e8a" providerId="ADAL" clId="{C25C1D98-3434-4074-9B08-FA8FE250A2BC}" dt="2021-07-04T08:29:28.106" v="412" actId="20577"/>
          <ac:spMkLst>
            <pc:docMk/>
            <pc:sldMk cId="2324326200" sldId="264"/>
            <ac:spMk id="2" creationId="{07A8A026-2247-4773-B127-48EBBCF3C961}"/>
          </ac:spMkLst>
        </pc:spChg>
        <pc:spChg chg="del">
          <ac:chgData name="Goller Simon - S2010237036" userId="8c913966-445a-40ca-baee-042b17207e8a" providerId="ADAL" clId="{C25C1D98-3434-4074-9B08-FA8FE250A2BC}" dt="2021-07-03T20:16:19.005" v="320"/>
          <ac:spMkLst>
            <pc:docMk/>
            <pc:sldMk cId="2324326200" sldId="264"/>
            <ac:spMk id="3" creationId="{70052085-6F3E-491E-856A-65E5BBE0540F}"/>
          </ac:spMkLst>
        </pc:spChg>
        <pc:spChg chg="add del">
          <ac:chgData name="Goller Simon - S2010237036" userId="8c913966-445a-40ca-baee-042b17207e8a" providerId="ADAL" clId="{C25C1D98-3434-4074-9B08-FA8FE250A2BC}" dt="2021-07-03T20:38:25.740" v="340"/>
          <ac:spMkLst>
            <pc:docMk/>
            <pc:sldMk cId="2324326200" sldId="264"/>
            <ac:spMk id="7" creationId="{57ED5E01-CD21-445E-8FC9-AD2C295F4A49}"/>
          </ac:spMkLst>
        </pc:spChg>
        <pc:picChg chg="add mod">
          <ac:chgData name="Goller Simon - S2010237036" userId="8c913966-445a-40ca-baee-042b17207e8a" providerId="ADAL" clId="{C25C1D98-3434-4074-9B08-FA8FE250A2BC}" dt="2021-07-03T20:25:39.303" v="324" actId="14100"/>
          <ac:picMkLst>
            <pc:docMk/>
            <pc:sldMk cId="2324326200" sldId="264"/>
            <ac:picMk id="5" creationId="{BE10D114-F028-4097-9BC4-DFC4BC002625}"/>
          </ac:picMkLst>
        </pc:picChg>
        <pc:picChg chg="add mod">
          <ac:chgData name="Goller Simon - S2010237036" userId="8c913966-445a-40ca-baee-042b17207e8a" providerId="ADAL" clId="{C25C1D98-3434-4074-9B08-FA8FE250A2BC}" dt="2021-07-03T20:37:34.018" v="337" actId="1076"/>
          <ac:picMkLst>
            <pc:docMk/>
            <pc:sldMk cId="2324326200" sldId="264"/>
            <ac:picMk id="6" creationId="{C7BDB141-CBE2-4EA6-B4FD-3D6D04D4F4AD}"/>
          </ac:picMkLst>
        </pc:picChg>
        <pc:picChg chg="add del mod">
          <ac:chgData name="Goller Simon - S2010237036" userId="8c913966-445a-40ca-baee-042b17207e8a" providerId="ADAL" clId="{C25C1D98-3434-4074-9B08-FA8FE250A2BC}" dt="2021-07-03T20:37:24.396" v="334" actId="478"/>
          <ac:picMkLst>
            <pc:docMk/>
            <pc:sldMk cId="2324326200" sldId="264"/>
            <ac:picMk id="8" creationId="{70F58527-0B79-4999-92DE-7DB58AC35C14}"/>
          </ac:picMkLst>
        </pc:picChg>
        <pc:picChg chg="add mod">
          <ac:chgData name="Goller Simon - S2010237036" userId="8c913966-445a-40ca-baee-042b17207e8a" providerId="ADAL" clId="{C25C1D98-3434-4074-9B08-FA8FE250A2BC}" dt="2021-07-03T20:37:31.441" v="336" actId="1076"/>
          <ac:picMkLst>
            <pc:docMk/>
            <pc:sldMk cId="2324326200" sldId="264"/>
            <ac:picMk id="10" creationId="{B442FC93-7FDF-47B8-9484-57B35CA92693}"/>
          </ac:picMkLst>
        </pc:picChg>
        <pc:picChg chg="add del mod">
          <ac:chgData name="Goller Simon - S2010237036" userId="8c913966-445a-40ca-baee-042b17207e8a" providerId="ADAL" clId="{C25C1D98-3434-4074-9B08-FA8FE250A2BC}" dt="2021-07-03T20:38:22.054" v="339"/>
          <ac:picMkLst>
            <pc:docMk/>
            <pc:sldMk cId="2324326200" sldId="264"/>
            <ac:picMk id="12" creationId="{7CDC0C80-2469-4668-A27A-18FF03B1CECE}"/>
          </ac:picMkLst>
        </pc:picChg>
        <pc:picChg chg="add mod">
          <ac:chgData name="Goller Simon - S2010237036" userId="8c913966-445a-40ca-baee-042b17207e8a" providerId="ADAL" clId="{C25C1D98-3434-4074-9B08-FA8FE250A2BC}" dt="2021-07-03T20:38:25.740" v="340"/>
          <ac:picMkLst>
            <pc:docMk/>
            <pc:sldMk cId="2324326200" sldId="264"/>
            <ac:picMk id="14" creationId="{AC896309-931E-4132-A7E5-3025995C1381}"/>
          </ac:picMkLst>
        </pc:picChg>
        <pc:picChg chg="add mod">
          <ac:chgData name="Goller Simon - S2010237036" userId="8c913966-445a-40ca-baee-042b17207e8a" providerId="ADAL" clId="{C25C1D98-3434-4074-9B08-FA8FE250A2BC}" dt="2021-07-04T08:42:26.954" v="535" actId="1076"/>
          <ac:picMkLst>
            <pc:docMk/>
            <pc:sldMk cId="2324326200" sldId="264"/>
            <ac:picMk id="16" creationId="{3E103C24-C9D5-4BB1-AD37-70063E3E2D84}"/>
          </ac:picMkLst>
        </pc:picChg>
        <pc:picChg chg="add del mod">
          <ac:chgData name="Goller Simon - S2010237036" userId="8c913966-445a-40ca-baee-042b17207e8a" providerId="ADAL" clId="{C25C1D98-3434-4074-9B08-FA8FE250A2BC}" dt="2021-07-04T08:32:42.272" v="495" actId="21"/>
          <ac:picMkLst>
            <pc:docMk/>
            <pc:sldMk cId="2324326200" sldId="264"/>
            <ac:picMk id="18" creationId="{0867121B-27C6-4E7D-A4DB-E28D9C871CE2}"/>
          </ac:picMkLst>
        </pc:picChg>
        <pc:picChg chg="add del mod">
          <ac:chgData name="Goller Simon - S2010237036" userId="8c913966-445a-40ca-baee-042b17207e8a" providerId="ADAL" clId="{C25C1D98-3434-4074-9B08-FA8FE250A2BC}" dt="2021-07-04T08:34:11.871" v="503" actId="21"/>
          <ac:picMkLst>
            <pc:docMk/>
            <pc:sldMk cId="2324326200" sldId="264"/>
            <ac:picMk id="20" creationId="{B3D02A83-C78B-49B1-A55A-E8E56BD47E7D}"/>
          </ac:picMkLst>
        </pc:picChg>
      </pc:sldChg>
      <pc:sldChg chg="addSp modSp add mod">
        <pc:chgData name="Goller Simon - S2010237036" userId="8c913966-445a-40ca-baee-042b17207e8a" providerId="ADAL" clId="{C25C1D98-3434-4074-9B08-FA8FE250A2BC}" dt="2021-07-04T07:45:34.011" v="389" actId="1076"/>
        <pc:sldMkLst>
          <pc:docMk/>
          <pc:sldMk cId="4062516262" sldId="266"/>
        </pc:sldMkLst>
        <pc:spChg chg="mod">
          <ac:chgData name="Goller Simon - S2010237036" userId="8c913966-445a-40ca-baee-042b17207e8a" providerId="ADAL" clId="{C25C1D98-3434-4074-9B08-FA8FE250A2BC}" dt="2021-07-04T07:29:51.887" v="387" actId="20577"/>
          <ac:spMkLst>
            <pc:docMk/>
            <pc:sldMk cId="4062516262" sldId="266"/>
            <ac:spMk id="2" creationId="{7A32B279-060D-43CB-8846-21F2AD428C90}"/>
          </ac:spMkLst>
        </pc:spChg>
        <pc:spChg chg="mod">
          <ac:chgData name="Goller Simon - S2010237036" userId="8c913966-445a-40ca-baee-042b17207e8a" providerId="ADAL" clId="{C25C1D98-3434-4074-9B08-FA8FE250A2BC}" dt="2021-07-04T07:29:45.353" v="376" actId="20577"/>
          <ac:spMkLst>
            <pc:docMk/>
            <pc:sldMk cId="4062516262" sldId="266"/>
            <ac:spMk id="3" creationId="{D388C23C-EF6E-4934-A89D-4542C3E7B5D0}"/>
          </ac:spMkLst>
        </pc:spChg>
        <pc:picChg chg="add mod">
          <ac:chgData name="Goller Simon - S2010237036" userId="8c913966-445a-40ca-baee-042b17207e8a" providerId="ADAL" clId="{C25C1D98-3434-4074-9B08-FA8FE250A2BC}" dt="2021-07-04T07:45:34.011" v="389" actId="1076"/>
          <ac:picMkLst>
            <pc:docMk/>
            <pc:sldMk cId="4062516262" sldId="266"/>
            <ac:picMk id="5" creationId="{A1A9942D-B950-49DE-86D6-A23EBC204972}"/>
          </ac:picMkLst>
        </pc:picChg>
      </pc:sldChg>
      <pc:sldChg chg="addSp delSp modSp new mod">
        <pc:chgData name="Goller Simon - S2010237036" userId="8c913966-445a-40ca-baee-042b17207e8a" providerId="ADAL" clId="{C25C1D98-3434-4074-9B08-FA8FE250A2BC}" dt="2021-07-04T08:43:41.368" v="539" actId="14100"/>
        <pc:sldMkLst>
          <pc:docMk/>
          <pc:sldMk cId="4090827062" sldId="267"/>
        </pc:sldMkLst>
        <pc:spChg chg="mod">
          <ac:chgData name="Goller Simon - S2010237036" userId="8c913966-445a-40ca-baee-042b17207e8a" providerId="ADAL" clId="{C25C1D98-3434-4074-9B08-FA8FE250A2BC}" dt="2021-07-04T08:31:28.689" v="456" actId="20577"/>
          <ac:spMkLst>
            <pc:docMk/>
            <pc:sldMk cId="4090827062" sldId="267"/>
            <ac:spMk id="2" creationId="{9ED5C7CD-9EBC-469F-B279-EA30482E98DA}"/>
          </ac:spMkLst>
        </pc:spChg>
        <pc:spChg chg="add del">
          <ac:chgData name="Goller Simon - S2010237036" userId="8c913966-445a-40ca-baee-042b17207e8a" providerId="ADAL" clId="{C25C1D98-3434-4074-9B08-FA8FE250A2BC}" dt="2021-07-04T08:41:06.862" v="517"/>
          <ac:spMkLst>
            <pc:docMk/>
            <pc:sldMk cId="4090827062" sldId="267"/>
            <ac:spMk id="3" creationId="{F26B9AC1-E0C7-4715-BD7A-56515D6E40AF}"/>
          </ac:spMkLst>
        </pc:spChg>
        <pc:spChg chg="add del mod">
          <ac:chgData name="Goller Simon - S2010237036" userId="8c913966-445a-40ca-baee-042b17207e8a" providerId="ADAL" clId="{C25C1D98-3434-4074-9B08-FA8FE250A2BC}" dt="2021-07-04T08:41:21.415" v="521"/>
          <ac:spMkLst>
            <pc:docMk/>
            <pc:sldMk cId="4090827062" sldId="267"/>
            <ac:spMk id="13" creationId="{7083F23F-6BDD-4A6C-908F-DF3B1382262C}"/>
          </ac:spMkLst>
        </pc:spChg>
        <pc:spChg chg="add del mod">
          <ac:chgData name="Goller Simon - S2010237036" userId="8c913966-445a-40ca-baee-042b17207e8a" providerId="ADAL" clId="{C25C1D98-3434-4074-9B08-FA8FE250A2BC}" dt="2021-07-04T08:41:33.609" v="525" actId="478"/>
          <ac:spMkLst>
            <pc:docMk/>
            <pc:sldMk cId="4090827062" sldId="267"/>
            <ac:spMk id="17" creationId="{01A870B6-2FE7-4884-82AA-308A73E7CF38}"/>
          </ac:spMkLst>
        </pc:spChg>
        <pc:picChg chg="add del mod">
          <ac:chgData name="Goller Simon - S2010237036" userId="8c913966-445a-40ca-baee-042b17207e8a" providerId="ADAL" clId="{C25C1D98-3434-4074-9B08-FA8FE250A2BC}" dt="2021-07-04T08:40:49.578" v="512"/>
          <ac:picMkLst>
            <pc:docMk/>
            <pc:sldMk cId="4090827062" sldId="267"/>
            <ac:picMk id="5" creationId="{EB34B535-6DB7-42F9-86E6-49CAE8BF0063}"/>
          </ac:picMkLst>
        </pc:picChg>
        <pc:picChg chg="add del mod">
          <ac:chgData name="Goller Simon - S2010237036" userId="8c913966-445a-40ca-baee-042b17207e8a" providerId="ADAL" clId="{C25C1D98-3434-4074-9B08-FA8FE250A2BC}" dt="2021-07-04T08:40:58.489" v="516"/>
          <ac:picMkLst>
            <pc:docMk/>
            <pc:sldMk cId="4090827062" sldId="267"/>
            <ac:picMk id="7" creationId="{9C822035-DE07-40B5-A06D-2AA73BC919B7}"/>
          </ac:picMkLst>
        </pc:picChg>
        <pc:picChg chg="add del mod">
          <ac:chgData name="Goller Simon - S2010237036" userId="8c913966-445a-40ca-baee-042b17207e8a" providerId="ADAL" clId="{C25C1D98-3434-4074-9B08-FA8FE250A2BC}" dt="2021-07-04T08:41:15.620" v="520" actId="478"/>
          <ac:picMkLst>
            <pc:docMk/>
            <pc:sldMk cId="4090827062" sldId="267"/>
            <ac:picMk id="9" creationId="{1E848609-5A3F-4BE9-9D39-2773C8E2D272}"/>
          </ac:picMkLst>
        </pc:picChg>
        <pc:picChg chg="add mod">
          <ac:chgData name="Goller Simon - S2010237036" userId="8c913966-445a-40ca-baee-042b17207e8a" providerId="ADAL" clId="{C25C1D98-3434-4074-9B08-FA8FE250A2BC}" dt="2021-07-04T08:43:37.427" v="538" actId="14100"/>
          <ac:picMkLst>
            <pc:docMk/>
            <pc:sldMk cId="4090827062" sldId="267"/>
            <ac:picMk id="11" creationId="{12A80106-4EC3-4F4B-8612-C42F4C5AF43C}"/>
          </ac:picMkLst>
        </pc:picChg>
        <pc:picChg chg="add del mod">
          <ac:chgData name="Goller Simon - S2010237036" userId="8c913966-445a-40ca-baee-042b17207e8a" providerId="ADAL" clId="{C25C1D98-3434-4074-9B08-FA8FE250A2BC}" dt="2021-07-04T08:41:22.719" v="522" actId="478"/>
          <ac:picMkLst>
            <pc:docMk/>
            <pc:sldMk cId="4090827062" sldId="267"/>
            <ac:picMk id="15" creationId="{869FCE20-2039-424E-9BE6-1CB678E95D7A}"/>
          </ac:picMkLst>
        </pc:picChg>
        <pc:picChg chg="add del mod">
          <ac:chgData name="Goller Simon - S2010237036" userId="8c913966-445a-40ca-baee-042b17207e8a" providerId="ADAL" clId="{C25C1D98-3434-4074-9B08-FA8FE250A2BC}" dt="2021-07-04T08:41:28.242" v="524"/>
          <ac:picMkLst>
            <pc:docMk/>
            <pc:sldMk cId="4090827062" sldId="267"/>
            <ac:picMk id="19" creationId="{3FD5BBFF-E9FB-44F4-B873-C010834A55AA}"/>
          </ac:picMkLst>
        </pc:picChg>
        <pc:picChg chg="add mod">
          <ac:chgData name="Goller Simon - S2010237036" userId="8c913966-445a-40ca-baee-042b17207e8a" providerId="ADAL" clId="{C25C1D98-3434-4074-9B08-FA8FE250A2BC}" dt="2021-07-04T08:43:41.368" v="539" actId="14100"/>
          <ac:picMkLst>
            <pc:docMk/>
            <pc:sldMk cId="4090827062" sldId="267"/>
            <ac:picMk id="21" creationId="{E2AC4BC9-F692-45C3-A5CF-65B4FA474717}"/>
          </ac:picMkLst>
        </pc:picChg>
      </pc:sldChg>
      <pc:sldChg chg="addSp delSp modSp new mod">
        <pc:chgData name="Goller Simon - S2010237036" userId="8c913966-445a-40ca-baee-042b17207e8a" providerId="ADAL" clId="{C25C1D98-3434-4074-9B08-FA8FE250A2BC}" dt="2021-07-04T08:45:34.024" v="554" actId="1076"/>
        <pc:sldMkLst>
          <pc:docMk/>
          <pc:sldMk cId="141890412" sldId="268"/>
        </pc:sldMkLst>
        <pc:spChg chg="mod">
          <ac:chgData name="Goller Simon - S2010237036" userId="8c913966-445a-40ca-baee-042b17207e8a" providerId="ADAL" clId="{C25C1D98-3434-4074-9B08-FA8FE250A2BC}" dt="2021-07-04T08:32:33.466" v="494" actId="20577"/>
          <ac:spMkLst>
            <pc:docMk/>
            <pc:sldMk cId="141890412" sldId="268"/>
            <ac:spMk id="2" creationId="{C0374F6A-33CA-4DD9-B7F8-3C4C4FDFC284}"/>
          </ac:spMkLst>
        </pc:spChg>
        <pc:spChg chg="add del">
          <ac:chgData name="Goller Simon - S2010237036" userId="8c913966-445a-40ca-baee-042b17207e8a" providerId="ADAL" clId="{C25C1D98-3434-4074-9B08-FA8FE250A2BC}" dt="2021-07-04T08:43:51.960" v="540" actId="478"/>
          <ac:spMkLst>
            <pc:docMk/>
            <pc:sldMk cId="141890412" sldId="268"/>
            <ac:spMk id="3" creationId="{A6953F85-BEE1-4A7A-8052-E06443EF415F}"/>
          </ac:spMkLst>
        </pc:spChg>
        <pc:picChg chg="add del mod">
          <ac:chgData name="Goller Simon - S2010237036" userId="8c913966-445a-40ca-baee-042b17207e8a" providerId="ADAL" clId="{C25C1D98-3434-4074-9B08-FA8FE250A2BC}" dt="2021-07-04T08:32:49.604" v="497"/>
          <ac:picMkLst>
            <pc:docMk/>
            <pc:sldMk cId="141890412" sldId="268"/>
            <ac:picMk id="4" creationId="{C620E517-4F02-4E2C-8F37-EEF137F21789}"/>
          </ac:picMkLst>
        </pc:picChg>
        <pc:picChg chg="add del mod">
          <ac:chgData name="Goller Simon - S2010237036" userId="8c913966-445a-40ca-baee-042b17207e8a" providerId="ADAL" clId="{C25C1D98-3434-4074-9B08-FA8FE250A2BC}" dt="2021-07-04T08:44:23.400" v="542" actId="478"/>
          <ac:picMkLst>
            <pc:docMk/>
            <pc:sldMk cId="141890412" sldId="268"/>
            <ac:picMk id="5" creationId="{A8E93F86-F1A1-4080-B067-C10C006862BF}"/>
          </ac:picMkLst>
        </pc:picChg>
        <pc:picChg chg="add del mod">
          <ac:chgData name="Goller Simon - S2010237036" userId="8c913966-445a-40ca-baee-042b17207e8a" providerId="ADAL" clId="{C25C1D98-3434-4074-9B08-FA8FE250A2BC}" dt="2021-07-04T08:34:15.507" v="505"/>
          <ac:picMkLst>
            <pc:docMk/>
            <pc:sldMk cId="141890412" sldId="268"/>
            <ac:picMk id="6" creationId="{CB49843F-0EA1-45B4-917F-7D7290B63507}"/>
          </ac:picMkLst>
        </pc:picChg>
        <pc:picChg chg="add del mod">
          <ac:chgData name="Goller Simon - S2010237036" userId="8c913966-445a-40ca-baee-042b17207e8a" providerId="ADAL" clId="{C25C1D98-3434-4074-9B08-FA8FE250A2BC}" dt="2021-07-04T08:44:24.328" v="543" actId="478"/>
          <ac:picMkLst>
            <pc:docMk/>
            <pc:sldMk cId="141890412" sldId="268"/>
            <ac:picMk id="7" creationId="{2D831AA8-B670-4D3A-991D-9356EBE874AD}"/>
          </ac:picMkLst>
        </pc:picChg>
        <pc:picChg chg="del">
          <ac:chgData name="Goller Simon - S2010237036" userId="8c913966-445a-40ca-baee-042b17207e8a" providerId="ADAL" clId="{C25C1D98-3434-4074-9B08-FA8FE250A2BC}" dt="2021-07-04T08:43:09.273" v="537" actId="478"/>
          <ac:picMkLst>
            <pc:docMk/>
            <pc:sldMk cId="141890412" sldId="268"/>
            <ac:picMk id="8" creationId="{04EA72B7-9757-4C3C-B875-97917799D190}"/>
          </ac:picMkLst>
        </pc:picChg>
        <pc:picChg chg="add mod">
          <ac:chgData name="Goller Simon - S2010237036" userId="8c913966-445a-40ca-baee-042b17207e8a" providerId="ADAL" clId="{C25C1D98-3434-4074-9B08-FA8FE250A2BC}" dt="2021-07-04T08:45:34.024" v="554" actId="1076"/>
          <ac:picMkLst>
            <pc:docMk/>
            <pc:sldMk cId="141890412" sldId="268"/>
            <ac:picMk id="10" creationId="{F8E741F0-AD92-429F-8340-B0956BD8F768}"/>
          </ac:picMkLst>
        </pc:picChg>
        <pc:picChg chg="mod">
          <ac:chgData name="Goller Simon - S2010237036" userId="8c913966-445a-40ca-baee-042b17207e8a" providerId="ADAL" clId="{C25C1D98-3434-4074-9B08-FA8FE250A2BC}" dt="2021-07-04T08:45:02.772" v="550" actId="1076"/>
          <ac:picMkLst>
            <pc:docMk/>
            <pc:sldMk cId="141890412" sldId="268"/>
            <ac:picMk id="11" creationId="{72A741CD-D54B-45AD-BF7F-D0DBCB99A5B8}"/>
          </ac:picMkLst>
        </pc:picChg>
        <pc:picChg chg="add mod">
          <ac:chgData name="Goller Simon - S2010237036" userId="8c913966-445a-40ca-baee-042b17207e8a" providerId="ADAL" clId="{C25C1D98-3434-4074-9B08-FA8FE250A2BC}" dt="2021-07-04T08:45:12.775" v="552" actId="1076"/>
          <ac:picMkLst>
            <pc:docMk/>
            <pc:sldMk cId="141890412" sldId="268"/>
            <ac:picMk id="12" creationId="{1EE5ED72-54D2-42D8-832C-C00A6D5E955D}"/>
          </ac:picMkLst>
        </pc:picChg>
      </pc:sldChg>
    </pc:docChg>
  </pc:docChgLst>
  <pc:docChgLst>
    <pc:chgData name="Gastbenutzer" userId="S::urn:spo:anon#9728beab56714c0a6cc2d266c4860394e9445a431cb6b7983a99d87ee1a9560a::" providerId="AD" clId="Web-{5AD70D0F-AAE7-2FA4-6453-2A0E73EB9519}"/>
    <pc:docChg chg="delSld modSld">
      <pc:chgData name="Gastbenutzer" userId="S::urn:spo:anon#9728beab56714c0a6cc2d266c4860394e9445a431cb6b7983a99d87ee1a9560a::" providerId="AD" clId="Web-{5AD70D0F-AAE7-2FA4-6453-2A0E73EB9519}" dt="2021-07-04T08:30:02.788" v="107" actId="20577"/>
      <pc:docMkLst>
        <pc:docMk/>
      </pc:docMkLst>
      <pc:sldChg chg="modSp">
        <pc:chgData name="Gastbenutzer" userId="S::urn:spo:anon#9728beab56714c0a6cc2d266c4860394e9445a431cb6b7983a99d87ee1a9560a::" providerId="AD" clId="Web-{5AD70D0F-AAE7-2FA4-6453-2A0E73EB9519}" dt="2021-07-04T08:30:02.788" v="107" actId="20577"/>
        <pc:sldMkLst>
          <pc:docMk/>
          <pc:sldMk cId="4294500670" sldId="257"/>
        </pc:sldMkLst>
        <pc:spChg chg="mod">
          <ac:chgData name="Gastbenutzer" userId="S::urn:spo:anon#9728beab56714c0a6cc2d266c4860394e9445a431cb6b7983a99d87ee1a9560a::" providerId="AD" clId="Web-{5AD70D0F-AAE7-2FA4-6453-2A0E73EB9519}" dt="2021-07-04T08:30:02.788" v="107" actId="20577"/>
          <ac:spMkLst>
            <pc:docMk/>
            <pc:sldMk cId="4294500670" sldId="257"/>
            <ac:spMk id="19" creationId="{81EEFC00-8E90-4377-8B3D-8868631FCBA6}"/>
          </ac:spMkLst>
        </pc:spChg>
      </pc:sldChg>
      <pc:sldChg chg="addSp modSp">
        <pc:chgData name="Gastbenutzer" userId="S::urn:spo:anon#9728beab56714c0a6cc2d266c4860394e9445a431cb6b7983a99d87ee1a9560a::" providerId="AD" clId="Web-{5AD70D0F-AAE7-2FA4-6453-2A0E73EB9519}" dt="2021-07-04T08:28:29.158" v="101"/>
        <pc:sldMkLst>
          <pc:docMk/>
          <pc:sldMk cId="1969611480" sldId="259"/>
        </pc:sldMkLst>
        <pc:spChg chg="mod">
          <ac:chgData name="Gastbenutzer" userId="S::urn:spo:anon#9728beab56714c0a6cc2d266c4860394e9445a431cb6b7983a99d87ee1a9560a::" providerId="AD" clId="Web-{5AD70D0F-AAE7-2FA4-6453-2A0E73EB9519}" dt="2021-07-04T08:28:11.657" v="98" actId="20577"/>
          <ac:spMkLst>
            <pc:docMk/>
            <pc:sldMk cId="1969611480" sldId="259"/>
            <ac:spMk id="3" creationId="{7BB50BE1-36BF-4533-A3EA-0B762F9E8B20}"/>
          </ac:spMkLst>
        </pc:spChg>
        <pc:spChg chg="add">
          <ac:chgData name="Gastbenutzer" userId="S::urn:spo:anon#9728beab56714c0a6cc2d266c4860394e9445a431cb6b7983a99d87ee1a9560a::" providerId="AD" clId="Web-{5AD70D0F-AAE7-2FA4-6453-2A0E73EB9519}" dt="2021-07-04T08:28:29.158" v="101"/>
          <ac:spMkLst>
            <pc:docMk/>
            <pc:sldMk cId="1969611480" sldId="259"/>
            <ac:spMk id="5" creationId="{DFF88773-07D5-4DB8-8070-7C826C1D7134}"/>
          </ac:spMkLst>
        </pc:spChg>
        <pc:picChg chg="add mod">
          <ac:chgData name="Gastbenutzer" userId="S::urn:spo:anon#9728beab56714c0a6cc2d266c4860394e9445a431cb6b7983a99d87ee1a9560a::" providerId="AD" clId="Web-{5AD70D0F-AAE7-2FA4-6453-2A0E73EB9519}" dt="2021-07-04T08:28:14.344" v="100" actId="1076"/>
          <ac:picMkLst>
            <pc:docMk/>
            <pc:sldMk cId="1969611480" sldId="259"/>
            <ac:picMk id="4" creationId="{CC88325C-3B2C-4647-B633-B72F8AA9576F}"/>
          </ac:picMkLst>
        </pc:picChg>
      </pc:sldChg>
      <pc:sldChg chg="modSp del">
        <pc:chgData name="Gastbenutzer" userId="S::urn:spo:anon#9728beab56714c0a6cc2d266c4860394e9445a431cb6b7983a99d87ee1a9560a::" providerId="AD" clId="Web-{5AD70D0F-AAE7-2FA4-6453-2A0E73EB9519}" dt="2021-07-04T08:28:52.706" v="102"/>
        <pc:sldMkLst>
          <pc:docMk/>
          <pc:sldMk cId="3322952124" sldId="260"/>
        </pc:sldMkLst>
        <pc:spChg chg="mod">
          <ac:chgData name="Gastbenutzer" userId="S::urn:spo:anon#9728beab56714c0a6cc2d266c4860394e9445a431cb6b7983a99d87ee1a9560a::" providerId="AD" clId="Web-{5AD70D0F-AAE7-2FA4-6453-2A0E73EB9519}" dt="2021-07-04T08:22:40.091" v="81" actId="20577"/>
          <ac:spMkLst>
            <pc:docMk/>
            <pc:sldMk cId="3322952124" sldId="260"/>
            <ac:spMk id="3" creationId="{82B2BB63-03ED-46F4-8243-C97E1752FD58}"/>
          </ac:spMkLst>
        </pc:spChg>
      </pc:sldChg>
      <pc:sldChg chg="modSp">
        <pc:chgData name="Gastbenutzer" userId="S::urn:spo:anon#9728beab56714c0a6cc2d266c4860394e9445a431cb6b7983a99d87ee1a9560a::" providerId="AD" clId="Web-{5AD70D0F-AAE7-2FA4-6453-2A0E73EB9519}" dt="2021-07-04T08:23:10.483" v="82" actId="20577"/>
        <pc:sldMkLst>
          <pc:docMk/>
          <pc:sldMk cId="1290619301" sldId="261"/>
        </pc:sldMkLst>
        <pc:spChg chg="mod">
          <ac:chgData name="Gastbenutzer" userId="S::urn:spo:anon#9728beab56714c0a6cc2d266c4860394e9445a431cb6b7983a99d87ee1a9560a::" providerId="AD" clId="Web-{5AD70D0F-AAE7-2FA4-6453-2A0E73EB9519}" dt="2021-07-04T08:23:10.483" v="82" actId="20577"/>
          <ac:spMkLst>
            <pc:docMk/>
            <pc:sldMk cId="1290619301" sldId="261"/>
            <ac:spMk id="3" creationId="{9BF86150-EB8F-4B0B-B4BB-DA78FB30B4B0}"/>
          </ac:spMkLst>
        </pc:spChg>
      </pc:sldChg>
      <pc:sldChg chg="addSp modSp">
        <pc:chgData name="Gastbenutzer" userId="S::urn:spo:anon#9728beab56714c0a6cc2d266c4860394e9445a431cb6b7983a99d87ee1a9560a::" providerId="AD" clId="Web-{5AD70D0F-AAE7-2FA4-6453-2A0E73EB9519}" dt="2021-07-04T08:27:41.905" v="94" actId="1076"/>
        <pc:sldMkLst>
          <pc:docMk/>
          <pc:sldMk cId="1081592992" sldId="262"/>
        </pc:sldMkLst>
        <pc:spChg chg="mod">
          <ac:chgData name="Gastbenutzer" userId="S::urn:spo:anon#9728beab56714c0a6cc2d266c4860394e9445a431cb6b7983a99d87ee1a9560a::" providerId="AD" clId="Web-{5AD70D0F-AAE7-2FA4-6453-2A0E73EB9519}" dt="2021-07-04T08:26:51.136" v="86" actId="20577"/>
          <ac:spMkLst>
            <pc:docMk/>
            <pc:sldMk cId="1081592992" sldId="262"/>
            <ac:spMk id="3" creationId="{D388C23C-EF6E-4934-A89D-4542C3E7B5D0}"/>
          </ac:spMkLst>
        </pc:spChg>
        <pc:picChg chg="add mod">
          <ac:chgData name="Gastbenutzer" userId="S::urn:spo:anon#9728beab56714c0a6cc2d266c4860394e9445a431cb6b7983a99d87ee1a9560a::" providerId="AD" clId="Web-{5AD70D0F-AAE7-2FA4-6453-2A0E73EB9519}" dt="2021-07-04T08:27:41.905" v="94" actId="1076"/>
          <ac:picMkLst>
            <pc:docMk/>
            <pc:sldMk cId="1081592992" sldId="262"/>
            <ac:picMk id="4" creationId="{06D72DFE-8E32-4C21-86A6-663066F4B6E2}"/>
          </ac:picMkLst>
        </pc:picChg>
        <pc:picChg chg="add mod">
          <ac:chgData name="Gastbenutzer" userId="S::urn:spo:anon#9728beab56714c0a6cc2d266c4860394e9445a431cb6b7983a99d87ee1a9560a::" providerId="AD" clId="Web-{5AD70D0F-AAE7-2FA4-6453-2A0E73EB9519}" dt="2021-07-04T08:27:20.841" v="91" actId="1076"/>
          <ac:picMkLst>
            <pc:docMk/>
            <pc:sldMk cId="1081592992" sldId="262"/>
            <ac:picMk id="5" creationId="{F79D4A4F-EA14-46EC-AD80-00076201E458}"/>
          </ac:picMkLst>
        </pc:picChg>
      </pc:sldChg>
      <pc:sldChg chg="modSp">
        <pc:chgData name="Gastbenutzer" userId="S::urn:spo:anon#9728beab56714c0a6cc2d266c4860394e9445a431cb6b7983a99d87ee1a9560a::" providerId="AD" clId="Web-{5AD70D0F-AAE7-2FA4-6453-2A0E73EB9519}" dt="2021-07-04T08:22:17.058" v="69" actId="20577"/>
        <pc:sldMkLst>
          <pc:docMk/>
          <pc:sldMk cId="376748983" sldId="265"/>
        </pc:sldMkLst>
        <pc:spChg chg="mod">
          <ac:chgData name="Gastbenutzer" userId="S::urn:spo:anon#9728beab56714c0a6cc2d266c4860394e9445a431cb6b7983a99d87ee1a9560a::" providerId="AD" clId="Web-{5AD70D0F-AAE7-2FA4-6453-2A0E73EB9519}" dt="2021-07-04T08:22:17.058" v="69" actId="20577"/>
          <ac:spMkLst>
            <pc:docMk/>
            <pc:sldMk cId="376748983" sldId="265"/>
            <ac:spMk id="3" creationId="{95E031CF-371F-4430-B5F1-AA7F0D66B015}"/>
          </ac:spMkLst>
        </pc:spChg>
      </pc:sldChg>
      <pc:sldChg chg="modSp">
        <pc:chgData name="Gastbenutzer" userId="S::urn:spo:anon#9728beab56714c0a6cc2d266c4860394e9445a431cb6b7983a99d87ee1a9560a::" providerId="AD" clId="Web-{5AD70D0F-AAE7-2FA4-6453-2A0E73EB9519}" dt="2021-07-04T07:45:33.730" v="0" actId="20577"/>
        <pc:sldMkLst>
          <pc:docMk/>
          <pc:sldMk cId="4062516262" sldId="266"/>
        </pc:sldMkLst>
        <pc:spChg chg="mod">
          <ac:chgData name="Gastbenutzer" userId="S::urn:spo:anon#9728beab56714c0a6cc2d266c4860394e9445a431cb6b7983a99d87ee1a9560a::" providerId="AD" clId="Web-{5AD70D0F-AAE7-2FA4-6453-2A0E73EB9519}" dt="2021-07-04T07:45:33.730" v="0" actId="20577"/>
          <ac:spMkLst>
            <pc:docMk/>
            <pc:sldMk cId="4062516262" sldId="266"/>
            <ac:spMk id="2" creationId="{7A32B279-060D-43CB-8846-21F2AD428C90}"/>
          </ac:spMkLst>
        </pc:spChg>
      </pc:sldChg>
    </pc:docChg>
  </pc:docChgLst>
  <pc:docChgLst>
    <pc:chgData name="Weidlinger Sebastian - S2010237024" userId="0d65a118-1bd8-4348-b192-ce864727876d" providerId="ADAL" clId="{BDA608E4-BB3C-413B-A6E3-174D2403BFE9}"/>
    <pc:docChg chg="undo redo custSel addSld delSld modSld sldOrd">
      <pc:chgData name="Weidlinger Sebastian - S2010237024" userId="0d65a118-1bd8-4348-b192-ce864727876d" providerId="ADAL" clId="{BDA608E4-BB3C-413B-A6E3-174D2403BFE9}" dt="2021-07-04T22:46:48.040" v="2229"/>
      <pc:docMkLst>
        <pc:docMk/>
      </pc:docMkLst>
      <pc:sldChg chg="addSp delSp modSp mod">
        <pc:chgData name="Weidlinger Sebastian - S2010237024" userId="0d65a118-1bd8-4348-b192-ce864727876d" providerId="ADAL" clId="{BDA608E4-BB3C-413B-A6E3-174D2403BFE9}" dt="2021-07-03T20:42:53.530" v="845" actId="1076"/>
        <pc:sldMkLst>
          <pc:docMk/>
          <pc:sldMk cId="824927822" sldId="256"/>
        </pc:sldMkLst>
        <pc:spChg chg="del mod">
          <ac:chgData name="Weidlinger Sebastian - S2010237024" userId="0d65a118-1bd8-4348-b192-ce864727876d" providerId="ADAL" clId="{BDA608E4-BB3C-413B-A6E3-174D2403BFE9}" dt="2021-07-03T18:16:56.794" v="204" actId="478"/>
          <ac:spMkLst>
            <pc:docMk/>
            <pc:sldMk cId="824927822" sldId="256"/>
            <ac:spMk id="2" creationId="{A0C98A46-287B-46F6-8E99-9023CD9376D1}"/>
          </ac:spMkLst>
        </pc:spChg>
        <pc:spChg chg="del">
          <ac:chgData name="Weidlinger Sebastian - S2010237024" userId="0d65a118-1bd8-4348-b192-ce864727876d" providerId="ADAL" clId="{BDA608E4-BB3C-413B-A6E3-174D2403BFE9}" dt="2021-06-30T12:46:33.653" v="15" actId="478"/>
          <ac:spMkLst>
            <pc:docMk/>
            <pc:sldMk cId="824927822" sldId="256"/>
            <ac:spMk id="3" creationId="{6283AD0F-0A20-45C8-BDA9-3FDD96FD5130}"/>
          </ac:spMkLst>
        </pc:spChg>
        <pc:spChg chg="mod">
          <ac:chgData name="Weidlinger Sebastian - S2010237024" userId="0d65a118-1bd8-4348-b192-ce864727876d" providerId="ADAL" clId="{BDA608E4-BB3C-413B-A6E3-174D2403BFE9}" dt="2021-07-03T20:42:14.986" v="841" actId="1076"/>
          <ac:spMkLst>
            <pc:docMk/>
            <pc:sldMk cId="824927822" sldId="256"/>
            <ac:spMk id="4" creationId="{9D10690D-40CC-440C-B436-4E332B20CDD9}"/>
          </ac:spMkLst>
        </pc:spChg>
        <pc:spChg chg="add mod">
          <ac:chgData name="Weidlinger Sebastian - S2010237024" userId="0d65a118-1bd8-4348-b192-ce864727876d" providerId="ADAL" clId="{BDA608E4-BB3C-413B-A6E3-174D2403BFE9}" dt="2021-07-03T18:17:11.031" v="225" actId="1076"/>
          <ac:spMkLst>
            <pc:docMk/>
            <pc:sldMk cId="824927822" sldId="256"/>
            <ac:spMk id="6" creationId="{0C7318AF-B1F4-417E-AD5E-9BFB109BA55E}"/>
          </ac:spMkLst>
        </pc:spChg>
        <pc:picChg chg="del">
          <ac:chgData name="Weidlinger Sebastian - S2010237024" userId="0d65a118-1bd8-4348-b192-ce864727876d" providerId="ADAL" clId="{BDA608E4-BB3C-413B-A6E3-174D2403BFE9}" dt="2021-07-03T18:11:09.803" v="22" actId="478"/>
          <ac:picMkLst>
            <pc:docMk/>
            <pc:sldMk cId="824927822" sldId="256"/>
            <ac:picMk id="3" creationId="{64140689-4A90-47BB-9786-C78FBE5DD1F8}"/>
          </ac:picMkLst>
        </pc:picChg>
        <pc:picChg chg="mod modCrop">
          <ac:chgData name="Weidlinger Sebastian - S2010237024" userId="0d65a118-1bd8-4348-b192-ce864727876d" providerId="ADAL" clId="{BDA608E4-BB3C-413B-A6E3-174D2403BFE9}" dt="2021-07-03T20:42:53.530" v="845" actId="1076"/>
          <ac:picMkLst>
            <pc:docMk/>
            <pc:sldMk cId="824927822" sldId="256"/>
            <ac:picMk id="5" creationId="{F00793CD-A250-4B55-8F3D-20640F1634D7}"/>
          </ac:picMkLst>
        </pc:picChg>
        <pc:picChg chg="add del mod">
          <ac:chgData name="Weidlinger Sebastian - S2010237024" userId="0d65a118-1bd8-4348-b192-ce864727876d" providerId="ADAL" clId="{BDA608E4-BB3C-413B-A6E3-174D2403BFE9}" dt="2021-07-03T18:47:18.864" v="295" actId="478"/>
          <ac:picMkLst>
            <pc:docMk/>
            <pc:sldMk cId="824927822" sldId="256"/>
            <ac:picMk id="8" creationId="{CB2601F7-842E-476D-8B8E-C3273438051B}"/>
          </ac:picMkLst>
        </pc:picChg>
      </pc:sldChg>
      <pc:sldChg chg="addSp delSp modSp new mod">
        <pc:chgData name="Weidlinger Sebastian - S2010237024" userId="0d65a118-1bd8-4348-b192-ce864727876d" providerId="ADAL" clId="{BDA608E4-BB3C-413B-A6E3-174D2403BFE9}" dt="2021-07-04T09:53:32.841" v="2146"/>
        <pc:sldMkLst>
          <pc:docMk/>
          <pc:sldMk cId="4294500670" sldId="257"/>
        </pc:sldMkLst>
        <pc:spChg chg="mod">
          <ac:chgData name="Weidlinger Sebastian - S2010237024" userId="0d65a118-1bd8-4348-b192-ce864727876d" providerId="ADAL" clId="{BDA608E4-BB3C-413B-A6E3-174D2403BFE9}" dt="2021-07-03T20:15:31.679" v="803" actId="403"/>
          <ac:spMkLst>
            <pc:docMk/>
            <pc:sldMk cId="4294500670" sldId="257"/>
            <ac:spMk id="2" creationId="{FC347129-4B18-4466-9865-E1D562189279}"/>
          </ac:spMkLst>
        </pc:spChg>
        <pc:spChg chg="add del mod">
          <ac:chgData name="Weidlinger Sebastian - S2010237024" userId="0d65a118-1bd8-4348-b192-ce864727876d" providerId="ADAL" clId="{BDA608E4-BB3C-413B-A6E3-174D2403BFE9}" dt="2021-07-03T18:45:48.471" v="281" actId="478"/>
          <ac:spMkLst>
            <pc:docMk/>
            <pc:sldMk cId="4294500670" sldId="257"/>
            <ac:spMk id="5" creationId="{51266445-E3F8-418B-8175-1AA9C92D80F0}"/>
          </ac:spMkLst>
        </pc:spChg>
        <pc:spChg chg="add del mod">
          <ac:chgData name="Weidlinger Sebastian - S2010237024" userId="0d65a118-1bd8-4348-b192-ce864727876d" providerId="ADAL" clId="{BDA608E4-BB3C-413B-A6E3-174D2403BFE9}" dt="2021-07-04T09:21:34.291" v="1724" actId="478"/>
          <ac:spMkLst>
            <pc:docMk/>
            <pc:sldMk cId="4294500670" sldId="257"/>
            <ac:spMk id="5" creationId="{7E462577-A99B-40D3-89F8-0966F1507457}"/>
          </ac:spMkLst>
        </pc:spChg>
        <pc:spChg chg="add del mod">
          <ac:chgData name="Weidlinger Sebastian - S2010237024" userId="0d65a118-1bd8-4348-b192-ce864727876d" providerId="ADAL" clId="{BDA608E4-BB3C-413B-A6E3-174D2403BFE9}" dt="2021-07-03T18:45:45.503" v="277" actId="478"/>
          <ac:spMkLst>
            <pc:docMk/>
            <pc:sldMk cId="4294500670" sldId="257"/>
            <ac:spMk id="6" creationId="{1A39FD1D-2DC8-4A90-91FB-2421AD03B830}"/>
          </ac:spMkLst>
        </pc:spChg>
        <pc:spChg chg="add del mod">
          <ac:chgData name="Weidlinger Sebastian - S2010237024" userId="0d65a118-1bd8-4348-b192-ce864727876d" providerId="ADAL" clId="{BDA608E4-BB3C-413B-A6E3-174D2403BFE9}" dt="2021-07-04T09:51:45.855" v="2113"/>
          <ac:spMkLst>
            <pc:docMk/>
            <pc:sldMk cId="4294500670" sldId="257"/>
            <ac:spMk id="6" creationId="{FDF1FB85-2523-45D2-880D-98C37242CD66}"/>
          </ac:spMkLst>
        </pc:spChg>
        <pc:spChg chg="add del mod ord">
          <ac:chgData name="Weidlinger Sebastian - S2010237024" userId="0d65a118-1bd8-4348-b192-ce864727876d" providerId="ADAL" clId="{BDA608E4-BB3C-413B-A6E3-174D2403BFE9}" dt="2021-07-04T09:52:04.656" v="2128" actId="478"/>
          <ac:spMkLst>
            <pc:docMk/>
            <pc:sldMk cId="4294500670" sldId="257"/>
            <ac:spMk id="7" creationId="{5FEBABB7-4BAF-472B-BCA9-E39354BE6AF6}"/>
          </ac:spMkLst>
        </pc:spChg>
        <pc:spChg chg="add mod">
          <ac:chgData name="Weidlinger Sebastian - S2010237024" userId="0d65a118-1bd8-4348-b192-ce864727876d" providerId="ADAL" clId="{BDA608E4-BB3C-413B-A6E3-174D2403BFE9}" dt="2021-07-03T18:47:17.148" v="294" actId="478"/>
          <ac:spMkLst>
            <pc:docMk/>
            <pc:sldMk cId="4294500670" sldId="257"/>
            <ac:spMk id="12" creationId="{CF75961A-5165-4BAF-B78D-B8F0883BF649}"/>
          </ac:spMkLst>
        </pc:spChg>
        <pc:spChg chg="add mod">
          <ac:chgData name="Weidlinger Sebastian - S2010237024" userId="0d65a118-1bd8-4348-b192-ce864727876d" providerId="ADAL" clId="{BDA608E4-BB3C-413B-A6E3-174D2403BFE9}" dt="2021-07-03T18:47:34.372" v="300" actId="478"/>
          <ac:spMkLst>
            <pc:docMk/>
            <pc:sldMk cId="4294500670" sldId="257"/>
            <ac:spMk id="15" creationId="{8C045DBA-7B84-4A2E-B70D-20F9DD4B27EA}"/>
          </ac:spMkLst>
        </pc:spChg>
        <pc:spChg chg="add mod">
          <ac:chgData name="Weidlinger Sebastian - S2010237024" userId="0d65a118-1bd8-4348-b192-ce864727876d" providerId="ADAL" clId="{BDA608E4-BB3C-413B-A6E3-174D2403BFE9}" dt="2021-07-03T18:48:25.185" v="301" actId="478"/>
          <ac:spMkLst>
            <pc:docMk/>
            <pc:sldMk cId="4294500670" sldId="257"/>
            <ac:spMk id="17" creationId="{2D6354C0-88B5-42C3-8717-2E0127AF7785}"/>
          </ac:spMkLst>
        </pc:spChg>
        <pc:spChg chg="add mod ord">
          <ac:chgData name="Weidlinger Sebastian - S2010237024" userId="0d65a118-1bd8-4348-b192-ce864727876d" providerId="ADAL" clId="{BDA608E4-BB3C-413B-A6E3-174D2403BFE9}" dt="2021-07-04T09:52:02.824" v="2127" actId="167"/>
          <ac:spMkLst>
            <pc:docMk/>
            <pc:sldMk cId="4294500670" sldId="257"/>
            <ac:spMk id="19" creationId="{81EEFC00-8E90-4377-8B3D-8868631FCBA6}"/>
          </ac:spMkLst>
        </pc:spChg>
        <pc:picChg chg="del">
          <ac:chgData name="Weidlinger Sebastian - S2010237024" userId="0d65a118-1bd8-4348-b192-ce864727876d" providerId="ADAL" clId="{BDA608E4-BB3C-413B-A6E3-174D2403BFE9}" dt="2021-07-03T18:48:25.185" v="301" actId="478"/>
          <ac:picMkLst>
            <pc:docMk/>
            <pc:sldMk cId="4294500670" sldId="257"/>
            <ac:picMk id="3" creationId="{08505127-C7F7-4755-AD85-91504744D83F}"/>
          </ac:picMkLst>
        </pc:picChg>
        <pc:picChg chg="del mod">
          <ac:chgData name="Weidlinger Sebastian - S2010237024" userId="0d65a118-1bd8-4348-b192-ce864727876d" providerId="ADAL" clId="{BDA608E4-BB3C-413B-A6E3-174D2403BFE9}" dt="2021-07-03T18:45:36.546" v="275" actId="478"/>
          <ac:picMkLst>
            <pc:docMk/>
            <pc:sldMk cId="4294500670" sldId="257"/>
            <ac:picMk id="3" creationId="{D00EB75A-A02E-4103-857B-F3C708D74C41}"/>
          </ac:picMkLst>
        </pc:picChg>
        <pc:picChg chg="del">
          <ac:chgData name="Weidlinger Sebastian - S2010237024" userId="0d65a118-1bd8-4348-b192-ce864727876d" providerId="ADAL" clId="{BDA608E4-BB3C-413B-A6E3-174D2403BFE9}" dt="2021-07-03T18:48:42.868" v="302" actId="478"/>
          <ac:picMkLst>
            <pc:docMk/>
            <pc:sldMk cId="4294500670" sldId="257"/>
            <ac:picMk id="4" creationId="{12632A40-EE77-441F-8738-B5FE0412A005}"/>
          </ac:picMkLst>
        </pc:picChg>
        <pc:picChg chg="del mod">
          <ac:chgData name="Weidlinger Sebastian - S2010237024" userId="0d65a118-1bd8-4348-b192-ce864727876d" providerId="ADAL" clId="{BDA608E4-BB3C-413B-A6E3-174D2403BFE9}" dt="2021-07-03T18:45:46.271" v="279" actId="478"/>
          <ac:picMkLst>
            <pc:docMk/>
            <pc:sldMk cId="4294500670" sldId="257"/>
            <ac:picMk id="4" creationId="{35566B7A-23BC-40F1-A2A4-CB822A4A8427}"/>
          </ac:picMkLst>
        </pc:picChg>
        <pc:picChg chg="del">
          <ac:chgData name="Weidlinger Sebastian - S2010237024" userId="0d65a118-1bd8-4348-b192-ce864727876d" providerId="ADAL" clId="{BDA608E4-BB3C-413B-A6E3-174D2403BFE9}" dt="2021-07-03T18:45:35.930" v="273" actId="478"/>
          <ac:picMkLst>
            <pc:docMk/>
            <pc:sldMk cId="4294500670" sldId="257"/>
            <ac:picMk id="7" creationId="{4F36ABA4-A982-49EB-A69E-B4D0B2922EEE}"/>
          </ac:picMkLst>
        </pc:picChg>
        <pc:picChg chg="add mod">
          <ac:chgData name="Weidlinger Sebastian - S2010237024" userId="0d65a118-1bd8-4348-b192-ce864727876d" providerId="ADAL" clId="{BDA608E4-BB3C-413B-A6E3-174D2403BFE9}" dt="2021-07-04T09:53:32.841" v="2146"/>
          <ac:picMkLst>
            <pc:docMk/>
            <pc:sldMk cId="4294500670" sldId="257"/>
            <ac:picMk id="8" creationId="{0ABDFF10-D01E-4703-8C24-01679AD6AA5E}"/>
          </ac:picMkLst>
        </pc:picChg>
        <pc:picChg chg="del">
          <ac:chgData name="Weidlinger Sebastian - S2010237024" userId="0d65a118-1bd8-4348-b192-ce864727876d" providerId="ADAL" clId="{BDA608E4-BB3C-413B-A6E3-174D2403BFE9}" dt="2021-07-03T18:47:16.361" v="291" actId="478"/>
          <ac:picMkLst>
            <pc:docMk/>
            <pc:sldMk cId="4294500670" sldId="257"/>
            <ac:picMk id="8" creationId="{F6502B24-723A-4DD7-AB24-191F2D996BD1}"/>
          </ac:picMkLst>
        </pc:picChg>
        <pc:picChg chg="del mod modCrop">
          <ac:chgData name="Weidlinger Sebastian - S2010237024" userId="0d65a118-1bd8-4348-b192-ce864727876d" providerId="ADAL" clId="{BDA608E4-BB3C-413B-A6E3-174D2403BFE9}" dt="2021-07-03T18:47:17.148" v="294" actId="478"/>
          <ac:picMkLst>
            <pc:docMk/>
            <pc:sldMk cId="4294500670" sldId="257"/>
            <ac:picMk id="9" creationId="{D0D1A744-12C6-44FC-ACBC-571E2D8C856D}"/>
          </ac:picMkLst>
        </pc:picChg>
        <pc:picChg chg="del">
          <ac:chgData name="Weidlinger Sebastian - S2010237024" userId="0d65a118-1bd8-4348-b192-ce864727876d" providerId="ADAL" clId="{BDA608E4-BB3C-413B-A6E3-174D2403BFE9}" dt="2021-07-03T18:47:16.861" v="292" actId="478"/>
          <ac:picMkLst>
            <pc:docMk/>
            <pc:sldMk cId="4294500670" sldId="257"/>
            <ac:picMk id="11" creationId="{FAF1758B-34C3-4A80-9E3E-F5F5AD5B6E77}"/>
          </ac:picMkLst>
        </pc:picChg>
        <pc:picChg chg="del">
          <ac:chgData name="Weidlinger Sebastian - S2010237024" userId="0d65a118-1bd8-4348-b192-ce864727876d" providerId="ADAL" clId="{BDA608E4-BB3C-413B-A6E3-174D2403BFE9}" dt="2021-07-03T18:47:34.372" v="300" actId="478"/>
          <ac:picMkLst>
            <pc:docMk/>
            <pc:sldMk cId="4294500670" sldId="257"/>
            <ac:picMk id="14" creationId="{D23B4B25-7C6B-40E5-95BF-8FB02164D78C}"/>
          </ac:picMkLst>
        </pc:picChg>
        <pc:picChg chg="add del mod">
          <ac:chgData name="Weidlinger Sebastian - S2010237024" userId="0d65a118-1bd8-4348-b192-ce864727876d" providerId="ADAL" clId="{BDA608E4-BB3C-413B-A6E3-174D2403BFE9}" dt="2021-07-03T20:07:56.130" v="447" actId="478"/>
          <ac:picMkLst>
            <pc:docMk/>
            <pc:sldMk cId="4294500670" sldId="257"/>
            <ac:picMk id="29" creationId="{AC2FAE81-297C-4B1D-856D-B39A2C882B08}"/>
          </ac:picMkLst>
        </pc:picChg>
        <pc:picChg chg="add del mod">
          <ac:chgData name="Weidlinger Sebastian - S2010237024" userId="0d65a118-1bd8-4348-b192-ce864727876d" providerId="ADAL" clId="{BDA608E4-BB3C-413B-A6E3-174D2403BFE9}" dt="2021-07-03T20:07:58.592" v="449" actId="478"/>
          <ac:picMkLst>
            <pc:docMk/>
            <pc:sldMk cId="4294500670" sldId="257"/>
            <ac:picMk id="31" creationId="{782B7C66-56FA-474E-9540-54503DECC9C1}"/>
          </ac:picMkLst>
        </pc:picChg>
        <pc:picChg chg="add del mod">
          <ac:chgData name="Weidlinger Sebastian - S2010237024" userId="0d65a118-1bd8-4348-b192-ce864727876d" providerId="ADAL" clId="{BDA608E4-BB3C-413B-A6E3-174D2403BFE9}" dt="2021-07-03T20:41:08.015" v="828" actId="478"/>
          <ac:picMkLst>
            <pc:docMk/>
            <pc:sldMk cId="4294500670" sldId="257"/>
            <ac:picMk id="33" creationId="{DFA602B7-ACE7-45ED-AAE6-BF3BC685CEAF}"/>
          </ac:picMkLst>
        </pc:picChg>
        <pc:picChg chg="add del mod">
          <ac:chgData name="Weidlinger Sebastian - S2010237024" userId="0d65a118-1bd8-4348-b192-ce864727876d" providerId="ADAL" clId="{BDA608E4-BB3C-413B-A6E3-174D2403BFE9}" dt="2021-07-04T09:53:32.084" v="2145" actId="478"/>
          <ac:picMkLst>
            <pc:docMk/>
            <pc:sldMk cId="4294500670" sldId="257"/>
            <ac:picMk id="35" creationId="{227B5C74-C2C8-408A-8443-9B21F9D0E9D3}"/>
          </ac:picMkLst>
        </pc:picChg>
        <pc:picChg chg="del">
          <ac:chgData name="Weidlinger Sebastian - S2010237024" userId="0d65a118-1bd8-4348-b192-ce864727876d" providerId="ADAL" clId="{BDA608E4-BB3C-413B-A6E3-174D2403BFE9}" dt="2021-07-03T18:45:37.090" v="276" actId="478"/>
          <ac:picMkLst>
            <pc:docMk/>
            <pc:sldMk cId="4294500670" sldId="257"/>
            <ac:picMk id="2050" creationId="{B6CE5877-A087-44BC-993D-4EAADE9B5269}"/>
          </ac:picMkLst>
        </pc:picChg>
      </pc:sldChg>
      <pc:sldChg chg="modSp new del mod">
        <pc:chgData name="Weidlinger Sebastian - S2010237024" userId="0d65a118-1bd8-4348-b192-ce864727876d" providerId="ADAL" clId="{BDA608E4-BB3C-413B-A6E3-174D2403BFE9}" dt="2021-07-03T20:02:29.887" v="347" actId="2696"/>
        <pc:sldMkLst>
          <pc:docMk/>
          <pc:sldMk cId="3774495625" sldId="258"/>
        </pc:sldMkLst>
        <pc:spChg chg="mod">
          <ac:chgData name="Weidlinger Sebastian - S2010237024" userId="0d65a118-1bd8-4348-b192-ce864727876d" providerId="ADAL" clId="{BDA608E4-BB3C-413B-A6E3-174D2403BFE9}" dt="2021-07-03T18:51:06.347" v="323" actId="20577"/>
          <ac:spMkLst>
            <pc:docMk/>
            <pc:sldMk cId="3774495625" sldId="258"/>
            <ac:spMk id="3" creationId="{2D4604F3-CD02-4FD7-8A31-5F194D62648A}"/>
          </ac:spMkLst>
        </pc:spChg>
        <pc:picChg chg="mod">
          <ac:chgData name="Weidlinger Sebastian - S2010237024" userId="0d65a118-1bd8-4348-b192-ce864727876d" providerId="ADAL" clId="{BDA608E4-BB3C-413B-A6E3-174D2403BFE9}" dt="2021-07-03T19:58:05.942" v="324" actId="1076"/>
          <ac:picMkLst>
            <pc:docMk/>
            <pc:sldMk cId="3774495625" sldId="258"/>
            <ac:picMk id="3074" creationId="{6A8D6364-3496-4218-8FC0-0B384CE866F6}"/>
          </ac:picMkLst>
        </pc:picChg>
      </pc:sldChg>
      <pc:sldChg chg="addSp delSp modSp new mod modNotesTx">
        <pc:chgData name="Weidlinger Sebastian - S2010237024" userId="0d65a118-1bd8-4348-b192-ce864727876d" providerId="ADAL" clId="{BDA608E4-BB3C-413B-A6E3-174D2403BFE9}" dt="2021-07-04T22:46:48.040" v="2229"/>
        <pc:sldMkLst>
          <pc:docMk/>
          <pc:sldMk cId="1969611480" sldId="259"/>
        </pc:sldMkLst>
        <pc:spChg chg="mod">
          <ac:chgData name="Weidlinger Sebastian - S2010237024" userId="0d65a118-1bd8-4348-b192-ce864727876d" providerId="ADAL" clId="{BDA608E4-BB3C-413B-A6E3-174D2403BFE9}" dt="2021-07-04T08:57:43.914" v="1373" actId="20577"/>
          <ac:spMkLst>
            <pc:docMk/>
            <pc:sldMk cId="1969611480" sldId="259"/>
            <ac:spMk id="2" creationId="{87330FC1-3E34-4317-ADE0-8CD1E40CC6DC}"/>
          </ac:spMkLst>
        </pc:spChg>
        <pc:spChg chg="mod">
          <ac:chgData name="Weidlinger Sebastian - S2010237024" userId="0d65a118-1bd8-4348-b192-ce864727876d" providerId="ADAL" clId="{BDA608E4-BB3C-413B-A6E3-174D2403BFE9}" dt="2021-07-04T09:46:58.912" v="2089" actId="20577"/>
          <ac:spMkLst>
            <pc:docMk/>
            <pc:sldMk cId="1969611480" sldId="259"/>
            <ac:spMk id="3" creationId="{7BB50BE1-36BF-4533-A3EA-0B762F9E8B20}"/>
          </ac:spMkLst>
        </pc:spChg>
        <pc:spChg chg="del">
          <ac:chgData name="Weidlinger Sebastian - S2010237024" userId="0d65a118-1bd8-4348-b192-ce864727876d" providerId="ADAL" clId="{BDA608E4-BB3C-413B-A6E3-174D2403BFE9}" dt="2021-07-04T08:28:35.292" v="1090" actId="478"/>
          <ac:spMkLst>
            <pc:docMk/>
            <pc:sldMk cId="1969611480" sldId="259"/>
            <ac:spMk id="5" creationId="{DFF88773-07D5-4DB8-8070-7C826C1D7134}"/>
          </ac:spMkLst>
        </pc:spChg>
        <pc:spChg chg="add del mod">
          <ac:chgData name="Weidlinger Sebastian - S2010237024" userId="0d65a118-1bd8-4348-b192-ce864727876d" providerId="ADAL" clId="{BDA608E4-BB3C-413B-A6E3-174D2403BFE9}" dt="2021-07-04T09:46:19.489" v="2079" actId="478"/>
          <ac:spMkLst>
            <pc:docMk/>
            <pc:sldMk cId="1969611480" sldId="259"/>
            <ac:spMk id="7" creationId="{38AF56DC-F0CF-4B0D-B529-CA4A6BB20975}"/>
          </ac:spMkLst>
        </pc:spChg>
        <pc:picChg chg="add del mod">
          <ac:chgData name="Weidlinger Sebastian - S2010237024" userId="0d65a118-1bd8-4348-b192-ce864727876d" providerId="ADAL" clId="{BDA608E4-BB3C-413B-A6E3-174D2403BFE9}" dt="2021-07-03T20:08:04.455" v="453" actId="478"/>
          <ac:picMkLst>
            <pc:docMk/>
            <pc:sldMk cId="1969611480" sldId="259"/>
            <ac:picMk id="4" creationId="{B1426BC8-E4D8-4549-870E-30E69E3C6589}"/>
          </ac:picMkLst>
        </pc:picChg>
        <pc:picChg chg="del">
          <ac:chgData name="Weidlinger Sebastian - S2010237024" userId="0d65a118-1bd8-4348-b192-ce864727876d" providerId="ADAL" clId="{BDA608E4-BB3C-413B-A6E3-174D2403BFE9}" dt="2021-07-04T08:28:17.463" v="1089" actId="478"/>
          <ac:picMkLst>
            <pc:docMk/>
            <pc:sldMk cId="1969611480" sldId="259"/>
            <ac:picMk id="4" creationId="{CC88325C-3B2C-4647-B633-B72F8AA9576F}"/>
          </ac:picMkLst>
        </pc:picChg>
        <pc:picChg chg="add del mod">
          <ac:chgData name="Weidlinger Sebastian - S2010237024" userId="0d65a118-1bd8-4348-b192-ce864727876d" providerId="ADAL" clId="{BDA608E4-BB3C-413B-A6E3-174D2403BFE9}" dt="2021-07-03T20:41:19.905" v="834" actId="478"/>
          <ac:picMkLst>
            <pc:docMk/>
            <pc:sldMk cId="1969611480" sldId="259"/>
            <ac:picMk id="5" creationId="{5008DE3A-864D-4018-B7ED-03B94F99685E}"/>
          </ac:picMkLst>
        </pc:picChg>
        <pc:picChg chg="add mod">
          <ac:chgData name="Weidlinger Sebastian - S2010237024" userId="0d65a118-1bd8-4348-b192-ce864727876d" providerId="ADAL" clId="{BDA608E4-BB3C-413B-A6E3-174D2403BFE9}" dt="2021-07-04T09:53:16.541" v="2137" actId="1076"/>
          <ac:picMkLst>
            <pc:docMk/>
            <pc:sldMk cId="1969611480" sldId="259"/>
            <ac:picMk id="6" creationId="{F7E0AE63-D0C1-473F-855C-CB88E9A5BDD1}"/>
          </ac:picMkLst>
        </pc:picChg>
      </pc:sldChg>
      <pc:sldChg chg="addSp delSp modSp new mod">
        <pc:chgData name="Weidlinger Sebastian - S2010237024" userId="0d65a118-1bd8-4348-b192-ce864727876d" providerId="ADAL" clId="{BDA608E4-BB3C-413B-A6E3-174D2403BFE9}" dt="2021-07-04T07:02:02.388" v="1080" actId="5793"/>
        <pc:sldMkLst>
          <pc:docMk/>
          <pc:sldMk cId="3322952124" sldId="260"/>
        </pc:sldMkLst>
        <pc:spChg chg="mod">
          <ac:chgData name="Weidlinger Sebastian - S2010237024" userId="0d65a118-1bd8-4348-b192-ce864727876d" providerId="ADAL" clId="{BDA608E4-BB3C-413B-A6E3-174D2403BFE9}" dt="2021-07-03T21:23:41.852" v="1070" actId="20577"/>
          <ac:spMkLst>
            <pc:docMk/>
            <pc:sldMk cId="3322952124" sldId="260"/>
            <ac:spMk id="2" creationId="{7AB099F0-8008-4965-8F8C-CC445D5B0230}"/>
          </ac:spMkLst>
        </pc:spChg>
        <pc:spChg chg="mod">
          <ac:chgData name="Weidlinger Sebastian - S2010237024" userId="0d65a118-1bd8-4348-b192-ce864727876d" providerId="ADAL" clId="{BDA608E4-BB3C-413B-A6E3-174D2403BFE9}" dt="2021-07-04T07:02:02.388" v="1080" actId="5793"/>
          <ac:spMkLst>
            <pc:docMk/>
            <pc:sldMk cId="3322952124" sldId="260"/>
            <ac:spMk id="3" creationId="{82B2BB63-03ED-46F4-8243-C97E1752FD58}"/>
          </ac:spMkLst>
        </pc:spChg>
        <pc:picChg chg="add del mod">
          <ac:chgData name="Weidlinger Sebastian - S2010237024" userId="0d65a118-1bd8-4348-b192-ce864727876d" providerId="ADAL" clId="{BDA608E4-BB3C-413B-A6E3-174D2403BFE9}" dt="2021-07-03T20:41:05.405" v="827" actId="14100"/>
          <ac:picMkLst>
            <pc:docMk/>
            <pc:sldMk cId="3322952124" sldId="260"/>
            <ac:picMk id="4" creationId="{14AB862F-4F48-4FCC-8CE4-3A13EDC779D1}"/>
          </ac:picMkLst>
        </pc:picChg>
      </pc:sldChg>
      <pc:sldChg chg="addSp delSp modSp new mod">
        <pc:chgData name="Weidlinger Sebastian - S2010237024" userId="0d65a118-1bd8-4348-b192-ce864727876d" providerId="ADAL" clId="{BDA608E4-BB3C-413B-A6E3-174D2403BFE9}" dt="2021-07-04T09:53:30.443" v="2144" actId="478"/>
        <pc:sldMkLst>
          <pc:docMk/>
          <pc:sldMk cId="1290619301" sldId="261"/>
        </pc:sldMkLst>
        <pc:spChg chg="mod">
          <ac:chgData name="Weidlinger Sebastian - S2010237024" userId="0d65a118-1bd8-4348-b192-ce864727876d" providerId="ADAL" clId="{BDA608E4-BB3C-413B-A6E3-174D2403BFE9}" dt="2021-07-03T19:59:10.856" v="344" actId="20577"/>
          <ac:spMkLst>
            <pc:docMk/>
            <pc:sldMk cId="1290619301" sldId="261"/>
            <ac:spMk id="2" creationId="{DC80177D-7FAA-42F9-90ED-E769B632AA83}"/>
          </ac:spMkLst>
        </pc:spChg>
        <pc:spChg chg="del mod">
          <ac:chgData name="Weidlinger Sebastian - S2010237024" userId="0d65a118-1bd8-4348-b192-ce864727876d" providerId="ADAL" clId="{BDA608E4-BB3C-413B-A6E3-174D2403BFE9}" dt="2021-07-04T09:24:39.400" v="1866" actId="478"/>
          <ac:spMkLst>
            <pc:docMk/>
            <pc:sldMk cId="1290619301" sldId="261"/>
            <ac:spMk id="3" creationId="{9BF86150-EB8F-4B0B-B4BB-DA78FB30B4B0}"/>
          </ac:spMkLst>
        </pc:spChg>
        <pc:spChg chg="add del mod">
          <ac:chgData name="Weidlinger Sebastian - S2010237024" userId="0d65a118-1bd8-4348-b192-ce864727876d" providerId="ADAL" clId="{BDA608E4-BB3C-413B-A6E3-174D2403BFE9}" dt="2021-07-04T09:25:15.815" v="1886" actId="478"/>
          <ac:spMkLst>
            <pc:docMk/>
            <pc:sldMk cId="1290619301" sldId="261"/>
            <ac:spMk id="8" creationId="{E1550986-9925-47E8-B7EC-E422EC3ABFE9}"/>
          </ac:spMkLst>
        </pc:spChg>
        <pc:spChg chg="add del mod">
          <ac:chgData name="Weidlinger Sebastian - S2010237024" userId="0d65a118-1bd8-4348-b192-ce864727876d" providerId="ADAL" clId="{BDA608E4-BB3C-413B-A6E3-174D2403BFE9}" dt="2021-07-04T09:24:37.828" v="1865"/>
          <ac:spMkLst>
            <pc:docMk/>
            <pc:sldMk cId="1290619301" sldId="261"/>
            <ac:spMk id="9" creationId="{14A858DB-5963-400F-A9FC-4A2E61635F8A}"/>
          </ac:spMkLst>
        </pc:spChg>
        <pc:spChg chg="add del mod">
          <ac:chgData name="Weidlinger Sebastian - S2010237024" userId="0d65a118-1bd8-4348-b192-ce864727876d" providerId="ADAL" clId="{BDA608E4-BB3C-413B-A6E3-174D2403BFE9}" dt="2021-07-04T09:24:41.636" v="1867" actId="478"/>
          <ac:spMkLst>
            <pc:docMk/>
            <pc:sldMk cId="1290619301" sldId="261"/>
            <ac:spMk id="10" creationId="{208B72FA-D50E-4672-9632-E1F06C9CFA9D}"/>
          </ac:spMkLst>
        </pc:spChg>
        <pc:spChg chg="add mod">
          <ac:chgData name="Weidlinger Sebastian - S2010237024" userId="0d65a118-1bd8-4348-b192-ce864727876d" providerId="ADAL" clId="{BDA608E4-BB3C-413B-A6E3-174D2403BFE9}" dt="2021-07-04T09:25:14.231" v="1885" actId="20577"/>
          <ac:spMkLst>
            <pc:docMk/>
            <pc:sldMk cId="1290619301" sldId="261"/>
            <ac:spMk id="11" creationId="{67C5AFBD-59A5-4531-8498-9D123C47C886}"/>
          </ac:spMkLst>
        </pc:spChg>
        <pc:picChg chg="add mod">
          <ac:chgData name="Weidlinger Sebastian - S2010237024" userId="0d65a118-1bd8-4348-b192-ce864727876d" providerId="ADAL" clId="{BDA608E4-BB3C-413B-A6E3-174D2403BFE9}" dt="2021-07-04T09:09:12.304" v="1528" actId="1076"/>
          <ac:picMkLst>
            <pc:docMk/>
            <pc:sldMk cId="1290619301" sldId="261"/>
            <ac:picMk id="4" creationId="{0B093D97-6A9C-4E99-8B5B-E0725EFC1D38}"/>
          </ac:picMkLst>
        </pc:picChg>
        <pc:picChg chg="add del mod">
          <ac:chgData name="Weidlinger Sebastian - S2010237024" userId="0d65a118-1bd8-4348-b192-ce864727876d" providerId="ADAL" clId="{BDA608E4-BB3C-413B-A6E3-174D2403BFE9}" dt="2021-07-03T20:08:02.019" v="451" actId="478"/>
          <ac:picMkLst>
            <pc:docMk/>
            <pc:sldMk cId="1290619301" sldId="261"/>
            <ac:picMk id="5" creationId="{F7415EBE-5421-46D1-A31F-061ADB4FD28E}"/>
          </ac:picMkLst>
        </pc:picChg>
        <pc:picChg chg="add del mod">
          <ac:chgData name="Weidlinger Sebastian - S2010237024" userId="0d65a118-1bd8-4348-b192-ce864727876d" providerId="ADAL" clId="{BDA608E4-BB3C-413B-A6E3-174D2403BFE9}" dt="2021-07-04T09:09:02.693" v="1527" actId="478"/>
          <ac:picMkLst>
            <pc:docMk/>
            <pc:sldMk cId="1290619301" sldId="261"/>
            <ac:picMk id="6" creationId="{4F3D3A8B-C42B-4B5C-BC06-B19217F7E958}"/>
          </ac:picMkLst>
        </pc:picChg>
        <pc:picChg chg="add del mod">
          <ac:chgData name="Weidlinger Sebastian - S2010237024" userId="0d65a118-1bd8-4348-b192-ce864727876d" providerId="ADAL" clId="{BDA608E4-BB3C-413B-A6E3-174D2403BFE9}" dt="2021-07-03T20:41:12.117" v="830" actId="478"/>
          <ac:picMkLst>
            <pc:docMk/>
            <pc:sldMk cId="1290619301" sldId="261"/>
            <ac:picMk id="6" creationId="{B52E9411-78A1-4E9B-B75C-4AC08DE98BB9}"/>
          </ac:picMkLst>
        </pc:picChg>
        <pc:picChg chg="add del mod">
          <ac:chgData name="Weidlinger Sebastian - S2010237024" userId="0d65a118-1bd8-4348-b192-ce864727876d" providerId="ADAL" clId="{BDA608E4-BB3C-413B-A6E3-174D2403BFE9}" dt="2021-07-04T09:53:30.443" v="2144" actId="478"/>
          <ac:picMkLst>
            <pc:docMk/>
            <pc:sldMk cId="1290619301" sldId="261"/>
            <ac:picMk id="7" creationId="{F312A78D-E7AA-4F16-9193-5BF01DFCFF0D}"/>
          </ac:picMkLst>
        </pc:picChg>
      </pc:sldChg>
      <pc:sldChg chg="addSp delSp modSp new mod ord modNotesTx">
        <pc:chgData name="Weidlinger Sebastian - S2010237024" userId="0d65a118-1bd8-4348-b192-ce864727876d" providerId="ADAL" clId="{BDA608E4-BB3C-413B-A6E3-174D2403BFE9}" dt="2021-07-04T22:45:39.427" v="2228"/>
        <pc:sldMkLst>
          <pc:docMk/>
          <pc:sldMk cId="1081592992" sldId="262"/>
        </pc:sldMkLst>
        <pc:spChg chg="mod">
          <ac:chgData name="Weidlinger Sebastian - S2010237024" userId="0d65a118-1bd8-4348-b192-ce864727876d" providerId="ADAL" clId="{BDA608E4-BB3C-413B-A6E3-174D2403BFE9}" dt="2021-07-03T20:15:46.854" v="807" actId="403"/>
          <ac:spMkLst>
            <pc:docMk/>
            <pc:sldMk cId="1081592992" sldId="262"/>
            <ac:spMk id="2" creationId="{7A32B279-060D-43CB-8846-21F2AD428C90}"/>
          </ac:spMkLst>
        </pc:spChg>
        <pc:spChg chg="mod">
          <ac:chgData name="Weidlinger Sebastian - S2010237024" userId="0d65a118-1bd8-4348-b192-ce864727876d" providerId="ADAL" clId="{BDA608E4-BB3C-413B-A6E3-174D2403BFE9}" dt="2021-07-04T22:29:33.461" v="2225" actId="404"/>
          <ac:spMkLst>
            <pc:docMk/>
            <pc:sldMk cId="1081592992" sldId="262"/>
            <ac:spMk id="3" creationId="{D388C23C-EF6E-4934-A89D-4542C3E7B5D0}"/>
          </ac:spMkLst>
        </pc:spChg>
        <pc:spChg chg="add del mod">
          <ac:chgData name="Weidlinger Sebastian - S2010237024" userId="0d65a118-1bd8-4348-b192-ce864727876d" providerId="ADAL" clId="{BDA608E4-BB3C-413B-A6E3-174D2403BFE9}" dt="2021-07-04T09:50:48.328" v="2101" actId="478"/>
          <ac:spMkLst>
            <pc:docMk/>
            <pc:sldMk cId="1081592992" sldId="262"/>
            <ac:spMk id="9" creationId="{5407DABA-4893-41DB-A3E7-FE138D3872F1}"/>
          </ac:spMkLst>
        </pc:spChg>
        <pc:picChg chg="mod modCrop">
          <ac:chgData name="Weidlinger Sebastian - S2010237024" userId="0d65a118-1bd8-4348-b192-ce864727876d" providerId="ADAL" clId="{BDA608E4-BB3C-413B-A6E3-174D2403BFE9}" dt="2021-07-04T22:28:31.157" v="2195" actId="1076"/>
          <ac:picMkLst>
            <pc:docMk/>
            <pc:sldMk cId="1081592992" sldId="262"/>
            <ac:picMk id="4" creationId="{06D72DFE-8E32-4C21-86A6-663066F4B6E2}"/>
          </ac:picMkLst>
        </pc:picChg>
        <pc:picChg chg="add del mod">
          <ac:chgData name="Weidlinger Sebastian - S2010237024" userId="0d65a118-1bd8-4348-b192-ce864727876d" providerId="ADAL" clId="{BDA608E4-BB3C-413B-A6E3-174D2403BFE9}" dt="2021-07-03T20:08:07.288" v="455" actId="478"/>
          <ac:picMkLst>
            <pc:docMk/>
            <pc:sldMk cId="1081592992" sldId="262"/>
            <ac:picMk id="4" creationId="{989FBD60-CD67-4017-9683-9B72F3DFBB11}"/>
          </ac:picMkLst>
        </pc:picChg>
        <pc:picChg chg="add del mod">
          <ac:chgData name="Weidlinger Sebastian - S2010237024" userId="0d65a118-1bd8-4348-b192-ce864727876d" providerId="ADAL" clId="{BDA608E4-BB3C-413B-A6E3-174D2403BFE9}" dt="2021-07-03T20:41:22.548" v="836" actId="478"/>
          <ac:picMkLst>
            <pc:docMk/>
            <pc:sldMk cId="1081592992" sldId="262"/>
            <ac:picMk id="5" creationId="{702005D4-B3A5-4652-9D83-D58BF14811BF}"/>
          </ac:picMkLst>
        </pc:picChg>
        <pc:picChg chg="mod modCrop">
          <ac:chgData name="Weidlinger Sebastian - S2010237024" userId="0d65a118-1bd8-4348-b192-ce864727876d" providerId="ADAL" clId="{BDA608E4-BB3C-413B-A6E3-174D2403BFE9}" dt="2021-07-04T22:28:33.959" v="2196" actId="1076"/>
          <ac:picMkLst>
            <pc:docMk/>
            <pc:sldMk cId="1081592992" sldId="262"/>
            <ac:picMk id="5" creationId="{F79D4A4F-EA14-46EC-AD80-00076201E458}"/>
          </ac:picMkLst>
        </pc:picChg>
        <pc:picChg chg="add del mod">
          <ac:chgData name="Weidlinger Sebastian - S2010237024" userId="0d65a118-1bd8-4348-b192-ce864727876d" providerId="ADAL" clId="{BDA608E4-BB3C-413B-A6E3-174D2403BFE9}" dt="2021-07-04T09:53:20.044" v="2138" actId="478"/>
          <ac:picMkLst>
            <pc:docMk/>
            <pc:sldMk cId="1081592992" sldId="262"/>
            <ac:picMk id="6" creationId="{123FDA8B-78C2-400A-9D1A-0647252A1096}"/>
          </ac:picMkLst>
        </pc:picChg>
        <pc:picChg chg="add del mod">
          <ac:chgData name="Weidlinger Sebastian - S2010237024" userId="0d65a118-1bd8-4348-b192-ce864727876d" providerId="ADAL" clId="{BDA608E4-BB3C-413B-A6E3-174D2403BFE9}" dt="2021-07-04T08:27:26.770" v="1084" actId="478"/>
          <ac:picMkLst>
            <pc:docMk/>
            <pc:sldMk cId="1081592992" sldId="262"/>
            <ac:picMk id="8" creationId="{F4CDFBE2-0AC0-42FA-8107-6CBF50FBF84C}"/>
          </ac:picMkLst>
        </pc:picChg>
        <pc:picChg chg="add mod">
          <ac:chgData name="Weidlinger Sebastian - S2010237024" userId="0d65a118-1bd8-4348-b192-ce864727876d" providerId="ADAL" clId="{BDA608E4-BB3C-413B-A6E3-174D2403BFE9}" dt="2021-07-04T09:53:20.713" v="2139"/>
          <ac:picMkLst>
            <pc:docMk/>
            <pc:sldMk cId="1081592992" sldId="262"/>
            <ac:picMk id="10" creationId="{0BBC98F4-46C4-4A39-AC5F-B5485514DCD6}"/>
          </ac:picMkLst>
        </pc:picChg>
      </pc:sldChg>
      <pc:sldChg chg="addSp delSp modSp new mod">
        <pc:chgData name="Weidlinger Sebastian - S2010237024" userId="0d65a118-1bd8-4348-b192-ce864727876d" providerId="ADAL" clId="{BDA608E4-BB3C-413B-A6E3-174D2403BFE9}" dt="2021-07-04T16:53:25.837" v="2156" actId="20577"/>
        <pc:sldMkLst>
          <pc:docMk/>
          <pc:sldMk cId="795623420" sldId="263"/>
        </pc:sldMkLst>
        <pc:spChg chg="mod">
          <ac:chgData name="Weidlinger Sebastian - S2010237024" userId="0d65a118-1bd8-4348-b192-ce864727876d" providerId="ADAL" clId="{BDA608E4-BB3C-413B-A6E3-174D2403BFE9}" dt="2021-07-03T20:15:28.668" v="802" actId="403"/>
          <ac:spMkLst>
            <pc:docMk/>
            <pc:sldMk cId="795623420" sldId="263"/>
            <ac:spMk id="2" creationId="{02077CD1-36B5-4916-A740-58A835C09483}"/>
          </ac:spMkLst>
        </pc:spChg>
        <pc:spChg chg="mod">
          <ac:chgData name="Weidlinger Sebastian - S2010237024" userId="0d65a118-1bd8-4348-b192-ce864727876d" providerId="ADAL" clId="{BDA608E4-BB3C-413B-A6E3-174D2403BFE9}" dt="2021-07-04T16:53:25.837" v="2156" actId="20577"/>
          <ac:spMkLst>
            <pc:docMk/>
            <pc:sldMk cId="795623420" sldId="263"/>
            <ac:spMk id="3" creationId="{0067B1CC-47FA-4033-B850-36FD11531B28}"/>
          </ac:spMkLst>
        </pc:spChg>
        <pc:spChg chg="add del mod">
          <ac:chgData name="Weidlinger Sebastian - S2010237024" userId="0d65a118-1bd8-4348-b192-ce864727876d" providerId="ADAL" clId="{BDA608E4-BB3C-413B-A6E3-174D2403BFE9}" dt="2021-07-04T09:21:55.420" v="1747" actId="478"/>
          <ac:spMkLst>
            <pc:docMk/>
            <pc:sldMk cId="795623420" sldId="263"/>
            <ac:spMk id="6" creationId="{F09BCA64-D91F-4129-BE3B-3E38CB231734}"/>
          </ac:spMkLst>
        </pc:spChg>
        <pc:picChg chg="add del mod">
          <ac:chgData name="Weidlinger Sebastian - S2010237024" userId="0d65a118-1bd8-4348-b192-ce864727876d" providerId="ADAL" clId="{BDA608E4-BB3C-413B-A6E3-174D2403BFE9}" dt="2021-07-03T20:41:17.174" v="832" actId="478"/>
          <ac:picMkLst>
            <pc:docMk/>
            <pc:sldMk cId="795623420" sldId="263"/>
            <ac:picMk id="4" creationId="{28F8E400-BD1F-4EEF-9456-35DBCA852350}"/>
          </ac:picMkLst>
        </pc:picChg>
        <pc:picChg chg="add del mod">
          <ac:chgData name="Weidlinger Sebastian - S2010237024" userId="0d65a118-1bd8-4348-b192-ce864727876d" providerId="ADAL" clId="{BDA608E4-BB3C-413B-A6E3-174D2403BFE9}" dt="2021-07-04T09:53:26.167" v="2142" actId="478"/>
          <ac:picMkLst>
            <pc:docMk/>
            <pc:sldMk cId="795623420" sldId="263"/>
            <ac:picMk id="5" creationId="{17E09C86-7EB5-40A5-9D8A-EE69FF19C2AF}"/>
          </ac:picMkLst>
        </pc:picChg>
        <pc:picChg chg="add mod">
          <ac:chgData name="Weidlinger Sebastian - S2010237024" userId="0d65a118-1bd8-4348-b192-ce864727876d" providerId="ADAL" clId="{BDA608E4-BB3C-413B-A6E3-174D2403BFE9}" dt="2021-07-04T09:53:26.801" v="2143"/>
          <ac:picMkLst>
            <pc:docMk/>
            <pc:sldMk cId="795623420" sldId="263"/>
            <ac:picMk id="7" creationId="{B0E5D755-251C-4551-A105-486163F1068D}"/>
          </ac:picMkLst>
        </pc:picChg>
      </pc:sldChg>
      <pc:sldChg chg="addSp delSp modSp new mod">
        <pc:chgData name="Weidlinger Sebastian - S2010237024" userId="0d65a118-1bd8-4348-b192-ce864727876d" providerId="ADAL" clId="{BDA608E4-BB3C-413B-A6E3-174D2403BFE9}" dt="2021-07-04T08:48:04.235" v="1186" actId="1076"/>
        <pc:sldMkLst>
          <pc:docMk/>
          <pc:sldMk cId="2324326200" sldId="264"/>
        </pc:sldMkLst>
        <pc:spChg chg="mod">
          <ac:chgData name="Weidlinger Sebastian - S2010237024" userId="0d65a118-1bd8-4348-b192-ce864727876d" providerId="ADAL" clId="{BDA608E4-BB3C-413B-A6E3-174D2403BFE9}" dt="2021-07-03T20:15:40.439" v="805" actId="403"/>
          <ac:spMkLst>
            <pc:docMk/>
            <pc:sldMk cId="2324326200" sldId="264"/>
            <ac:spMk id="2" creationId="{07A8A026-2247-4773-B127-48EBBCF3C961}"/>
          </ac:spMkLst>
        </pc:spChg>
        <pc:spChg chg="add mod">
          <ac:chgData name="Weidlinger Sebastian - S2010237024" userId="0d65a118-1bd8-4348-b192-ce864727876d" providerId="ADAL" clId="{BDA608E4-BB3C-413B-A6E3-174D2403BFE9}" dt="2021-07-03T20:38:15.605" v="815" actId="478"/>
          <ac:spMkLst>
            <pc:docMk/>
            <pc:sldMk cId="2324326200" sldId="264"/>
            <ac:spMk id="7" creationId="{57ED5E01-CD21-445E-8FC9-AD2C295F4A49}"/>
          </ac:spMkLst>
        </pc:spChg>
        <pc:spChg chg="add del mod">
          <ac:chgData name="Weidlinger Sebastian - S2010237024" userId="0d65a118-1bd8-4348-b192-ce864727876d" providerId="ADAL" clId="{BDA608E4-BB3C-413B-A6E3-174D2403BFE9}" dt="2021-07-03T20:38:39.650" v="817" actId="478"/>
          <ac:spMkLst>
            <pc:docMk/>
            <pc:sldMk cId="2324326200" sldId="264"/>
            <ac:spMk id="11" creationId="{346BBCCA-3B4C-4675-9671-F78389DACFD0}"/>
          </ac:spMkLst>
        </pc:spChg>
        <pc:picChg chg="add del mod">
          <ac:chgData name="Weidlinger Sebastian - S2010237024" userId="0d65a118-1bd8-4348-b192-ce864727876d" providerId="ADAL" clId="{BDA608E4-BB3C-413B-A6E3-174D2403BFE9}" dt="2021-07-03T20:41:00.010" v="826" actId="478"/>
          <ac:picMkLst>
            <pc:docMk/>
            <pc:sldMk cId="2324326200" sldId="264"/>
            <ac:picMk id="4" creationId="{52479063-D827-4283-A86C-729B029ECAA3}"/>
          </ac:picMkLst>
        </pc:picChg>
        <pc:picChg chg="del">
          <ac:chgData name="Weidlinger Sebastian - S2010237024" userId="0d65a118-1bd8-4348-b192-ce864727876d" providerId="ADAL" clId="{BDA608E4-BB3C-413B-A6E3-174D2403BFE9}" dt="2021-07-03T20:38:15.605" v="815" actId="478"/>
          <ac:picMkLst>
            <pc:docMk/>
            <pc:sldMk cId="2324326200" sldId="264"/>
            <ac:picMk id="5" creationId="{BE10D114-F028-4097-9BC4-DFC4BC002625}"/>
          </ac:picMkLst>
        </pc:picChg>
        <pc:picChg chg="add mod">
          <ac:chgData name="Weidlinger Sebastian - S2010237024" userId="0d65a118-1bd8-4348-b192-ce864727876d" providerId="ADAL" clId="{BDA608E4-BB3C-413B-A6E3-174D2403BFE9}" dt="2021-07-04T08:48:04.235" v="1186" actId="1076"/>
          <ac:picMkLst>
            <pc:docMk/>
            <pc:sldMk cId="2324326200" sldId="264"/>
            <ac:picMk id="6" creationId="{6B374A58-D378-4172-B62B-56838E2AA4FC}"/>
          </ac:picMkLst>
        </pc:picChg>
        <pc:picChg chg="del mod">
          <ac:chgData name="Weidlinger Sebastian - S2010237024" userId="0d65a118-1bd8-4348-b192-ce864727876d" providerId="ADAL" clId="{BDA608E4-BB3C-413B-A6E3-174D2403BFE9}" dt="2021-07-03T20:38:14.302" v="814" actId="478"/>
          <ac:picMkLst>
            <pc:docMk/>
            <pc:sldMk cId="2324326200" sldId="264"/>
            <ac:picMk id="6" creationId="{C7BDB141-CBE2-4EA6-B4FD-3D6D04D4F4AD}"/>
          </ac:picMkLst>
        </pc:picChg>
        <pc:picChg chg="del mod">
          <ac:chgData name="Weidlinger Sebastian - S2010237024" userId="0d65a118-1bd8-4348-b192-ce864727876d" providerId="ADAL" clId="{BDA608E4-BB3C-413B-A6E3-174D2403BFE9}" dt="2021-07-03T20:38:05.186" v="813" actId="478"/>
          <ac:picMkLst>
            <pc:docMk/>
            <pc:sldMk cId="2324326200" sldId="264"/>
            <ac:picMk id="10" creationId="{B442FC93-7FDF-47B8-9484-57B35CA92693}"/>
          </ac:picMkLst>
        </pc:picChg>
        <pc:picChg chg="del">
          <ac:chgData name="Weidlinger Sebastian - S2010237024" userId="0d65a118-1bd8-4348-b192-ce864727876d" providerId="ADAL" clId="{BDA608E4-BB3C-413B-A6E3-174D2403BFE9}" dt="2021-07-03T20:38:36.821" v="816" actId="478"/>
          <ac:picMkLst>
            <pc:docMk/>
            <pc:sldMk cId="2324326200" sldId="264"/>
            <ac:picMk id="14" creationId="{AC896309-931E-4132-A7E5-3025995C1381}"/>
          </ac:picMkLst>
        </pc:picChg>
        <pc:picChg chg="del mod">
          <ac:chgData name="Weidlinger Sebastian - S2010237024" userId="0d65a118-1bd8-4348-b192-ce864727876d" providerId="ADAL" clId="{BDA608E4-BB3C-413B-A6E3-174D2403BFE9}" dt="2021-07-04T08:48:01.506" v="1185" actId="478"/>
          <ac:picMkLst>
            <pc:docMk/>
            <pc:sldMk cId="2324326200" sldId="264"/>
            <ac:picMk id="16" creationId="{3E103C24-C9D5-4BB1-AD37-70063E3E2D84}"/>
          </ac:picMkLst>
        </pc:picChg>
        <pc:picChg chg="mod">
          <ac:chgData name="Weidlinger Sebastian - S2010237024" userId="0d65a118-1bd8-4348-b192-ce864727876d" providerId="ADAL" clId="{BDA608E4-BB3C-413B-A6E3-174D2403BFE9}" dt="2021-07-03T20:43:45.752" v="856" actId="1076"/>
          <ac:picMkLst>
            <pc:docMk/>
            <pc:sldMk cId="2324326200" sldId="264"/>
            <ac:picMk id="18" creationId="{0867121B-27C6-4E7D-A4DB-E28D9C871CE2}"/>
          </ac:picMkLst>
        </pc:picChg>
        <pc:picChg chg="mod">
          <ac:chgData name="Weidlinger Sebastian - S2010237024" userId="0d65a118-1bd8-4348-b192-ce864727876d" providerId="ADAL" clId="{BDA608E4-BB3C-413B-A6E3-174D2403BFE9}" dt="2021-07-03T20:43:44.333" v="855" actId="1076"/>
          <ac:picMkLst>
            <pc:docMk/>
            <pc:sldMk cId="2324326200" sldId="264"/>
            <ac:picMk id="20" creationId="{B3D02A83-C78B-49B1-A55A-E8E56BD47E7D}"/>
          </ac:picMkLst>
        </pc:picChg>
      </pc:sldChg>
      <pc:sldChg chg="addSp delSp modSp new mod">
        <pc:chgData name="Weidlinger Sebastian - S2010237024" userId="0d65a118-1bd8-4348-b192-ce864727876d" providerId="ADAL" clId="{BDA608E4-BB3C-413B-A6E3-174D2403BFE9}" dt="2021-07-04T09:53:35.529" v="2148"/>
        <pc:sldMkLst>
          <pc:docMk/>
          <pc:sldMk cId="376748983" sldId="265"/>
        </pc:sldMkLst>
        <pc:spChg chg="mod">
          <ac:chgData name="Weidlinger Sebastian - S2010237024" userId="0d65a118-1bd8-4348-b192-ce864727876d" providerId="ADAL" clId="{BDA608E4-BB3C-413B-A6E3-174D2403BFE9}" dt="2021-07-03T21:23:45.564" v="1077" actId="20577"/>
          <ac:spMkLst>
            <pc:docMk/>
            <pc:sldMk cId="376748983" sldId="265"/>
            <ac:spMk id="2" creationId="{12F6490B-3515-4593-B766-7B14FFF0059F}"/>
          </ac:spMkLst>
        </pc:spChg>
        <pc:spChg chg="mod">
          <ac:chgData name="Weidlinger Sebastian - S2010237024" userId="0d65a118-1bd8-4348-b192-ce864727876d" providerId="ADAL" clId="{BDA608E4-BB3C-413B-A6E3-174D2403BFE9}" dt="2021-07-04T09:52:24.292" v="2133" actId="1036"/>
          <ac:spMkLst>
            <pc:docMk/>
            <pc:sldMk cId="376748983" sldId="265"/>
            <ac:spMk id="3" creationId="{95E031CF-371F-4430-B5F1-AA7F0D66B015}"/>
          </ac:spMkLst>
        </pc:spChg>
        <pc:spChg chg="add del mod">
          <ac:chgData name="Weidlinger Sebastian - S2010237024" userId="0d65a118-1bd8-4348-b192-ce864727876d" providerId="ADAL" clId="{BDA608E4-BB3C-413B-A6E3-174D2403BFE9}" dt="2021-07-04T09:52:33.324" v="2134" actId="478"/>
          <ac:spMkLst>
            <pc:docMk/>
            <pc:sldMk cId="376748983" sldId="265"/>
            <ac:spMk id="5" creationId="{740E6001-3636-44FF-91C2-B2B359E40EEE}"/>
          </ac:spMkLst>
        </pc:spChg>
        <pc:picChg chg="add del mod">
          <ac:chgData name="Weidlinger Sebastian - S2010237024" userId="0d65a118-1bd8-4348-b192-ce864727876d" providerId="ADAL" clId="{BDA608E4-BB3C-413B-A6E3-174D2403BFE9}" dt="2021-07-04T09:53:34.664" v="2147" actId="478"/>
          <ac:picMkLst>
            <pc:docMk/>
            <pc:sldMk cId="376748983" sldId="265"/>
            <ac:picMk id="4" creationId="{35975068-D5E8-4AC3-8D0C-D9C02B580B52}"/>
          </ac:picMkLst>
        </pc:picChg>
        <pc:picChg chg="add mod">
          <ac:chgData name="Weidlinger Sebastian - S2010237024" userId="0d65a118-1bd8-4348-b192-ce864727876d" providerId="ADAL" clId="{BDA608E4-BB3C-413B-A6E3-174D2403BFE9}" dt="2021-07-04T09:53:35.529" v="2148"/>
          <ac:picMkLst>
            <pc:docMk/>
            <pc:sldMk cId="376748983" sldId="265"/>
            <ac:picMk id="6" creationId="{15C326EE-64D6-488A-A017-AF4520793967}"/>
          </ac:picMkLst>
        </pc:picChg>
      </pc:sldChg>
      <pc:sldChg chg="new del">
        <pc:chgData name="Weidlinger Sebastian - S2010237024" userId="0d65a118-1bd8-4348-b192-ce864727876d" providerId="ADAL" clId="{BDA608E4-BB3C-413B-A6E3-174D2403BFE9}" dt="2021-07-03T21:21:21.075" v="876" actId="47"/>
        <pc:sldMkLst>
          <pc:docMk/>
          <pc:sldMk cId="1225268605" sldId="265"/>
        </pc:sldMkLst>
      </pc:sldChg>
      <pc:sldChg chg="addSp delSp modSp mod">
        <pc:chgData name="Weidlinger Sebastian - S2010237024" userId="0d65a118-1bd8-4348-b192-ce864727876d" providerId="ADAL" clId="{BDA608E4-BB3C-413B-A6E3-174D2403BFE9}" dt="2021-07-04T19:40:41.186" v="2163" actId="20577"/>
        <pc:sldMkLst>
          <pc:docMk/>
          <pc:sldMk cId="4062516262" sldId="266"/>
        </pc:sldMkLst>
        <pc:spChg chg="mod">
          <ac:chgData name="Weidlinger Sebastian - S2010237024" userId="0d65a118-1bd8-4348-b192-ce864727876d" providerId="ADAL" clId="{BDA608E4-BB3C-413B-A6E3-174D2403BFE9}" dt="2021-07-04T19:40:41.186" v="2163" actId="20577"/>
          <ac:spMkLst>
            <pc:docMk/>
            <pc:sldMk cId="4062516262" sldId="266"/>
            <ac:spMk id="2" creationId="{7A32B279-060D-43CB-8846-21F2AD428C90}"/>
          </ac:spMkLst>
        </pc:spChg>
        <pc:picChg chg="mod">
          <ac:chgData name="Weidlinger Sebastian - S2010237024" userId="0d65a118-1bd8-4348-b192-ce864727876d" providerId="ADAL" clId="{BDA608E4-BB3C-413B-A6E3-174D2403BFE9}" dt="2021-07-04T08:56:13.915" v="1226" actId="1076"/>
          <ac:picMkLst>
            <pc:docMk/>
            <pc:sldMk cId="4062516262" sldId="266"/>
            <ac:picMk id="5" creationId="{A1A9942D-B950-49DE-86D6-A23EBC204972}"/>
          </ac:picMkLst>
        </pc:picChg>
        <pc:picChg chg="del">
          <ac:chgData name="Weidlinger Sebastian - S2010237024" userId="0d65a118-1bd8-4348-b192-ce864727876d" providerId="ADAL" clId="{BDA608E4-BB3C-413B-A6E3-174D2403BFE9}" dt="2021-07-04T09:53:22.307" v="2140" actId="478"/>
          <ac:picMkLst>
            <pc:docMk/>
            <pc:sldMk cId="4062516262" sldId="266"/>
            <ac:picMk id="6" creationId="{123FDA8B-78C2-400A-9D1A-0647252A1096}"/>
          </ac:picMkLst>
        </pc:picChg>
        <pc:picChg chg="add del mod">
          <ac:chgData name="Weidlinger Sebastian - S2010237024" userId="0d65a118-1bd8-4348-b192-ce864727876d" providerId="ADAL" clId="{BDA608E4-BB3C-413B-A6E3-174D2403BFE9}" dt="2021-07-04T08:56:05.103" v="1225" actId="478"/>
          <ac:picMkLst>
            <pc:docMk/>
            <pc:sldMk cId="4062516262" sldId="266"/>
            <ac:picMk id="7" creationId="{43823CC4-B6AF-40EC-A94A-1651BB1083B2}"/>
          </ac:picMkLst>
        </pc:picChg>
        <pc:picChg chg="add del mod">
          <ac:chgData name="Weidlinger Sebastian - S2010237024" userId="0d65a118-1bd8-4348-b192-ce864727876d" providerId="ADAL" clId="{BDA608E4-BB3C-413B-A6E3-174D2403BFE9}" dt="2021-07-04T09:53:56.226" v="2149" actId="478"/>
          <ac:picMkLst>
            <pc:docMk/>
            <pc:sldMk cId="4062516262" sldId="266"/>
            <ac:picMk id="8" creationId="{18D605E5-AA93-4FFA-8918-B07AA6F3D68A}"/>
          </ac:picMkLst>
        </pc:picChg>
      </pc:sldChg>
      <pc:sldChg chg="addSp delSp modSp mod">
        <pc:chgData name="Weidlinger Sebastian - S2010237024" userId="0d65a118-1bd8-4348-b192-ce864727876d" providerId="ADAL" clId="{BDA608E4-BB3C-413B-A6E3-174D2403BFE9}" dt="2021-07-04T09:41:45.739" v="2032" actId="478"/>
        <pc:sldMkLst>
          <pc:docMk/>
          <pc:sldMk cId="4090827062" sldId="267"/>
        </pc:sldMkLst>
        <pc:spChg chg="add del mod">
          <ac:chgData name="Weidlinger Sebastian - S2010237024" userId="0d65a118-1bd8-4348-b192-ce864727876d" providerId="ADAL" clId="{BDA608E4-BB3C-413B-A6E3-174D2403BFE9}" dt="2021-07-04T09:29:57.748" v="1971" actId="478"/>
          <ac:spMkLst>
            <pc:docMk/>
            <pc:sldMk cId="4090827062" sldId="267"/>
            <ac:spMk id="4" creationId="{F835E874-46C7-4833-AF58-2CAB7CCEAEE2}"/>
          </ac:spMkLst>
        </pc:spChg>
        <pc:spChg chg="add del mod">
          <ac:chgData name="Weidlinger Sebastian - S2010237024" userId="0d65a118-1bd8-4348-b192-ce864727876d" providerId="ADAL" clId="{BDA608E4-BB3C-413B-A6E3-174D2403BFE9}" dt="2021-07-04T09:29:57.245" v="1970" actId="478"/>
          <ac:spMkLst>
            <pc:docMk/>
            <pc:sldMk cId="4090827062" sldId="267"/>
            <ac:spMk id="6" creationId="{7201DEC2-4757-46EA-B839-C37E475CB206}"/>
          </ac:spMkLst>
        </pc:spChg>
        <pc:picChg chg="add mod ord">
          <ac:chgData name="Weidlinger Sebastian - S2010237024" userId="0d65a118-1bd8-4348-b192-ce864727876d" providerId="ADAL" clId="{BDA608E4-BB3C-413B-A6E3-174D2403BFE9}" dt="2021-07-04T09:41:44.132" v="2031" actId="167"/>
          <ac:picMkLst>
            <pc:docMk/>
            <pc:sldMk cId="4090827062" sldId="267"/>
            <ac:picMk id="10" creationId="{FA009E87-45DB-47F5-8179-5C8A5E2549AA}"/>
          </ac:picMkLst>
        </pc:picChg>
        <pc:picChg chg="add del mod ord">
          <ac:chgData name="Weidlinger Sebastian - S2010237024" userId="0d65a118-1bd8-4348-b192-ce864727876d" providerId="ADAL" clId="{BDA608E4-BB3C-413B-A6E3-174D2403BFE9}" dt="2021-07-04T09:41:39.892" v="2029" actId="478"/>
          <ac:picMkLst>
            <pc:docMk/>
            <pc:sldMk cId="4090827062" sldId="267"/>
            <ac:picMk id="11" creationId="{12A80106-4EC3-4F4B-8612-C42F4C5AF43C}"/>
          </ac:picMkLst>
        </pc:picChg>
        <pc:picChg chg="add del mod">
          <ac:chgData name="Weidlinger Sebastian - S2010237024" userId="0d65a118-1bd8-4348-b192-ce864727876d" providerId="ADAL" clId="{BDA608E4-BB3C-413B-A6E3-174D2403BFE9}" dt="2021-07-04T08:48:06.865" v="1187" actId="478"/>
          <ac:picMkLst>
            <pc:docMk/>
            <pc:sldMk cId="4090827062" sldId="267"/>
            <ac:picMk id="12" creationId="{E5EF62B7-6045-4381-9C33-79BA23A64D03}"/>
          </ac:picMkLst>
        </pc:picChg>
        <pc:picChg chg="add del mod ord">
          <ac:chgData name="Weidlinger Sebastian - S2010237024" userId="0d65a118-1bd8-4348-b192-ce864727876d" providerId="ADAL" clId="{BDA608E4-BB3C-413B-A6E3-174D2403BFE9}" dt="2021-07-04T09:41:35.887" v="2028" actId="478"/>
          <ac:picMkLst>
            <pc:docMk/>
            <pc:sldMk cId="4090827062" sldId="267"/>
            <ac:picMk id="15" creationId="{E9C855C5-155D-4129-8971-9F0F7B6A2BD0}"/>
          </ac:picMkLst>
        </pc:picChg>
        <pc:picChg chg="add mod">
          <ac:chgData name="Weidlinger Sebastian - S2010237024" userId="0d65a118-1bd8-4348-b192-ce864727876d" providerId="ADAL" clId="{BDA608E4-BB3C-413B-A6E3-174D2403BFE9}" dt="2021-07-04T09:41:42.781" v="2030" actId="167"/>
          <ac:picMkLst>
            <pc:docMk/>
            <pc:sldMk cId="4090827062" sldId="267"/>
            <ac:picMk id="16" creationId="{F5BBDFBA-C958-4B8E-B525-EFF7885D73D7}"/>
          </ac:picMkLst>
        </pc:picChg>
        <pc:picChg chg="add mod">
          <ac:chgData name="Weidlinger Sebastian - S2010237024" userId="0d65a118-1bd8-4348-b192-ce864727876d" providerId="ADAL" clId="{BDA608E4-BB3C-413B-A6E3-174D2403BFE9}" dt="2021-07-04T09:41:30.816" v="2026" actId="167"/>
          <ac:picMkLst>
            <pc:docMk/>
            <pc:sldMk cId="4090827062" sldId="267"/>
            <ac:picMk id="19" creationId="{0BFCE93E-21F0-4A7C-8D39-1CAF30479087}"/>
          </ac:picMkLst>
        </pc:picChg>
        <pc:picChg chg="del">
          <ac:chgData name="Weidlinger Sebastian - S2010237024" userId="0d65a118-1bd8-4348-b192-ce864727876d" providerId="ADAL" clId="{BDA608E4-BB3C-413B-A6E3-174D2403BFE9}" dt="2021-07-04T09:41:45.739" v="2032" actId="478"/>
          <ac:picMkLst>
            <pc:docMk/>
            <pc:sldMk cId="4090827062" sldId="267"/>
            <ac:picMk id="21" creationId="{E2AC4BC9-F692-45C3-A5CF-65B4FA474717}"/>
          </ac:picMkLst>
        </pc:picChg>
      </pc:sldChg>
      <pc:sldChg chg="addSp delSp modSp mod">
        <pc:chgData name="Weidlinger Sebastian - S2010237024" userId="0d65a118-1bd8-4348-b192-ce864727876d" providerId="ADAL" clId="{BDA608E4-BB3C-413B-A6E3-174D2403BFE9}" dt="2021-07-04T09:44:22.518" v="2063" actId="167"/>
        <pc:sldMkLst>
          <pc:docMk/>
          <pc:sldMk cId="141890412" sldId="268"/>
        </pc:sldMkLst>
        <pc:picChg chg="add mod">
          <ac:chgData name="Weidlinger Sebastian - S2010237024" userId="0d65a118-1bd8-4348-b192-ce864727876d" providerId="ADAL" clId="{BDA608E4-BB3C-413B-A6E3-174D2403BFE9}" dt="2021-07-04T08:42:53.727" v="1160" actId="1076"/>
          <ac:picMkLst>
            <pc:docMk/>
            <pc:sldMk cId="141890412" sldId="268"/>
            <ac:picMk id="8" creationId="{04EA72B7-9757-4C3C-B875-97917799D190}"/>
          </ac:picMkLst>
        </pc:picChg>
        <pc:picChg chg="add mod ord">
          <ac:chgData name="Weidlinger Sebastian - S2010237024" userId="0d65a118-1bd8-4348-b192-ce864727876d" providerId="ADAL" clId="{BDA608E4-BB3C-413B-A6E3-174D2403BFE9}" dt="2021-07-04T09:43:23.063" v="2058" actId="167"/>
          <ac:picMkLst>
            <pc:docMk/>
            <pc:sldMk cId="141890412" sldId="268"/>
            <ac:picMk id="9" creationId="{DED958DB-D564-4A19-ADAE-C6CD6F76A557}"/>
          </ac:picMkLst>
        </pc:picChg>
        <pc:picChg chg="add del mod ord">
          <ac:chgData name="Weidlinger Sebastian - S2010237024" userId="0d65a118-1bd8-4348-b192-ce864727876d" providerId="ADAL" clId="{BDA608E4-BB3C-413B-A6E3-174D2403BFE9}" dt="2021-07-04T09:44:22.518" v="2063" actId="167"/>
          <ac:picMkLst>
            <pc:docMk/>
            <pc:sldMk cId="141890412" sldId="268"/>
            <ac:picMk id="10" creationId="{F8E741F0-AD92-429F-8340-B0956BD8F768}"/>
          </ac:picMkLst>
        </pc:picChg>
        <pc:picChg chg="add del mod ord">
          <ac:chgData name="Weidlinger Sebastian - S2010237024" userId="0d65a118-1bd8-4348-b192-ce864727876d" providerId="ADAL" clId="{BDA608E4-BB3C-413B-A6E3-174D2403BFE9}" dt="2021-07-04T08:45:25.436" v="1170" actId="478"/>
          <ac:picMkLst>
            <pc:docMk/>
            <pc:sldMk cId="141890412" sldId="268"/>
            <ac:picMk id="11" creationId="{72A741CD-D54B-45AD-BF7F-D0DBCB99A5B8}"/>
          </ac:picMkLst>
        </pc:picChg>
        <pc:picChg chg="del mod ord">
          <ac:chgData name="Weidlinger Sebastian - S2010237024" userId="0d65a118-1bd8-4348-b192-ce864727876d" providerId="ADAL" clId="{BDA608E4-BB3C-413B-A6E3-174D2403BFE9}" dt="2021-07-04T09:42:30.295" v="2045" actId="478"/>
          <ac:picMkLst>
            <pc:docMk/>
            <pc:sldMk cId="141890412" sldId="268"/>
            <ac:picMk id="12" creationId="{1EE5ED72-54D2-42D8-832C-C00A6D5E955D}"/>
          </ac:picMkLst>
        </pc:picChg>
        <pc:picChg chg="add del mod">
          <ac:chgData name="Weidlinger Sebastian - S2010237024" userId="0d65a118-1bd8-4348-b192-ce864727876d" providerId="ADAL" clId="{BDA608E4-BB3C-413B-A6E3-174D2403BFE9}" dt="2021-07-04T08:48:58.386" v="1196" actId="478"/>
          <ac:picMkLst>
            <pc:docMk/>
            <pc:sldMk cId="141890412" sldId="268"/>
            <ac:picMk id="13" creationId="{7535CF37-BC7B-4521-B496-EBC3FC4D80F4}"/>
          </ac:picMkLst>
        </pc:picChg>
        <pc:picChg chg="add del mod">
          <ac:chgData name="Weidlinger Sebastian - S2010237024" userId="0d65a118-1bd8-4348-b192-ce864727876d" providerId="ADAL" clId="{BDA608E4-BB3C-413B-A6E3-174D2403BFE9}" dt="2021-07-04T08:48:57.630" v="1195" actId="478"/>
          <ac:picMkLst>
            <pc:docMk/>
            <pc:sldMk cId="141890412" sldId="268"/>
            <ac:picMk id="14" creationId="{ED6D27C1-04FA-4DAE-835B-47AF70024B83}"/>
          </ac:picMkLst>
        </pc:picChg>
        <pc:picChg chg="add del mod">
          <ac:chgData name="Weidlinger Sebastian - S2010237024" userId="0d65a118-1bd8-4348-b192-ce864727876d" providerId="ADAL" clId="{BDA608E4-BB3C-413B-A6E3-174D2403BFE9}" dt="2021-07-04T08:49:09.791" v="1198"/>
          <ac:picMkLst>
            <pc:docMk/>
            <pc:sldMk cId="141890412" sldId="268"/>
            <ac:picMk id="15" creationId="{B3FE65E1-5952-4447-9BDD-F21785B532E8}"/>
          </ac:picMkLst>
        </pc:picChg>
        <pc:picChg chg="add del mod">
          <ac:chgData name="Weidlinger Sebastian - S2010237024" userId="0d65a118-1bd8-4348-b192-ce864727876d" providerId="ADAL" clId="{BDA608E4-BB3C-413B-A6E3-174D2403BFE9}" dt="2021-07-04T08:49:12.968" v="1200"/>
          <ac:picMkLst>
            <pc:docMk/>
            <pc:sldMk cId="141890412" sldId="268"/>
            <ac:picMk id="16" creationId="{6A9DC103-EF60-4114-912E-E6D5BE042EF7}"/>
          </ac:picMkLst>
        </pc:picChg>
        <pc:picChg chg="add del mod">
          <ac:chgData name="Weidlinger Sebastian - S2010237024" userId="0d65a118-1bd8-4348-b192-ce864727876d" providerId="ADAL" clId="{BDA608E4-BB3C-413B-A6E3-174D2403BFE9}" dt="2021-07-04T08:49:19.133" v="1202"/>
          <ac:picMkLst>
            <pc:docMk/>
            <pc:sldMk cId="141890412" sldId="268"/>
            <ac:picMk id="17" creationId="{F886907A-7D68-4BCA-809F-97CE458365F6}"/>
          </ac:picMkLst>
        </pc:picChg>
        <pc:picChg chg="add del mod ord">
          <ac:chgData name="Weidlinger Sebastian - S2010237024" userId="0d65a118-1bd8-4348-b192-ce864727876d" providerId="ADAL" clId="{BDA608E4-BB3C-413B-A6E3-174D2403BFE9}" dt="2021-07-04T08:49:35.961" v="1214" actId="478"/>
          <ac:picMkLst>
            <pc:docMk/>
            <pc:sldMk cId="141890412" sldId="268"/>
            <ac:picMk id="18" creationId="{81B0114D-FA0C-4A52-99FD-CF0EA7D0729B}"/>
          </ac:picMkLst>
        </pc:picChg>
        <pc:picChg chg="add del mod ord">
          <ac:chgData name="Weidlinger Sebastian - S2010237024" userId="0d65a118-1bd8-4348-b192-ce864727876d" providerId="ADAL" clId="{BDA608E4-BB3C-413B-A6E3-174D2403BFE9}" dt="2021-07-04T08:50:24.696" v="1221" actId="478"/>
          <ac:picMkLst>
            <pc:docMk/>
            <pc:sldMk cId="141890412" sldId="268"/>
            <ac:picMk id="19" creationId="{0E3190C3-6F48-495B-9BAF-32117207C989}"/>
          </ac:picMkLst>
        </pc:picChg>
        <pc:picChg chg="add del mod">
          <ac:chgData name="Weidlinger Sebastian - S2010237024" userId="0d65a118-1bd8-4348-b192-ce864727876d" providerId="ADAL" clId="{BDA608E4-BB3C-413B-A6E3-174D2403BFE9}" dt="2021-07-04T09:43:18.918" v="2056" actId="167"/>
          <ac:picMkLst>
            <pc:docMk/>
            <pc:sldMk cId="141890412" sldId="268"/>
            <ac:picMk id="20" creationId="{C138BA85-EA56-4364-8017-DCAF17F3B383}"/>
          </ac:picMkLst>
        </pc:picChg>
        <pc:picChg chg="add mod">
          <ac:chgData name="Weidlinger Sebastian - S2010237024" userId="0d65a118-1bd8-4348-b192-ce864727876d" providerId="ADAL" clId="{BDA608E4-BB3C-413B-A6E3-174D2403BFE9}" dt="2021-07-04T09:44:16.791" v="2062" actId="14100"/>
          <ac:picMkLst>
            <pc:docMk/>
            <pc:sldMk cId="141890412" sldId="268"/>
            <ac:picMk id="21" creationId="{DA12E3DB-FA00-4EB2-B89E-451FAF24FE8F}"/>
          </ac:picMkLst>
        </pc:picChg>
      </pc:sldChg>
    </pc:docChg>
  </pc:docChgLst>
  <pc:docChgLst>
    <pc:chgData name="Gastbenutzer" userId="S::urn:spo:anon#9728beab56714c0a6cc2d266c4860394e9445a431cb6b7983a99d87ee1a9560a::" providerId="AD" clId="Web-{4D4B52EC-1F92-48C9-C294-431DA0CB9AAE}"/>
    <pc:docChg chg="modSld">
      <pc:chgData name="Gastbenutzer" userId="S::urn:spo:anon#9728beab56714c0a6cc2d266c4860394e9445a431cb6b7983a99d87ee1a9560a::" providerId="AD" clId="Web-{4D4B52EC-1F92-48C9-C294-431DA0CB9AAE}" dt="2021-07-03T18:11:04.002" v="23" actId="20577"/>
      <pc:docMkLst>
        <pc:docMk/>
      </pc:docMkLst>
      <pc:sldChg chg="modSp">
        <pc:chgData name="Gastbenutzer" userId="S::urn:spo:anon#9728beab56714c0a6cc2d266c4860394e9445a431cb6b7983a99d87ee1a9560a::" providerId="AD" clId="Web-{4D4B52EC-1F92-48C9-C294-431DA0CB9AAE}" dt="2021-07-03T18:11:04.002" v="23" actId="20577"/>
        <pc:sldMkLst>
          <pc:docMk/>
          <pc:sldMk cId="824927822" sldId="256"/>
        </pc:sldMkLst>
        <pc:spChg chg="mod">
          <ac:chgData name="Gastbenutzer" userId="S::urn:spo:anon#9728beab56714c0a6cc2d266c4860394e9445a431cb6b7983a99d87ee1a9560a::" providerId="AD" clId="Web-{4D4B52EC-1F92-48C9-C294-431DA0CB9AAE}" dt="2021-07-03T18:11:04.002" v="23" actId="20577"/>
          <ac:spMkLst>
            <pc:docMk/>
            <pc:sldMk cId="824927822" sldId="256"/>
            <ac:spMk id="2" creationId="{A0C98A46-287B-46F6-8E99-9023CD9376D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6BE9C-515E-4AE9-93B0-F09CC7BD64CE}" type="datetimeFigureOut">
              <a:rPr lang="de-AT" smtClean="0"/>
              <a:t>05.07.2021</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E4566-6ECE-4D57-AE4E-9304F8F3FB72}" type="slidenum">
              <a:rPr lang="de-AT" smtClean="0"/>
              <a:t>‹Nr.›</a:t>
            </a:fld>
            <a:endParaRPr lang="de-AT"/>
          </a:p>
        </p:txBody>
      </p:sp>
    </p:spTree>
    <p:extLst>
      <p:ext uri="{BB962C8B-B14F-4D97-AF65-F5344CB8AC3E}">
        <p14:creationId xmlns:p14="http://schemas.microsoft.com/office/powerpoint/2010/main" val="625434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Zu den verwendeten Technologien die App schrieben wir in Swift und verwendeten dabei als IDE Xcode. Da wir dieses Semester alle drei, das Wahlfach Software Entwicklung unter iOS hatten, war es uns von Anfang an klar, dass wir diese App in Swift und nur für iOS programmieren werden.</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Um verschiedene User zu ermöglichen und jene verifizieren zu können verwendeten wir Firebase. Diese Plattform ermöglichte uns einige tolle Features, wie zum Beispiel das Speichern der einzelnen Habits in der Datenbank von Firebase zu implementieren. Dem User wird so ermöglicht auf jedem beliebigen iPhone auf seine eigenen Habits zugreifen zu können.</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3B4E4566-6ECE-4D57-AE4E-9304F8F3FB72}" type="slidenum">
              <a:rPr lang="de-AT" smtClean="0"/>
              <a:t>9</a:t>
            </a:fld>
            <a:endParaRPr lang="de-AT"/>
          </a:p>
        </p:txBody>
      </p:sp>
    </p:spTree>
    <p:extLst>
      <p:ext uri="{BB962C8B-B14F-4D97-AF65-F5344CB8AC3E}">
        <p14:creationId xmlns:p14="http://schemas.microsoft.com/office/powerpoint/2010/main" val="2996352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Nun zu den Hürden die wir während des Projektes überwinden mussten. Da meine Teamkollegen und ich allesamt noch keine Erfahrung mit Swift oder in der App Entwicklung für iOS hatten und unser Wahlfach leider erst sehr spät im Semester begann. Fiel es uns am Anfang des Projektes schwer, die benötigte Zeit für die verschiedenen Aspekte der App richtig einzuschätzen. Im Laufe des Projektes wurde uns klar, dass wir uns für das erste Projekt zu viel vorgenommen hatten. So mussten wir einige Features entfernen oder in abgespeckter Form realisieren um noch rechtzeitig mit dem Projekt fertig zu werden. Auch Firebase, dass wir für die User Verifizierung und für die Datenbank verwendet haben, war am Anfang ungewohnt und wir mussten uns erst einiges an Wissen aneignen, um die gewünschten Funktionen richtig implementieren zu können.</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a:effectLst/>
                <a:latin typeface="Calibri" panose="020F0502020204030204" pitchFamily="34" charset="0"/>
                <a:ea typeface="Calibri" panose="020F0502020204030204" pitchFamily="34" charset="0"/>
                <a:cs typeface="Times New Roman" panose="02020603050405020304" pitchFamily="18" charset="0"/>
              </a:rPr>
              <a:t>Nun wird ihnen mein Kollege Manuel, mithilfe eines Demo Videos, unsere App noch etwas genauer vorstellen.</a:t>
            </a:r>
            <a:endParaRPr lang="de-AT"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3B4E4566-6ECE-4D57-AE4E-9304F8F3FB72}" type="slidenum">
              <a:rPr lang="de-AT" smtClean="0"/>
              <a:t>10</a:t>
            </a:fld>
            <a:endParaRPr lang="de-AT"/>
          </a:p>
        </p:txBody>
      </p:sp>
    </p:spTree>
    <p:extLst>
      <p:ext uri="{BB962C8B-B14F-4D97-AF65-F5344CB8AC3E}">
        <p14:creationId xmlns:p14="http://schemas.microsoft.com/office/powerpoint/2010/main" val="218521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2FD196-A7A5-4348-AFCB-0C13414D00E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39B9446B-9961-4D9C-A26C-CCF81B74C5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14C14685-C638-4BD6-8EFD-99D5AC42B3A2}"/>
              </a:ext>
            </a:extLst>
          </p:cNvPr>
          <p:cNvSpPr>
            <a:spLocks noGrp="1"/>
          </p:cNvSpPr>
          <p:nvPr>
            <p:ph type="dt" sz="half" idx="10"/>
          </p:nvPr>
        </p:nvSpPr>
        <p:spPr/>
        <p:txBody>
          <a:bodyPr/>
          <a:lstStyle/>
          <a:p>
            <a:fld id="{7CCDE240-7331-457B-82D2-797B89677B94}" type="datetimeFigureOut">
              <a:rPr lang="de-AT" smtClean="0"/>
              <a:t>04.07.2021</a:t>
            </a:fld>
            <a:endParaRPr lang="de-AT"/>
          </a:p>
        </p:txBody>
      </p:sp>
      <p:sp>
        <p:nvSpPr>
          <p:cNvPr id="5" name="Fußzeilenplatzhalter 4">
            <a:extLst>
              <a:ext uri="{FF2B5EF4-FFF2-40B4-BE49-F238E27FC236}">
                <a16:creationId xmlns:a16="http://schemas.microsoft.com/office/drawing/2014/main" id="{B444748B-2BE6-4055-97A6-EE90CAB414A6}"/>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21E4BCE1-F26D-42AD-B495-817C7AD27E8E}"/>
              </a:ext>
            </a:extLst>
          </p:cNvPr>
          <p:cNvSpPr>
            <a:spLocks noGrp="1"/>
          </p:cNvSpPr>
          <p:nvPr>
            <p:ph type="sldNum" sz="quarter" idx="12"/>
          </p:nvPr>
        </p:nvSpPr>
        <p:spPr/>
        <p:txBody>
          <a:bodyPr/>
          <a:lstStyle/>
          <a:p>
            <a:fld id="{5F54B2D9-FB74-46C1-A7FA-B365260F47FA}" type="slidenum">
              <a:rPr lang="de-AT" smtClean="0"/>
              <a:t>‹Nr.›</a:t>
            </a:fld>
            <a:endParaRPr lang="de-AT"/>
          </a:p>
        </p:txBody>
      </p:sp>
    </p:spTree>
    <p:extLst>
      <p:ext uri="{BB962C8B-B14F-4D97-AF65-F5344CB8AC3E}">
        <p14:creationId xmlns:p14="http://schemas.microsoft.com/office/powerpoint/2010/main" val="3480255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EB0B88-7AFB-4884-843F-D840CB14E4A9}"/>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EFEB466E-22F8-42A4-B02F-CEE96B32002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B6677B43-1286-4071-86FB-98D7D9A5AB46}"/>
              </a:ext>
            </a:extLst>
          </p:cNvPr>
          <p:cNvSpPr>
            <a:spLocks noGrp="1"/>
          </p:cNvSpPr>
          <p:nvPr>
            <p:ph type="dt" sz="half" idx="10"/>
          </p:nvPr>
        </p:nvSpPr>
        <p:spPr/>
        <p:txBody>
          <a:bodyPr/>
          <a:lstStyle/>
          <a:p>
            <a:fld id="{7CCDE240-7331-457B-82D2-797B89677B94}" type="datetimeFigureOut">
              <a:rPr lang="de-AT" smtClean="0"/>
              <a:t>04.07.2021</a:t>
            </a:fld>
            <a:endParaRPr lang="de-AT"/>
          </a:p>
        </p:txBody>
      </p:sp>
      <p:sp>
        <p:nvSpPr>
          <p:cNvPr id="5" name="Fußzeilenplatzhalter 4">
            <a:extLst>
              <a:ext uri="{FF2B5EF4-FFF2-40B4-BE49-F238E27FC236}">
                <a16:creationId xmlns:a16="http://schemas.microsoft.com/office/drawing/2014/main" id="{5BD2BCC3-9C3C-4560-A9E5-97AEEC9FF1E8}"/>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94B1B86A-68D9-483A-B3E3-C28619E6A1F2}"/>
              </a:ext>
            </a:extLst>
          </p:cNvPr>
          <p:cNvSpPr>
            <a:spLocks noGrp="1"/>
          </p:cNvSpPr>
          <p:nvPr>
            <p:ph type="sldNum" sz="quarter" idx="12"/>
          </p:nvPr>
        </p:nvSpPr>
        <p:spPr/>
        <p:txBody>
          <a:bodyPr/>
          <a:lstStyle/>
          <a:p>
            <a:fld id="{5F54B2D9-FB74-46C1-A7FA-B365260F47FA}" type="slidenum">
              <a:rPr lang="de-AT" smtClean="0"/>
              <a:t>‹Nr.›</a:t>
            </a:fld>
            <a:endParaRPr lang="de-AT"/>
          </a:p>
        </p:txBody>
      </p:sp>
    </p:spTree>
    <p:extLst>
      <p:ext uri="{BB962C8B-B14F-4D97-AF65-F5344CB8AC3E}">
        <p14:creationId xmlns:p14="http://schemas.microsoft.com/office/powerpoint/2010/main" val="2147326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188A48E-785D-4C86-9C12-D40AA9143C4E}"/>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90AFEB47-98FF-4587-8371-10CDD090324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B1171390-12CE-4C5B-9C41-BA3DACB423E0}"/>
              </a:ext>
            </a:extLst>
          </p:cNvPr>
          <p:cNvSpPr>
            <a:spLocks noGrp="1"/>
          </p:cNvSpPr>
          <p:nvPr>
            <p:ph type="dt" sz="half" idx="10"/>
          </p:nvPr>
        </p:nvSpPr>
        <p:spPr/>
        <p:txBody>
          <a:bodyPr/>
          <a:lstStyle/>
          <a:p>
            <a:fld id="{7CCDE240-7331-457B-82D2-797B89677B94}" type="datetimeFigureOut">
              <a:rPr lang="de-AT" smtClean="0"/>
              <a:t>04.07.2021</a:t>
            </a:fld>
            <a:endParaRPr lang="de-AT"/>
          </a:p>
        </p:txBody>
      </p:sp>
      <p:sp>
        <p:nvSpPr>
          <p:cNvPr id="5" name="Fußzeilenplatzhalter 4">
            <a:extLst>
              <a:ext uri="{FF2B5EF4-FFF2-40B4-BE49-F238E27FC236}">
                <a16:creationId xmlns:a16="http://schemas.microsoft.com/office/drawing/2014/main" id="{1A33211B-7444-4308-B5C2-E31A20D1FD3F}"/>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7772D1CC-654D-40EE-880E-1A5C29DD75D9}"/>
              </a:ext>
            </a:extLst>
          </p:cNvPr>
          <p:cNvSpPr>
            <a:spLocks noGrp="1"/>
          </p:cNvSpPr>
          <p:nvPr>
            <p:ph type="sldNum" sz="quarter" idx="12"/>
          </p:nvPr>
        </p:nvSpPr>
        <p:spPr/>
        <p:txBody>
          <a:bodyPr/>
          <a:lstStyle/>
          <a:p>
            <a:fld id="{5F54B2D9-FB74-46C1-A7FA-B365260F47FA}" type="slidenum">
              <a:rPr lang="de-AT" smtClean="0"/>
              <a:t>‹Nr.›</a:t>
            </a:fld>
            <a:endParaRPr lang="de-AT"/>
          </a:p>
        </p:txBody>
      </p:sp>
    </p:spTree>
    <p:extLst>
      <p:ext uri="{BB962C8B-B14F-4D97-AF65-F5344CB8AC3E}">
        <p14:creationId xmlns:p14="http://schemas.microsoft.com/office/powerpoint/2010/main" val="2251345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A85DDA-2B26-475F-B3BC-DC712A0E5D31}"/>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3C1D4383-60C3-4595-83DE-801E8915C4C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B60B134-5E6E-4836-83F4-313790606EC3}"/>
              </a:ext>
            </a:extLst>
          </p:cNvPr>
          <p:cNvSpPr>
            <a:spLocks noGrp="1"/>
          </p:cNvSpPr>
          <p:nvPr>
            <p:ph type="dt" sz="half" idx="10"/>
          </p:nvPr>
        </p:nvSpPr>
        <p:spPr/>
        <p:txBody>
          <a:bodyPr/>
          <a:lstStyle/>
          <a:p>
            <a:fld id="{7CCDE240-7331-457B-82D2-797B89677B94}" type="datetimeFigureOut">
              <a:rPr lang="de-AT" smtClean="0"/>
              <a:t>04.07.2021</a:t>
            </a:fld>
            <a:endParaRPr lang="de-AT"/>
          </a:p>
        </p:txBody>
      </p:sp>
      <p:sp>
        <p:nvSpPr>
          <p:cNvPr id="5" name="Fußzeilenplatzhalter 4">
            <a:extLst>
              <a:ext uri="{FF2B5EF4-FFF2-40B4-BE49-F238E27FC236}">
                <a16:creationId xmlns:a16="http://schemas.microsoft.com/office/drawing/2014/main" id="{DAE6AE03-81BA-4521-994E-D340B90177FE}"/>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B2748F05-128F-4834-BD90-D5BDCE2401F8}"/>
              </a:ext>
            </a:extLst>
          </p:cNvPr>
          <p:cNvSpPr>
            <a:spLocks noGrp="1"/>
          </p:cNvSpPr>
          <p:nvPr>
            <p:ph type="sldNum" sz="quarter" idx="12"/>
          </p:nvPr>
        </p:nvSpPr>
        <p:spPr/>
        <p:txBody>
          <a:bodyPr/>
          <a:lstStyle/>
          <a:p>
            <a:fld id="{5F54B2D9-FB74-46C1-A7FA-B365260F47FA}" type="slidenum">
              <a:rPr lang="de-AT" smtClean="0"/>
              <a:t>‹Nr.›</a:t>
            </a:fld>
            <a:endParaRPr lang="de-AT"/>
          </a:p>
        </p:txBody>
      </p:sp>
    </p:spTree>
    <p:extLst>
      <p:ext uri="{BB962C8B-B14F-4D97-AF65-F5344CB8AC3E}">
        <p14:creationId xmlns:p14="http://schemas.microsoft.com/office/powerpoint/2010/main" val="3696429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D6F5BD-73FE-4B78-A46B-11F87B05908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D9A51F42-8175-48E1-811C-8B45AB622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3C34ECA-7133-47C1-8A9F-C752DF0A365B}"/>
              </a:ext>
            </a:extLst>
          </p:cNvPr>
          <p:cNvSpPr>
            <a:spLocks noGrp="1"/>
          </p:cNvSpPr>
          <p:nvPr>
            <p:ph type="dt" sz="half" idx="10"/>
          </p:nvPr>
        </p:nvSpPr>
        <p:spPr/>
        <p:txBody>
          <a:bodyPr/>
          <a:lstStyle/>
          <a:p>
            <a:fld id="{7CCDE240-7331-457B-82D2-797B89677B94}" type="datetimeFigureOut">
              <a:rPr lang="de-AT" smtClean="0"/>
              <a:t>04.07.2021</a:t>
            </a:fld>
            <a:endParaRPr lang="de-AT"/>
          </a:p>
        </p:txBody>
      </p:sp>
      <p:sp>
        <p:nvSpPr>
          <p:cNvPr id="5" name="Fußzeilenplatzhalter 4">
            <a:extLst>
              <a:ext uri="{FF2B5EF4-FFF2-40B4-BE49-F238E27FC236}">
                <a16:creationId xmlns:a16="http://schemas.microsoft.com/office/drawing/2014/main" id="{57A9F8AF-4BE1-41CE-92C3-99288A8F1850}"/>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729D5198-648F-4FAA-8B71-8F2C6306DF0E}"/>
              </a:ext>
            </a:extLst>
          </p:cNvPr>
          <p:cNvSpPr>
            <a:spLocks noGrp="1"/>
          </p:cNvSpPr>
          <p:nvPr>
            <p:ph type="sldNum" sz="quarter" idx="12"/>
          </p:nvPr>
        </p:nvSpPr>
        <p:spPr/>
        <p:txBody>
          <a:bodyPr/>
          <a:lstStyle/>
          <a:p>
            <a:fld id="{5F54B2D9-FB74-46C1-A7FA-B365260F47FA}" type="slidenum">
              <a:rPr lang="de-AT" smtClean="0"/>
              <a:t>‹Nr.›</a:t>
            </a:fld>
            <a:endParaRPr lang="de-AT"/>
          </a:p>
        </p:txBody>
      </p:sp>
    </p:spTree>
    <p:extLst>
      <p:ext uri="{BB962C8B-B14F-4D97-AF65-F5344CB8AC3E}">
        <p14:creationId xmlns:p14="http://schemas.microsoft.com/office/powerpoint/2010/main" val="700436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896CAD-B320-41A5-A119-246B45931CE8}"/>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0B25E444-30C0-451D-B9D2-50434C79092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EF7AC873-7B1D-48D0-8A06-ACEAD89A095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32A8E29E-FAE2-49B8-8104-ECD5462D028A}"/>
              </a:ext>
            </a:extLst>
          </p:cNvPr>
          <p:cNvSpPr>
            <a:spLocks noGrp="1"/>
          </p:cNvSpPr>
          <p:nvPr>
            <p:ph type="dt" sz="half" idx="10"/>
          </p:nvPr>
        </p:nvSpPr>
        <p:spPr/>
        <p:txBody>
          <a:bodyPr/>
          <a:lstStyle/>
          <a:p>
            <a:fld id="{7CCDE240-7331-457B-82D2-797B89677B94}" type="datetimeFigureOut">
              <a:rPr lang="de-AT" smtClean="0"/>
              <a:t>04.07.2021</a:t>
            </a:fld>
            <a:endParaRPr lang="de-AT"/>
          </a:p>
        </p:txBody>
      </p:sp>
      <p:sp>
        <p:nvSpPr>
          <p:cNvPr id="6" name="Fußzeilenplatzhalter 5">
            <a:extLst>
              <a:ext uri="{FF2B5EF4-FFF2-40B4-BE49-F238E27FC236}">
                <a16:creationId xmlns:a16="http://schemas.microsoft.com/office/drawing/2014/main" id="{8D0FADD7-3E6D-4B8A-8308-E45B6A8A28C7}"/>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7A7428B9-617E-428B-94CE-ED1854EE0B0A}"/>
              </a:ext>
            </a:extLst>
          </p:cNvPr>
          <p:cNvSpPr>
            <a:spLocks noGrp="1"/>
          </p:cNvSpPr>
          <p:nvPr>
            <p:ph type="sldNum" sz="quarter" idx="12"/>
          </p:nvPr>
        </p:nvSpPr>
        <p:spPr/>
        <p:txBody>
          <a:bodyPr/>
          <a:lstStyle/>
          <a:p>
            <a:fld id="{5F54B2D9-FB74-46C1-A7FA-B365260F47FA}" type="slidenum">
              <a:rPr lang="de-AT" smtClean="0"/>
              <a:t>‹Nr.›</a:t>
            </a:fld>
            <a:endParaRPr lang="de-AT"/>
          </a:p>
        </p:txBody>
      </p:sp>
    </p:spTree>
    <p:extLst>
      <p:ext uri="{BB962C8B-B14F-4D97-AF65-F5344CB8AC3E}">
        <p14:creationId xmlns:p14="http://schemas.microsoft.com/office/powerpoint/2010/main" val="117824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A6AB65-CF88-4E0F-8BE8-FA33143AD62F}"/>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1709DF5E-7359-4590-B734-FE58F27FA1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5C39570-6DB5-446A-BC5C-D50340F7E52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6E739392-3725-4606-BC88-F6FFCE871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B5F1FB0-CF88-4E82-9932-50723C8C32E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0A72101F-490C-4734-BE87-586BF4FC3C3E}"/>
              </a:ext>
            </a:extLst>
          </p:cNvPr>
          <p:cNvSpPr>
            <a:spLocks noGrp="1"/>
          </p:cNvSpPr>
          <p:nvPr>
            <p:ph type="dt" sz="half" idx="10"/>
          </p:nvPr>
        </p:nvSpPr>
        <p:spPr/>
        <p:txBody>
          <a:bodyPr/>
          <a:lstStyle/>
          <a:p>
            <a:fld id="{7CCDE240-7331-457B-82D2-797B89677B94}" type="datetimeFigureOut">
              <a:rPr lang="de-AT" smtClean="0"/>
              <a:t>04.07.2021</a:t>
            </a:fld>
            <a:endParaRPr lang="de-AT"/>
          </a:p>
        </p:txBody>
      </p:sp>
      <p:sp>
        <p:nvSpPr>
          <p:cNvPr id="8" name="Fußzeilenplatzhalter 7">
            <a:extLst>
              <a:ext uri="{FF2B5EF4-FFF2-40B4-BE49-F238E27FC236}">
                <a16:creationId xmlns:a16="http://schemas.microsoft.com/office/drawing/2014/main" id="{EC3D53C7-CE56-4ED8-96F6-A237FE839A25}"/>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3606F8B0-2BF2-40B8-8A1E-67C9783D7C6A}"/>
              </a:ext>
            </a:extLst>
          </p:cNvPr>
          <p:cNvSpPr>
            <a:spLocks noGrp="1"/>
          </p:cNvSpPr>
          <p:nvPr>
            <p:ph type="sldNum" sz="quarter" idx="12"/>
          </p:nvPr>
        </p:nvSpPr>
        <p:spPr/>
        <p:txBody>
          <a:bodyPr/>
          <a:lstStyle/>
          <a:p>
            <a:fld id="{5F54B2D9-FB74-46C1-A7FA-B365260F47FA}" type="slidenum">
              <a:rPr lang="de-AT" smtClean="0"/>
              <a:t>‹Nr.›</a:t>
            </a:fld>
            <a:endParaRPr lang="de-AT"/>
          </a:p>
        </p:txBody>
      </p:sp>
    </p:spTree>
    <p:extLst>
      <p:ext uri="{BB962C8B-B14F-4D97-AF65-F5344CB8AC3E}">
        <p14:creationId xmlns:p14="http://schemas.microsoft.com/office/powerpoint/2010/main" val="3002925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7D3DA6-4361-4777-A669-24D8E82027DF}"/>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D568F50B-4C3F-4734-A95A-47AEE35318A2}"/>
              </a:ext>
            </a:extLst>
          </p:cNvPr>
          <p:cNvSpPr>
            <a:spLocks noGrp="1"/>
          </p:cNvSpPr>
          <p:nvPr>
            <p:ph type="dt" sz="half" idx="10"/>
          </p:nvPr>
        </p:nvSpPr>
        <p:spPr/>
        <p:txBody>
          <a:bodyPr/>
          <a:lstStyle/>
          <a:p>
            <a:fld id="{7CCDE240-7331-457B-82D2-797B89677B94}" type="datetimeFigureOut">
              <a:rPr lang="de-AT" smtClean="0"/>
              <a:t>04.07.2021</a:t>
            </a:fld>
            <a:endParaRPr lang="de-AT"/>
          </a:p>
        </p:txBody>
      </p:sp>
      <p:sp>
        <p:nvSpPr>
          <p:cNvPr id="4" name="Fußzeilenplatzhalter 3">
            <a:extLst>
              <a:ext uri="{FF2B5EF4-FFF2-40B4-BE49-F238E27FC236}">
                <a16:creationId xmlns:a16="http://schemas.microsoft.com/office/drawing/2014/main" id="{E1949179-5A63-47D3-8F5B-1AD3F04F8E3A}"/>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A4DAFD80-00BB-4205-A551-BC9D3EFEA1C2}"/>
              </a:ext>
            </a:extLst>
          </p:cNvPr>
          <p:cNvSpPr>
            <a:spLocks noGrp="1"/>
          </p:cNvSpPr>
          <p:nvPr>
            <p:ph type="sldNum" sz="quarter" idx="12"/>
          </p:nvPr>
        </p:nvSpPr>
        <p:spPr/>
        <p:txBody>
          <a:bodyPr/>
          <a:lstStyle/>
          <a:p>
            <a:fld id="{5F54B2D9-FB74-46C1-A7FA-B365260F47FA}" type="slidenum">
              <a:rPr lang="de-AT" smtClean="0"/>
              <a:t>‹Nr.›</a:t>
            </a:fld>
            <a:endParaRPr lang="de-AT"/>
          </a:p>
        </p:txBody>
      </p:sp>
    </p:spTree>
    <p:extLst>
      <p:ext uri="{BB962C8B-B14F-4D97-AF65-F5344CB8AC3E}">
        <p14:creationId xmlns:p14="http://schemas.microsoft.com/office/powerpoint/2010/main" val="315899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66844F6-2F38-4B39-8897-89C41FBDDB64}"/>
              </a:ext>
            </a:extLst>
          </p:cNvPr>
          <p:cNvSpPr>
            <a:spLocks noGrp="1"/>
          </p:cNvSpPr>
          <p:nvPr>
            <p:ph type="dt" sz="half" idx="10"/>
          </p:nvPr>
        </p:nvSpPr>
        <p:spPr/>
        <p:txBody>
          <a:bodyPr/>
          <a:lstStyle/>
          <a:p>
            <a:fld id="{7CCDE240-7331-457B-82D2-797B89677B94}" type="datetimeFigureOut">
              <a:rPr lang="de-AT" smtClean="0"/>
              <a:t>04.07.2021</a:t>
            </a:fld>
            <a:endParaRPr lang="de-AT"/>
          </a:p>
        </p:txBody>
      </p:sp>
      <p:sp>
        <p:nvSpPr>
          <p:cNvPr id="3" name="Fußzeilenplatzhalter 2">
            <a:extLst>
              <a:ext uri="{FF2B5EF4-FFF2-40B4-BE49-F238E27FC236}">
                <a16:creationId xmlns:a16="http://schemas.microsoft.com/office/drawing/2014/main" id="{15F08B9D-7AC2-491F-A8A6-781EE0FF8119}"/>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121FF4D6-7C08-478A-B8C9-E188F785627B}"/>
              </a:ext>
            </a:extLst>
          </p:cNvPr>
          <p:cNvSpPr>
            <a:spLocks noGrp="1"/>
          </p:cNvSpPr>
          <p:nvPr>
            <p:ph type="sldNum" sz="quarter" idx="12"/>
          </p:nvPr>
        </p:nvSpPr>
        <p:spPr/>
        <p:txBody>
          <a:bodyPr/>
          <a:lstStyle/>
          <a:p>
            <a:fld id="{5F54B2D9-FB74-46C1-A7FA-B365260F47FA}" type="slidenum">
              <a:rPr lang="de-AT" smtClean="0"/>
              <a:t>‹Nr.›</a:t>
            </a:fld>
            <a:endParaRPr lang="de-AT"/>
          </a:p>
        </p:txBody>
      </p:sp>
    </p:spTree>
    <p:extLst>
      <p:ext uri="{BB962C8B-B14F-4D97-AF65-F5344CB8AC3E}">
        <p14:creationId xmlns:p14="http://schemas.microsoft.com/office/powerpoint/2010/main" val="3743597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B2BB12-7019-4712-BDBD-045265FA228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7E033C73-BF6E-4007-9116-8ECE6F0D9E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AE0C58C7-BD7A-4429-8AE6-987FEAFA5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9E8F820-4401-4CE2-AC8A-98594179BEE2}"/>
              </a:ext>
            </a:extLst>
          </p:cNvPr>
          <p:cNvSpPr>
            <a:spLocks noGrp="1"/>
          </p:cNvSpPr>
          <p:nvPr>
            <p:ph type="dt" sz="half" idx="10"/>
          </p:nvPr>
        </p:nvSpPr>
        <p:spPr/>
        <p:txBody>
          <a:bodyPr/>
          <a:lstStyle/>
          <a:p>
            <a:fld id="{7CCDE240-7331-457B-82D2-797B89677B94}" type="datetimeFigureOut">
              <a:rPr lang="de-AT" smtClean="0"/>
              <a:t>04.07.2021</a:t>
            </a:fld>
            <a:endParaRPr lang="de-AT"/>
          </a:p>
        </p:txBody>
      </p:sp>
      <p:sp>
        <p:nvSpPr>
          <p:cNvPr id="6" name="Fußzeilenplatzhalter 5">
            <a:extLst>
              <a:ext uri="{FF2B5EF4-FFF2-40B4-BE49-F238E27FC236}">
                <a16:creationId xmlns:a16="http://schemas.microsoft.com/office/drawing/2014/main" id="{18DF92BA-B784-4F1E-BEE3-86C11F709A83}"/>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0CDE0145-7A9C-4B0A-AD59-CADEDD8A099F}"/>
              </a:ext>
            </a:extLst>
          </p:cNvPr>
          <p:cNvSpPr>
            <a:spLocks noGrp="1"/>
          </p:cNvSpPr>
          <p:nvPr>
            <p:ph type="sldNum" sz="quarter" idx="12"/>
          </p:nvPr>
        </p:nvSpPr>
        <p:spPr/>
        <p:txBody>
          <a:bodyPr/>
          <a:lstStyle/>
          <a:p>
            <a:fld id="{5F54B2D9-FB74-46C1-A7FA-B365260F47FA}" type="slidenum">
              <a:rPr lang="de-AT" smtClean="0"/>
              <a:t>‹Nr.›</a:t>
            </a:fld>
            <a:endParaRPr lang="de-AT"/>
          </a:p>
        </p:txBody>
      </p:sp>
    </p:spTree>
    <p:extLst>
      <p:ext uri="{BB962C8B-B14F-4D97-AF65-F5344CB8AC3E}">
        <p14:creationId xmlns:p14="http://schemas.microsoft.com/office/powerpoint/2010/main" val="47096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E0D368-7183-498A-A5F7-45C92782470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E8E403F1-FC30-4AA7-8F89-C8385B81C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CB6AFE4A-AFED-44E0-83E1-3DCD63CDC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FD964F7-4CA5-4697-A814-C63C8E5D14DB}"/>
              </a:ext>
            </a:extLst>
          </p:cNvPr>
          <p:cNvSpPr>
            <a:spLocks noGrp="1"/>
          </p:cNvSpPr>
          <p:nvPr>
            <p:ph type="dt" sz="half" idx="10"/>
          </p:nvPr>
        </p:nvSpPr>
        <p:spPr/>
        <p:txBody>
          <a:bodyPr/>
          <a:lstStyle/>
          <a:p>
            <a:fld id="{7CCDE240-7331-457B-82D2-797B89677B94}" type="datetimeFigureOut">
              <a:rPr lang="de-AT" smtClean="0"/>
              <a:t>04.07.2021</a:t>
            </a:fld>
            <a:endParaRPr lang="de-AT"/>
          </a:p>
        </p:txBody>
      </p:sp>
      <p:sp>
        <p:nvSpPr>
          <p:cNvPr id="6" name="Fußzeilenplatzhalter 5">
            <a:extLst>
              <a:ext uri="{FF2B5EF4-FFF2-40B4-BE49-F238E27FC236}">
                <a16:creationId xmlns:a16="http://schemas.microsoft.com/office/drawing/2014/main" id="{0EB01327-9E3B-4B6B-9416-957875C9E1D0}"/>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649AD503-031E-4BEC-AAF2-A4BB5BFEFEA4}"/>
              </a:ext>
            </a:extLst>
          </p:cNvPr>
          <p:cNvSpPr>
            <a:spLocks noGrp="1"/>
          </p:cNvSpPr>
          <p:nvPr>
            <p:ph type="sldNum" sz="quarter" idx="12"/>
          </p:nvPr>
        </p:nvSpPr>
        <p:spPr/>
        <p:txBody>
          <a:bodyPr/>
          <a:lstStyle/>
          <a:p>
            <a:fld id="{5F54B2D9-FB74-46C1-A7FA-B365260F47FA}" type="slidenum">
              <a:rPr lang="de-AT" smtClean="0"/>
              <a:t>‹Nr.›</a:t>
            </a:fld>
            <a:endParaRPr lang="de-AT"/>
          </a:p>
        </p:txBody>
      </p:sp>
    </p:spTree>
    <p:extLst>
      <p:ext uri="{BB962C8B-B14F-4D97-AF65-F5344CB8AC3E}">
        <p14:creationId xmlns:p14="http://schemas.microsoft.com/office/powerpoint/2010/main" val="682783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2310F0C-6D3B-4075-B800-2BDDE5FB2D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3B3F698E-604A-48DC-94C2-086BC3547A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19DBAE06-7255-40DC-BD9D-D412B10C29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DE240-7331-457B-82D2-797B89677B94}" type="datetimeFigureOut">
              <a:rPr lang="de-AT" smtClean="0"/>
              <a:t>04.07.2021</a:t>
            </a:fld>
            <a:endParaRPr lang="de-AT"/>
          </a:p>
        </p:txBody>
      </p:sp>
      <p:sp>
        <p:nvSpPr>
          <p:cNvPr id="5" name="Fußzeilenplatzhalter 4">
            <a:extLst>
              <a:ext uri="{FF2B5EF4-FFF2-40B4-BE49-F238E27FC236}">
                <a16:creationId xmlns:a16="http://schemas.microsoft.com/office/drawing/2014/main" id="{9E965D11-5ED0-4142-91E9-189B025B0D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4009B299-1A48-484E-9B48-1E36099299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B2D9-FB74-46C1-A7FA-B365260F47FA}" type="slidenum">
              <a:rPr lang="de-AT" smtClean="0"/>
              <a:t>‹Nr.›</a:t>
            </a:fld>
            <a:endParaRPr lang="de-AT"/>
          </a:p>
        </p:txBody>
      </p:sp>
    </p:spTree>
    <p:extLst>
      <p:ext uri="{BB962C8B-B14F-4D97-AF65-F5344CB8AC3E}">
        <p14:creationId xmlns:p14="http://schemas.microsoft.com/office/powerpoint/2010/main" val="3271940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Outdoorobjekt enthält.&#10;&#10;Automatisch generierte Beschreibung">
            <a:extLst>
              <a:ext uri="{FF2B5EF4-FFF2-40B4-BE49-F238E27FC236}">
                <a16:creationId xmlns:a16="http://schemas.microsoft.com/office/drawing/2014/main" id="{F00793CD-A250-4B55-8F3D-20640F1634D7}"/>
              </a:ext>
            </a:extLst>
          </p:cNvPr>
          <p:cNvPicPr>
            <a:picLocks noChangeAspect="1"/>
          </p:cNvPicPr>
          <p:nvPr/>
        </p:nvPicPr>
        <p:blipFill rotWithShape="1">
          <a:blip r:embed="rId2">
            <a:extLst>
              <a:ext uri="{28A0092B-C50C-407E-A947-70E740481C1C}">
                <a14:useLocalDpi xmlns:a14="http://schemas.microsoft.com/office/drawing/2010/main" val="0"/>
              </a:ext>
            </a:extLst>
          </a:blip>
          <a:srcRect t="18031" b="10985"/>
          <a:stretch/>
        </p:blipFill>
        <p:spPr>
          <a:xfrm>
            <a:off x="2049401" y="994954"/>
            <a:ext cx="8093198" cy="4868092"/>
          </a:xfrm>
          <a:prstGeom prst="rect">
            <a:avLst/>
          </a:prstGeom>
        </p:spPr>
      </p:pic>
      <p:sp>
        <p:nvSpPr>
          <p:cNvPr id="4" name="Textfeld 3">
            <a:extLst>
              <a:ext uri="{FF2B5EF4-FFF2-40B4-BE49-F238E27FC236}">
                <a16:creationId xmlns:a16="http://schemas.microsoft.com/office/drawing/2014/main" id="{9D10690D-40CC-440C-B436-4E332B20CDD9}"/>
              </a:ext>
            </a:extLst>
          </p:cNvPr>
          <p:cNvSpPr txBox="1"/>
          <p:nvPr/>
        </p:nvSpPr>
        <p:spPr>
          <a:xfrm>
            <a:off x="7741920" y="6440073"/>
            <a:ext cx="4528457" cy="338554"/>
          </a:xfrm>
          <a:prstGeom prst="rect">
            <a:avLst/>
          </a:prstGeom>
          <a:noFill/>
        </p:spPr>
        <p:txBody>
          <a:bodyPr wrap="square" rtlCol="0">
            <a:spAutoFit/>
          </a:bodyPr>
          <a:lstStyle/>
          <a:p>
            <a:r>
              <a:rPr lang="de-DE" sz="1600"/>
              <a:t>Manuel Fröschl, Simon Goller, Sebastian Weidlinger</a:t>
            </a:r>
            <a:endParaRPr lang="de-AT" sz="1600"/>
          </a:p>
        </p:txBody>
      </p:sp>
    </p:spTree>
    <p:extLst>
      <p:ext uri="{BB962C8B-B14F-4D97-AF65-F5344CB8AC3E}">
        <p14:creationId xmlns:p14="http://schemas.microsoft.com/office/powerpoint/2010/main" val="824927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330FC1-3E34-4317-ADE0-8CD1E40CC6DC}"/>
              </a:ext>
            </a:extLst>
          </p:cNvPr>
          <p:cNvSpPr>
            <a:spLocks noGrp="1"/>
          </p:cNvSpPr>
          <p:nvPr>
            <p:ph type="title"/>
          </p:nvPr>
        </p:nvSpPr>
        <p:spPr/>
        <p:txBody>
          <a:bodyPr/>
          <a:lstStyle/>
          <a:p>
            <a:r>
              <a:rPr lang="de-DE" sz="4800"/>
              <a:t>Hürden</a:t>
            </a:r>
            <a:endParaRPr lang="de-AT"/>
          </a:p>
        </p:txBody>
      </p:sp>
      <p:sp>
        <p:nvSpPr>
          <p:cNvPr id="3" name="Inhaltsplatzhalter 2">
            <a:extLst>
              <a:ext uri="{FF2B5EF4-FFF2-40B4-BE49-F238E27FC236}">
                <a16:creationId xmlns:a16="http://schemas.microsoft.com/office/drawing/2014/main" id="{7BB50BE1-36BF-4533-A3EA-0B762F9E8B20}"/>
              </a:ext>
            </a:extLst>
          </p:cNvPr>
          <p:cNvSpPr>
            <a:spLocks noGrp="1"/>
          </p:cNvSpPr>
          <p:nvPr>
            <p:ph idx="1"/>
          </p:nvPr>
        </p:nvSpPr>
        <p:spPr>
          <a:xfrm>
            <a:off x="838200" y="2010350"/>
            <a:ext cx="10515600" cy="4351338"/>
          </a:xfrm>
        </p:spPr>
        <p:txBody>
          <a:bodyPr vert="horz" lIns="91440" tIns="45720" rIns="91440" bIns="45720" rtlCol="0" anchor="t">
            <a:normAutofit/>
          </a:bodyPr>
          <a:lstStyle/>
          <a:p>
            <a:r>
              <a:rPr lang="de-DE"/>
              <a:t>Keine Vorerfahrung mit Swift</a:t>
            </a:r>
          </a:p>
          <a:p>
            <a:pPr marL="0" indent="0">
              <a:buNone/>
            </a:pPr>
            <a:endParaRPr lang="de-DE"/>
          </a:p>
          <a:p>
            <a:r>
              <a:rPr lang="de-DE"/>
              <a:t>Schlechte Einschätzung des Aufwandes der einzelnen Aspekte</a:t>
            </a:r>
          </a:p>
          <a:p>
            <a:pPr marL="0" indent="0">
              <a:buNone/>
            </a:pPr>
            <a:endParaRPr lang="de-DE"/>
          </a:p>
          <a:p>
            <a:r>
              <a:rPr lang="de-DE"/>
              <a:t>Zeitmanagement</a:t>
            </a:r>
          </a:p>
          <a:p>
            <a:endParaRPr lang="de-DE"/>
          </a:p>
          <a:p>
            <a:r>
              <a:rPr lang="de-DE" err="1"/>
              <a:t>Firebase</a:t>
            </a:r>
            <a:endParaRPr lang="de-DE"/>
          </a:p>
        </p:txBody>
      </p:sp>
      <p:pic>
        <p:nvPicPr>
          <p:cNvPr id="6" name="Grafik 5" descr="Ein Bild, das Outdoorobjekt enthält.&#10;&#10;Automatisch generierte Beschreibung">
            <a:extLst>
              <a:ext uri="{FF2B5EF4-FFF2-40B4-BE49-F238E27FC236}">
                <a16:creationId xmlns:a16="http://schemas.microsoft.com/office/drawing/2014/main" id="{F7E0AE63-D0C1-473F-855C-CB88E9A5B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6092" y="5937145"/>
            <a:ext cx="1002015" cy="849086"/>
          </a:xfrm>
          <a:prstGeom prst="rect">
            <a:avLst/>
          </a:prstGeom>
        </p:spPr>
      </p:pic>
    </p:spTree>
    <p:extLst>
      <p:ext uri="{BB962C8B-B14F-4D97-AF65-F5344CB8AC3E}">
        <p14:creationId xmlns:p14="http://schemas.microsoft.com/office/powerpoint/2010/main" val="1969611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32B279-060D-43CB-8846-21F2AD428C90}"/>
              </a:ext>
            </a:extLst>
          </p:cNvPr>
          <p:cNvSpPr>
            <a:spLocks noGrp="1"/>
          </p:cNvSpPr>
          <p:nvPr>
            <p:ph type="title"/>
          </p:nvPr>
        </p:nvSpPr>
        <p:spPr/>
        <p:txBody>
          <a:bodyPr>
            <a:normAutofit/>
          </a:bodyPr>
          <a:lstStyle/>
          <a:p>
            <a:r>
              <a:rPr lang="de-DE" sz="4800" dirty="0"/>
              <a:t>Demo Video</a:t>
            </a:r>
            <a:endParaRPr lang="de-DE" sz="4800" dirty="0">
              <a:cs typeface="Calibri Light"/>
            </a:endParaRPr>
          </a:p>
        </p:txBody>
      </p:sp>
      <p:sp>
        <p:nvSpPr>
          <p:cNvPr id="3" name="Inhaltsplatzhalter 2">
            <a:extLst>
              <a:ext uri="{FF2B5EF4-FFF2-40B4-BE49-F238E27FC236}">
                <a16:creationId xmlns:a16="http://schemas.microsoft.com/office/drawing/2014/main" id="{D388C23C-EF6E-4934-A89D-4542C3E7B5D0}"/>
              </a:ext>
            </a:extLst>
          </p:cNvPr>
          <p:cNvSpPr>
            <a:spLocks noGrp="1"/>
          </p:cNvSpPr>
          <p:nvPr>
            <p:ph idx="1"/>
          </p:nvPr>
        </p:nvSpPr>
        <p:spPr/>
        <p:txBody>
          <a:bodyPr vert="horz" lIns="91440" tIns="45720" rIns="91440" bIns="45720" rtlCol="0" anchor="t">
            <a:normAutofit/>
          </a:bodyPr>
          <a:lstStyle/>
          <a:p>
            <a:endParaRPr lang="de-DE" dirty="0">
              <a:cs typeface="Calibri"/>
            </a:endParaRPr>
          </a:p>
          <a:p>
            <a:endParaRPr lang="de-AT" dirty="0">
              <a:cs typeface="Calibri" panose="020F0502020204030204"/>
            </a:endParaRPr>
          </a:p>
        </p:txBody>
      </p:sp>
      <p:pic>
        <p:nvPicPr>
          <p:cNvPr id="5" name="Picture 2">
            <a:extLst>
              <a:ext uri="{FF2B5EF4-FFF2-40B4-BE49-F238E27FC236}">
                <a16:creationId xmlns:a16="http://schemas.microsoft.com/office/drawing/2014/main" id="{A1A9942D-B950-49DE-86D6-A23EBC2049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15"/>
          <a:stretch/>
        </p:blipFill>
        <p:spPr bwMode="auto">
          <a:xfrm>
            <a:off x="4550587" y="777605"/>
            <a:ext cx="3090826" cy="6080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516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F6490B-3515-4593-B766-7B14FFF0059F}"/>
              </a:ext>
            </a:extLst>
          </p:cNvPr>
          <p:cNvSpPr>
            <a:spLocks noGrp="1"/>
          </p:cNvSpPr>
          <p:nvPr>
            <p:ph type="title"/>
          </p:nvPr>
        </p:nvSpPr>
        <p:spPr/>
        <p:txBody>
          <a:bodyPr/>
          <a:lstStyle/>
          <a:p>
            <a:r>
              <a:rPr lang="de-DE"/>
              <a:t>Agenda</a:t>
            </a:r>
            <a:endParaRPr lang="de-AT"/>
          </a:p>
        </p:txBody>
      </p:sp>
      <p:sp>
        <p:nvSpPr>
          <p:cNvPr id="3" name="Inhaltsplatzhalter 2">
            <a:extLst>
              <a:ext uri="{FF2B5EF4-FFF2-40B4-BE49-F238E27FC236}">
                <a16:creationId xmlns:a16="http://schemas.microsoft.com/office/drawing/2014/main" id="{95E031CF-371F-4430-B5F1-AA7F0D66B015}"/>
              </a:ext>
            </a:extLst>
          </p:cNvPr>
          <p:cNvSpPr>
            <a:spLocks noGrp="1"/>
          </p:cNvSpPr>
          <p:nvPr>
            <p:ph idx="1"/>
          </p:nvPr>
        </p:nvSpPr>
        <p:spPr>
          <a:xfrm>
            <a:off x="838200" y="1844097"/>
            <a:ext cx="10515600" cy="4351338"/>
          </a:xfrm>
        </p:spPr>
        <p:txBody>
          <a:bodyPr vert="horz" lIns="91440" tIns="45720" rIns="91440" bIns="45720" rtlCol="0" anchor="t">
            <a:normAutofit fontScale="92500" lnSpcReduction="20000"/>
          </a:bodyPr>
          <a:lstStyle/>
          <a:p>
            <a:pPr>
              <a:lnSpc>
                <a:spcPct val="170000"/>
              </a:lnSpc>
            </a:pPr>
            <a:r>
              <a:rPr lang="de-AT">
                <a:cs typeface="Calibri"/>
              </a:rPr>
              <a:t>Das Team</a:t>
            </a:r>
            <a:endParaRPr lang="de-DE">
              <a:cs typeface="Calibri" panose="020F0502020204030204"/>
            </a:endParaRPr>
          </a:p>
          <a:p>
            <a:pPr>
              <a:lnSpc>
                <a:spcPct val="170000"/>
              </a:lnSpc>
            </a:pPr>
            <a:r>
              <a:rPr lang="de-AT">
                <a:cs typeface="Calibri"/>
              </a:rPr>
              <a:t>Was ist Habit Hive?</a:t>
            </a:r>
          </a:p>
          <a:p>
            <a:pPr>
              <a:lnSpc>
                <a:spcPct val="170000"/>
              </a:lnSpc>
            </a:pPr>
            <a:r>
              <a:rPr lang="de-AT">
                <a:cs typeface="Calibri"/>
              </a:rPr>
              <a:t>Features</a:t>
            </a:r>
          </a:p>
          <a:p>
            <a:pPr>
              <a:lnSpc>
                <a:spcPct val="170000"/>
              </a:lnSpc>
            </a:pPr>
            <a:r>
              <a:rPr lang="de-AT">
                <a:cs typeface="Calibri"/>
              </a:rPr>
              <a:t>Verwendete Technologien</a:t>
            </a:r>
          </a:p>
          <a:p>
            <a:pPr>
              <a:lnSpc>
                <a:spcPct val="170000"/>
              </a:lnSpc>
            </a:pPr>
            <a:r>
              <a:rPr lang="de-AT">
                <a:cs typeface="Calibri"/>
              </a:rPr>
              <a:t>Hürden</a:t>
            </a:r>
          </a:p>
          <a:p>
            <a:pPr>
              <a:lnSpc>
                <a:spcPct val="170000"/>
              </a:lnSpc>
            </a:pPr>
            <a:r>
              <a:rPr lang="de-AT">
                <a:cs typeface="Calibri"/>
              </a:rPr>
              <a:t>Demo Video</a:t>
            </a:r>
          </a:p>
        </p:txBody>
      </p:sp>
      <p:pic>
        <p:nvPicPr>
          <p:cNvPr id="6" name="Grafik 5" descr="Ein Bild, das Outdoorobjekt enthält.&#10;&#10;Automatisch generierte Beschreibung">
            <a:extLst>
              <a:ext uri="{FF2B5EF4-FFF2-40B4-BE49-F238E27FC236}">
                <a16:creationId xmlns:a16="http://schemas.microsoft.com/office/drawing/2014/main" id="{15C326EE-64D6-488A-A017-AF4520793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6092" y="5937145"/>
            <a:ext cx="1002015" cy="849086"/>
          </a:xfrm>
          <a:prstGeom prst="rect">
            <a:avLst/>
          </a:prstGeom>
        </p:spPr>
      </p:pic>
    </p:spTree>
    <p:extLst>
      <p:ext uri="{BB962C8B-B14F-4D97-AF65-F5344CB8AC3E}">
        <p14:creationId xmlns:p14="http://schemas.microsoft.com/office/powerpoint/2010/main" val="37674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Inhaltsplatzhalter 18">
            <a:extLst>
              <a:ext uri="{FF2B5EF4-FFF2-40B4-BE49-F238E27FC236}">
                <a16:creationId xmlns:a16="http://schemas.microsoft.com/office/drawing/2014/main" id="{81EEFC00-8E90-4377-8B3D-8868631FCBA6}"/>
              </a:ext>
            </a:extLst>
          </p:cNvPr>
          <p:cNvSpPr>
            <a:spLocks noGrp="1"/>
          </p:cNvSpPr>
          <p:nvPr>
            <p:ph idx="1"/>
          </p:nvPr>
        </p:nvSpPr>
        <p:spPr>
          <a:xfrm>
            <a:off x="838200" y="2019580"/>
            <a:ext cx="10515600" cy="4351338"/>
          </a:xfrm>
        </p:spPr>
        <p:txBody>
          <a:bodyPr vert="horz" lIns="91440" tIns="45720" rIns="91440" bIns="45720" rtlCol="0" anchor="t">
            <a:normAutofit/>
          </a:bodyPr>
          <a:lstStyle/>
          <a:p>
            <a:r>
              <a:rPr lang="de-DE"/>
              <a:t>Manuel Fröschl</a:t>
            </a:r>
          </a:p>
          <a:p>
            <a:endParaRPr lang="de-DE"/>
          </a:p>
          <a:p>
            <a:r>
              <a:rPr lang="de-DE"/>
              <a:t>Simon Goller</a:t>
            </a:r>
            <a:endParaRPr lang="de-DE">
              <a:cs typeface="Calibri" panose="020F0502020204030204"/>
            </a:endParaRPr>
          </a:p>
          <a:p>
            <a:endParaRPr lang="de-DE"/>
          </a:p>
          <a:p>
            <a:r>
              <a:rPr lang="de-DE"/>
              <a:t>Sebastian Weidlinger</a:t>
            </a:r>
            <a:endParaRPr lang="de-AT"/>
          </a:p>
        </p:txBody>
      </p:sp>
      <p:sp>
        <p:nvSpPr>
          <p:cNvPr id="2" name="Titel 1">
            <a:extLst>
              <a:ext uri="{FF2B5EF4-FFF2-40B4-BE49-F238E27FC236}">
                <a16:creationId xmlns:a16="http://schemas.microsoft.com/office/drawing/2014/main" id="{FC347129-4B18-4466-9865-E1D562189279}"/>
              </a:ext>
            </a:extLst>
          </p:cNvPr>
          <p:cNvSpPr>
            <a:spLocks noGrp="1"/>
          </p:cNvSpPr>
          <p:nvPr>
            <p:ph type="title"/>
          </p:nvPr>
        </p:nvSpPr>
        <p:spPr/>
        <p:txBody>
          <a:bodyPr/>
          <a:lstStyle/>
          <a:p>
            <a:r>
              <a:rPr lang="de-DE" sz="4800"/>
              <a:t>Team</a:t>
            </a:r>
            <a:endParaRPr lang="de-AT"/>
          </a:p>
        </p:txBody>
      </p:sp>
      <p:pic>
        <p:nvPicPr>
          <p:cNvPr id="8" name="Grafik 7" descr="Ein Bild, das Outdoorobjekt enthält.&#10;&#10;Automatisch generierte Beschreibung">
            <a:extLst>
              <a:ext uri="{FF2B5EF4-FFF2-40B4-BE49-F238E27FC236}">
                <a16:creationId xmlns:a16="http://schemas.microsoft.com/office/drawing/2014/main" id="{0ABDFF10-D01E-4703-8C24-01679AD6A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6092" y="5937145"/>
            <a:ext cx="1002015" cy="849086"/>
          </a:xfrm>
          <a:prstGeom prst="rect">
            <a:avLst/>
          </a:prstGeom>
        </p:spPr>
      </p:pic>
    </p:spTree>
    <p:extLst>
      <p:ext uri="{BB962C8B-B14F-4D97-AF65-F5344CB8AC3E}">
        <p14:creationId xmlns:p14="http://schemas.microsoft.com/office/powerpoint/2010/main" val="429450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80177D-7FAA-42F9-90ED-E769B632AA83}"/>
              </a:ext>
            </a:extLst>
          </p:cNvPr>
          <p:cNvSpPr>
            <a:spLocks noGrp="1"/>
          </p:cNvSpPr>
          <p:nvPr>
            <p:ph type="title"/>
          </p:nvPr>
        </p:nvSpPr>
        <p:spPr/>
        <p:txBody>
          <a:bodyPr/>
          <a:lstStyle/>
          <a:p>
            <a:r>
              <a:rPr lang="de-DE"/>
              <a:t>Was ist Habit Hive?</a:t>
            </a:r>
            <a:endParaRPr lang="de-AT"/>
          </a:p>
        </p:txBody>
      </p:sp>
      <p:pic>
        <p:nvPicPr>
          <p:cNvPr id="4" name="Picture 2">
            <a:extLst>
              <a:ext uri="{FF2B5EF4-FFF2-40B4-BE49-F238E27FC236}">
                <a16:creationId xmlns:a16="http://schemas.microsoft.com/office/drawing/2014/main" id="{0B093D97-6A9C-4E99-8B5B-E0725EFC1D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15"/>
          <a:stretch/>
        </p:blipFill>
        <p:spPr bwMode="auto">
          <a:xfrm>
            <a:off x="7418990" y="777606"/>
            <a:ext cx="3090825" cy="6080394"/>
          </a:xfrm>
          <a:prstGeom prst="rect">
            <a:avLst/>
          </a:prstGeom>
          <a:noFill/>
          <a:extLst>
            <a:ext uri="{909E8E84-426E-40DD-AFC4-6F175D3DCCD1}">
              <a14:hiddenFill xmlns:a14="http://schemas.microsoft.com/office/drawing/2010/main">
                <a:solidFill>
                  <a:srgbClr val="FFFFFF"/>
                </a:solidFill>
              </a14:hiddenFill>
            </a:ext>
          </a:extLst>
        </p:spPr>
      </p:pic>
      <p:sp>
        <p:nvSpPr>
          <p:cNvPr id="11" name="Inhaltsplatzhalter 2">
            <a:extLst>
              <a:ext uri="{FF2B5EF4-FFF2-40B4-BE49-F238E27FC236}">
                <a16:creationId xmlns:a16="http://schemas.microsoft.com/office/drawing/2014/main" id="{67C5AFBD-59A5-4531-8498-9D123C47C886}"/>
              </a:ext>
            </a:extLst>
          </p:cNvPr>
          <p:cNvSpPr>
            <a:spLocks noGrp="1"/>
          </p:cNvSpPr>
          <p:nvPr>
            <p:ph idx="1"/>
          </p:nvPr>
        </p:nvSpPr>
        <p:spPr>
          <a:xfrm>
            <a:off x="838200" y="2019581"/>
            <a:ext cx="6718411" cy="4351338"/>
          </a:xfrm>
        </p:spPr>
        <p:txBody>
          <a:bodyPr>
            <a:normAutofit/>
          </a:bodyPr>
          <a:lstStyle/>
          <a:p>
            <a:r>
              <a:rPr lang="de-DE"/>
              <a:t>Habit Tracking App</a:t>
            </a:r>
          </a:p>
          <a:p>
            <a:pPr marL="0" indent="0">
              <a:buNone/>
            </a:pPr>
            <a:endParaRPr lang="de-DE"/>
          </a:p>
          <a:p>
            <a:r>
              <a:rPr lang="de-DE"/>
              <a:t>Für Normalbenutzer</a:t>
            </a:r>
          </a:p>
          <a:p>
            <a:pPr marL="0" indent="0">
              <a:buNone/>
            </a:pPr>
            <a:endParaRPr lang="de-DE"/>
          </a:p>
          <a:p>
            <a:r>
              <a:rPr lang="de-DE"/>
              <a:t>Möglichst einfach zu bedienen</a:t>
            </a:r>
          </a:p>
          <a:p>
            <a:pPr marL="0" indent="0">
              <a:buNone/>
            </a:pPr>
            <a:endParaRPr lang="de-DE"/>
          </a:p>
          <a:p>
            <a:r>
              <a:rPr lang="de-DE"/>
              <a:t>Simples Design</a:t>
            </a:r>
          </a:p>
          <a:p>
            <a:endParaRPr lang="de-AT"/>
          </a:p>
        </p:txBody>
      </p:sp>
    </p:spTree>
    <p:extLst>
      <p:ext uri="{BB962C8B-B14F-4D97-AF65-F5344CB8AC3E}">
        <p14:creationId xmlns:p14="http://schemas.microsoft.com/office/powerpoint/2010/main" val="129061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077CD1-36B5-4916-A740-58A835C09483}"/>
              </a:ext>
            </a:extLst>
          </p:cNvPr>
          <p:cNvSpPr>
            <a:spLocks noGrp="1"/>
          </p:cNvSpPr>
          <p:nvPr>
            <p:ph type="title"/>
          </p:nvPr>
        </p:nvSpPr>
        <p:spPr/>
        <p:txBody>
          <a:bodyPr>
            <a:normAutofit/>
          </a:bodyPr>
          <a:lstStyle/>
          <a:p>
            <a:r>
              <a:rPr lang="de-DE" sz="4800" dirty="0"/>
              <a:t>Features der App</a:t>
            </a:r>
            <a:endParaRPr lang="de-AT" sz="4800" dirty="0"/>
          </a:p>
        </p:txBody>
      </p:sp>
      <p:sp>
        <p:nvSpPr>
          <p:cNvPr id="3" name="Inhaltsplatzhalter 2">
            <a:extLst>
              <a:ext uri="{FF2B5EF4-FFF2-40B4-BE49-F238E27FC236}">
                <a16:creationId xmlns:a16="http://schemas.microsoft.com/office/drawing/2014/main" id="{0067B1CC-47FA-4033-B850-36FD11531B28}"/>
              </a:ext>
            </a:extLst>
          </p:cNvPr>
          <p:cNvSpPr>
            <a:spLocks noGrp="1"/>
          </p:cNvSpPr>
          <p:nvPr>
            <p:ph idx="1"/>
          </p:nvPr>
        </p:nvSpPr>
        <p:spPr>
          <a:xfrm>
            <a:off x="838200" y="2019581"/>
            <a:ext cx="10515600" cy="4351338"/>
          </a:xfrm>
        </p:spPr>
        <p:txBody>
          <a:bodyPr>
            <a:normAutofit/>
          </a:bodyPr>
          <a:lstStyle/>
          <a:p>
            <a:r>
              <a:rPr lang="de-DE" dirty="0" err="1"/>
              <a:t>Tracked</a:t>
            </a:r>
            <a:r>
              <a:rPr lang="de-DE" dirty="0"/>
              <a:t> Habits und speichert sie in </a:t>
            </a:r>
            <a:r>
              <a:rPr lang="de-DE" dirty="0" err="1"/>
              <a:t>Firebase</a:t>
            </a:r>
            <a:endParaRPr lang="de-DE" sz="1050" dirty="0"/>
          </a:p>
          <a:p>
            <a:pPr marL="0" indent="0">
              <a:buNone/>
            </a:pPr>
            <a:endParaRPr lang="de-DE" dirty="0"/>
          </a:p>
          <a:p>
            <a:r>
              <a:rPr lang="de-DE" dirty="0"/>
              <a:t>Achievements für abgeschlossene Habits</a:t>
            </a:r>
          </a:p>
          <a:p>
            <a:pPr marL="0" indent="0">
              <a:buNone/>
            </a:pPr>
            <a:endParaRPr lang="de-DE" dirty="0"/>
          </a:p>
          <a:p>
            <a:r>
              <a:rPr lang="de-DE" dirty="0"/>
              <a:t>Motivation durch sogenannte </a:t>
            </a:r>
            <a:r>
              <a:rPr lang="de-DE" dirty="0" err="1"/>
              <a:t>Streaks</a:t>
            </a:r>
            <a:r>
              <a:rPr lang="de-DE" dirty="0"/>
              <a:t> </a:t>
            </a:r>
          </a:p>
          <a:p>
            <a:pPr marL="0" indent="0">
              <a:buNone/>
            </a:pPr>
            <a:endParaRPr lang="de-DE" dirty="0"/>
          </a:p>
          <a:p>
            <a:r>
              <a:rPr lang="de-DE" dirty="0"/>
              <a:t>Übersichtliche Ansicht der einzelnen Habits</a:t>
            </a:r>
          </a:p>
          <a:p>
            <a:endParaRPr lang="de-DE" dirty="0"/>
          </a:p>
          <a:p>
            <a:endParaRPr lang="de-AT" dirty="0"/>
          </a:p>
        </p:txBody>
      </p:sp>
      <p:pic>
        <p:nvPicPr>
          <p:cNvPr id="7" name="Grafik 6" descr="Ein Bild, das Outdoorobjekt enthält.&#10;&#10;Automatisch generierte Beschreibung">
            <a:extLst>
              <a:ext uri="{FF2B5EF4-FFF2-40B4-BE49-F238E27FC236}">
                <a16:creationId xmlns:a16="http://schemas.microsoft.com/office/drawing/2014/main" id="{B0E5D755-251C-4551-A105-486163F10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6092" y="5937145"/>
            <a:ext cx="1002015" cy="849086"/>
          </a:xfrm>
          <a:prstGeom prst="rect">
            <a:avLst/>
          </a:prstGeom>
        </p:spPr>
      </p:pic>
    </p:spTree>
    <p:extLst>
      <p:ext uri="{BB962C8B-B14F-4D97-AF65-F5344CB8AC3E}">
        <p14:creationId xmlns:p14="http://schemas.microsoft.com/office/powerpoint/2010/main" val="79562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A8A026-2247-4773-B127-48EBBCF3C961}"/>
              </a:ext>
            </a:extLst>
          </p:cNvPr>
          <p:cNvSpPr>
            <a:spLocks noGrp="1"/>
          </p:cNvSpPr>
          <p:nvPr>
            <p:ph type="title"/>
          </p:nvPr>
        </p:nvSpPr>
        <p:spPr/>
        <p:txBody>
          <a:bodyPr/>
          <a:lstStyle/>
          <a:p>
            <a:r>
              <a:rPr lang="de-DE"/>
              <a:t>Habit Tracking &amp; Cloud</a:t>
            </a:r>
            <a:endParaRPr lang="de-AT"/>
          </a:p>
        </p:txBody>
      </p:sp>
      <p:pic>
        <p:nvPicPr>
          <p:cNvPr id="6" name="Grafik 5">
            <a:extLst>
              <a:ext uri="{FF2B5EF4-FFF2-40B4-BE49-F238E27FC236}">
                <a16:creationId xmlns:a16="http://schemas.microsoft.com/office/drawing/2014/main" id="{6B374A58-D378-4172-B62B-56838E2AA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587" y="755650"/>
            <a:ext cx="3090826" cy="6689325"/>
          </a:xfrm>
          <a:prstGeom prst="rect">
            <a:avLst/>
          </a:prstGeom>
        </p:spPr>
      </p:pic>
    </p:spTree>
    <p:extLst>
      <p:ext uri="{BB962C8B-B14F-4D97-AF65-F5344CB8AC3E}">
        <p14:creationId xmlns:p14="http://schemas.microsoft.com/office/powerpoint/2010/main" val="2324326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FA009E87-45DB-47F5-8179-5C8A5E254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3176" y="1743559"/>
            <a:ext cx="2185276" cy="4729161"/>
          </a:xfrm>
          <a:prstGeom prst="rect">
            <a:avLst/>
          </a:prstGeom>
        </p:spPr>
      </p:pic>
      <p:pic>
        <p:nvPicPr>
          <p:cNvPr id="16" name="Picture 4">
            <a:extLst>
              <a:ext uri="{FF2B5EF4-FFF2-40B4-BE49-F238E27FC236}">
                <a16:creationId xmlns:a16="http://schemas.microsoft.com/office/drawing/2014/main" id="{F5BBDFBA-C958-4B8E-B525-EFF7885D7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6135" y="1457199"/>
            <a:ext cx="3479358" cy="5301880"/>
          </a:xfrm>
          <a:prstGeom prst="rect">
            <a:avLst/>
          </a:prstGeom>
          <a:noFill/>
          <a:extLst>
            <a:ext uri="{909E8E84-426E-40DD-AFC4-6F175D3DCCD1}">
              <a14:hiddenFill xmlns:a14="http://schemas.microsoft.com/office/drawing/2010/main">
                <a:solidFill>
                  <a:srgbClr val="FFFFFF"/>
                </a:solidFill>
              </a14:hiddenFill>
            </a:ext>
          </a:extLst>
        </p:spPr>
      </p:pic>
      <p:pic>
        <p:nvPicPr>
          <p:cNvPr id="15" name="Grafik 14">
            <a:extLst>
              <a:ext uri="{FF2B5EF4-FFF2-40B4-BE49-F238E27FC236}">
                <a16:creationId xmlns:a16="http://schemas.microsoft.com/office/drawing/2014/main" id="{E9C855C5-155D-4129-8971-9F0F7B6A2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190" y="1725397"/>
            <a:ext cx="2202982" cy="4767478"/>
          </a:xfrm>
          <a:prstGeom prst="rect">
            <a:avLst/>
          </a:prstGeom>
        </p:spPr>
      </p:pic>
      <p:pic>
        <p:nvPicPr>
          <p:cNvPr id="19" name="Picture 4">
            <a:extLst>
              <a:ext uri="{FF2B5EF4-FFF2-40B4-BE49-F238E27FC236}">
                <a16:creationId xmlns:a16="http://schemas.microsoft.com/office/drawing/2014/main" id="{0BFCE93E-21F0-4A7C-8D39-1CAF30479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002" y="1457199"/>
            <a:ext cx="3479358" cy="530188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9ED5C7CD-9EBC-469F-B279-EA30482E98DA}"/>
              </a:ext>
            </a:extLst>
          </p:cNvPr>
          <p:cNvSpPr>
            <a:spLocks noGrp="1"/>
          </p:cNvSpPr>
          <p:nvPr>
            <p:ph type="title"/>
          </p:nvPr>
        </p:nvSpPr>
        <p:spPr/>
        <p:txBody>
          <a:bodyPr/>
          <a:lstStyle/>
          <a:p>
            <a:r>
              <a:rPr lang="de-DE" err="1"/>
              <a:t>Streaks</a:t>
            </a:r>
            <a:r>
              <a:rPr lang="de-DE"/>
              <a:t> &amp; </a:t>
            </a:r>
            <a:r>
              <a:rPr lang="de-DE" err="1"/>
              <a:t>Achivements</a:t>
            </a:r>
            <a:endParaRPr lang="de-AT"/>
          </a:p>
        </p:txBody>
      </p:sp>
    </p:spTree>
    <p:extLst>
      <p:ext uri="{BB962C8B-B14F-4D97-AF65-F5344CB8AC3E}">
        <p14:creationId xmlns:p14="http://schemas.microsoft.com/office/powerpoint/2010/main" val="409082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F8E741F0-AD92-429F-8340-B0956BD8F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003" y="759039"/>
            <a:ext cx="3090827" cy="6689326"/>
          </a:xfrm>
          <a:prstGeom prst="rect">
            <a:avLst/>
          </a:prstGeom>
        </p:spPr>
      </p:pic>
      <p:pic>
        <p:nvPicPr>
          <p:cNvPr id="21" name="Picture 4">
            <a:extLst>
              <a:ext uri="{FF2B5EF4-FFF2-40B4-BE49-F238E27FC236}">
                <a16:creationId xmlns:a16="http://schemas.microsoft.com/office/drawing/2014/main" id="{DA12E3DB-FA00-4EB2-B89E-451FAF24F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7737" y="1452761"/>
            <a:ext cx="3479358" cy="5301880"/>
          </a:xfrm>
          <a:prstGeom prst="rect">
            <a:avLst/>
          </a:prstGeom>
          <a:noFill/>
          <a:extLst>
            <a:ext uri="{909E8E84-426E-40DD-AFC4-6F175D3DCCD1}">
              <a14:hiddenFill xmlns:a14="http://schemas.microsoft.com/office/drawing/2010/main">
                <a:solidFill>
                  <a:srgbClr val="FFFFFF"/>
                </a:solidFill>
              </a14:hiddenFill>
            </a:ext>
          </a:extLst>
        </p:spPr>
      </p:pic>
      <p:pic>
        <p:nvPicPr>
          <p:cNvPr id="9" name="Grafik 8">
            <a:extLst>
              <a:ext uri="{FF2B5EF4-FFF2-40B4-BE49-F238E27FC236}">
                <a16:creationId xmlns:a16="http://schemas.microsoft.com/office/drawing/2014/main" id="{DED958DB-D564-4A19-ADAE-C6CD6F76A5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8202" y="1711331"/>
            <a:ext cx="2210958" cy="4784741"/>
          </a:xfrm>
          <a:prstGeom prst="rect">
            <a:avLst/>
          </a:prstGeom>
        </p:spPr>
      </p:pic>
      <p:pic>
        <p:nvPicPr>
          <p:cNvPr id="20" name="Picture 4">
            <a:extLst>
              <a:ext uri="{FF2B5EF4-FFF2-40B4-BE49-F238E27FC236}">
                <a16:creationId xmlns:a16="http://schemas.microsoft.com/office/drawing/2014/main" id="{C138BA85-EA56-4364-8017-DCAF17F3B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002" y="1457199"/>
            <a:ext cx="3479358" cy="530188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C0374F6A-33CA-4DD9-B7F8-3C4C4FDFC284}"/>
              </a:ext>
            </a:extLst>
          </p:cNvPr>
          <p:cNvSpPr>
            <a:spLocks noGrp="1"/>
          </p:cNvSpPr>
          <p:nvPr>
            <p:ph type="title"/>
          </p:nvPr>
        </p:nvSpPr>
        <p:spPr/>
        <p:txBody>
          <a:bodyPr/>
          <a:lstStyle/>
          <a:p>
            <a:r>
              <a:rPr lang="de-DE"/>
              <a:t>Übersichtliche Ansicht </a:t>
            </a:r>
            <a:endParaRPr lang="de-AT"/>
          </a:p>
        </p:txBody>
      </p:sp>
    </p:spTree>
    <p:extLst>
      <p:ext uri="{BB962C8B-B14F-4D97-AF65-F5344CB8AC3E}">
        <p14:creationId xmlns:p14="http://schemas.microsoft.com/office/powerpoint/2010/main" val="141890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32B279-060D-43CB-8846-21F2AD428C90}"/>
              </a:ext>
            </a:extLst>
          </p:cNvPr>
          <p:cNvSpPr>
            <a:spLocks noGrp="1"/>
          </p:cNvSpPr>
          <p:nvPr>
            <p:ph type="title"/>
          </p:nvPr>
        </p:nvSpPr>
        <p:spPr/>
        <p:txBody>
          <a:bodyPr>
            <a:normAutofit/>
          </a:bodyPr>
          <a:lstStyle/>
          <a:p>
            <a:r>
              <a:rPr lang="de-DE" sz="4800" dirty="0"/>
              <a:t>Verwendete Technologien</a:t>
            </a:r>
            <a:endParaRPr lang="de-AT" sz="4800" dirty="0"/>
          </a:p>
        </p:txBody>
      </p:sp>
      <p:sp>
        <p:nvSpPr>
          <p:cNvPr id="3" name="Inhaltsplatzhalter 2">
            <a:extLst>
              <a:ext uri="{FF2B5EF4-FFF2-40B4-BE49-F238E27FC236}">
                <a16:creationId xmlns:a16="http://schemas.microsoft.com/office/drawing/2014/main" id="{D388C23C-EF6E-4934-A89D-4542C3E7B5D0}"/>
              </a:ext>
            </a:extLst>
          </p:cNvPr>
          <p:cNvSpPr>
            <a:spLocks noGrp="1"/>
          </p:cNvSpPr>
          <p:nvPr>
            <p:ph idx="1"/>
          </p:nvPr>
        </p:nvSpPr>
        <p:spPr>
          <a:xfrm>
            <a:off x="838200" y="1982642"/>
            <a:ext cx="10515600" cy="4351338"/>
          </a:xfrm>
        </p:spPr>
        <p:txBody>
          <a:bodyPr vert="horz" lIns="91440" tIns="45720" rIns="91440" bIns="45720" rtlCol="0" anchor="t">
            <a:normAutofit/>
          </a:bodyPr>
          <a:lstStyle/>
          <a:p>
            <a:r>
              <a:rPr lang="de-DE" sz="3200" dirty="0" err="1"/>
              <a:t>Xcode</a:t>
            </a:r>
            <a:r>
              <a:rPr lang="de-DE" sz="3200" dirty="0"/>
              <a:t>:</a:t>
            </a:r>
          </a:p>
          <a:p>
            <a:pPr lvl="1"/>
            <a:r>
              <a:rPr lang="de-DE" sz="2800" dirty="0"/>
              <a:t>Swift</a:t>
            </a:r>
          </a:p>
          <a:p>
            <a:endParaRPr lang="de-DE" sz="3200" dirty="0"/>
          </a:p>
          <a:p>
            <a:endParaRPr lang="de-DE" sz="1800" dirty="0"/>
          </a:p>
          <a:p>
            <a:r>
              <a:rPr lang="de-DE" sz="3200" dirty="0" err="1"/>
              <a:t>Firebase</a:t>
            </a:r>
            <a:r>
              <a:rPr lang="de-DE" sz="3200" dirty="0"/>
              <a:t>:</a:t>
            </a:r>
          </a:p>
          <a:p>
            <a:pPr lvl="1"/>
            <a:r>
              <a:rPr lang="de-DE" sz="2800" dirty="0"/>
              <a:t>Authentifizierung der User</a:t>
            </a:r>
          </a:p>
          <a:p>
            <a:pPr lvl="1"/>
            <a:r>
              <a:rPr lang="de-DE" sz="2800" dirty="0" err="1"/>
              <a:t>Firestore</a:t>
            </a:r>
            <a:r>
              <a:rPr lang="de-DE" sz="2800" dirty="0"/>
              <a:t> als Datenbank</a:t>
            </a:r>
          </a:p>
          <a:p>
            <a:endParaRPr lang="de-DE" dirty="0"/>
          </a:p>
          <a:p>
            <a:pPr marL="0" indent="0">
              <a:buNone/>
            </a:pPr>
            <a:endParaRPr lang="de-DE" dirty="0"/>
          </a:p>
          <a:p>
            <a:endParaRPr lang="de-DE" dirty="0">
              <a:cs typeface="Calibri"/>
            </a:endParaRPr>
          </a:p>
          <a:p>
            <a:endParaRPr lang="de-DE" dirty="0">
              <a:cs typeface="Calibri"/>
            </a:endParaRPr>
          </a:p>
          <a:p>
            <a:endParaRPr lang="de-AT" dirty="0">
              <a:cs typeface="Calibri" panose="020F0502020204030204"/>
            </a:endParaRPr>
          </a:p>
        </p:txBody>
      </p:sp>
      <p:pic>
        <p:nvPicPr>
          <p:cNvPr id="4" name="Grafik 4">
            <a:extLst>
              <a:ext uri="{FF2B5EF4-FFF2-40B4-BE49-F238E27FC236}">
                <a16:creationId xmlns:a16="http://schemas.microsoft.com/office/drawing/2014/main" id="{06D72DFE-8E32-4C21-86A6-663066F4B6E2}"/>
              </a:ext>
            </a:extLst>
          </p:cNvPr>
          <p:cNvPicPr>
            <a:picLocks noChangeAspect="1"/>
          </p:cNvPicPr>
          <p:nvPr/>
        </p:nvPicPr>
        <p:blipFill rotWithShape="1">
          <a:blip r:embed="rId3"/>
          <a:srcRect l="12839" t="26822" r="12867" b="29351"/>
          <a:stretch/>
        </p:blipFill>
        <p:spPr>
          <a:xfrm>
            <a:off x="6526086" y="4241438"/>
            <a:ext cx="2964873" cy="896091"/>
          </a:xfrm>
          <a:prstGeom prst="rect">
            <a:avLst/>
          </a:prstGeom>
        </p:spPr>
      </p:pic>
      <p:pic>
        <p:nvPicPr>
          <p:cNvPr id="5" name="Grafik 6" descr="Ein Bild, das Werkzeug enthält.&#10;&#10;Beschreibung automatisch generiert.">
            <a:extLst>
              <a:ext uri="{FF2B5EF4-FFF2-40B4-BE49-F238E27FC236}">
                <a16:creationId xmlns:a16="http://schemas.microsoft.com/office/drawing/2014/main" id="{F79D4A4F-EA14-46EC-AD80-00076201E458}"/>
              </a:ext>
            </a:extLst>
          </p:cNvPr>
          <p:cNvPicPr>
            <a:picLocks noChangeAspect="1"/>
          </p:cNvPicPr>
          <p:nvPr/>
        </p:nvPicPr>
        <p:blipFill rotWithShape="1">
          <a:blip r:embed="rId4"/>
          <a:srcRect l="6202" b="2933"/>
          <a:stretch/>
        </p:blipFill>
        <p:spPr>
          <a:xfrm>
            <a:off x="7151687" y="1530391"/>
            <a:ext cx="1713670" cy="1773381"/>
          </a:xfrm>
          <a:prstGeom prst="rect">
            <a:avLst/>
          </a:prstGeom>
        </p:spPr>
      </p:pic>
      <p:pic>
        <p:nvPicPr>
          <p:cNvPr id="10" name="Grafik 9" descr="Ein Bild, das Outdoorobjekt enthält.&#10;&#10;Automatisch generierte Beschreibung">
            <a:extLst>
              <a:ext uri="{FF2B5EF4-FFF2-40B4-BE49-F238E27FC236}">
                <a16:creationId xmlns:a16="http://schemas.microsoft.com/office/drawing/2014/main" id="{0BBC98F4-46C4-4A39-AC5F-B5485514DC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16092" y="5937145"/>
            <a:ext cx="1002015" cy="849086"/>
          </a:xfrm>
          <a:prstGeom prst="rect">
            <a:avLst/>
          </a:prstGeom>
        </p:spPr>
      </p:pic>
    </p:spTree>
    <p:extLst>
      <p:ext uri="{BB962C8B-B14F-4D97-AF65-F5344CB8AC3E}">
        <p14:creationId xmlns:p14="http://schemas.microsoft.com/office/powerpoint/2010/main" val="108159299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379</Words>
  <Application>Microsoft Office PowerPoint</Application>
  <PresentationFormat>Breitbild</PresentationFormat>
  <Paragraphs>60</Paragraphs>
  <Slides>11</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Calibri Light</vt:lpstr>
      <vt:lpstr>Office</vt:lpstr>
      <vt:lpstr>PowerPoint-Präsentation</vt:lpstr>
      <vt:lpstr>Agenda</vt:lpstr>
      <vt:lpstr>Team</vt:lpstr>
      <vt:lpstr>Was ist Habit Hive?</vt:lpstr>
      <vt:lpstr>Features der App</vt:lpstr>
      <vt:lpstr>Habit Tracking &amp; Cloud</vt:lpstr>
      <vt:lpstr>Streaks &amp; Achivements</vt:lpstr>
      <vt:lpstr>Übersichtliche Ansicht </vt:lpstr>
      <vt:lpstr>Verwendete Technologien</vt:lpstr>
      <vt:lpstr>Hürden</vt:lpstr>
      <vt:lpstr>Demo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Weidlinger Sebastian - S2010237024</dc:creator>
  <cp:lastModifiedBy>Weidlinger Sebastian - S2010237024</cp:lastModifiedBy>
  <cp:revision>1</cp:revision>
  <dcterms:created xsi:type="dcterms:W3CDTF">2021-06-30T12:46:09Z</dcterms:created>
  <dcterms:modified xsi:type="dcterms:W3CDTF">2021-07-04T22:46:58Z</dcterms:modified>
</cp:coreProperties>
</file>