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entire term of live daily Moodle backups.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budget.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 root:</a:t>
            </a:r>
            <a:endParaRPr sz="1400" b="1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m h  dom mon dow   command</a:t>
            </a:r>
            <a:endParaRPr sz="14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*/4 * * * /home/moodleadmin/moodlebackup_scripts/check_raid.sh &gt; /home/moodleadmin/log/check_raid.log</a:t>
            </a:r>
            <a:endParaRPr sz="1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As the admin or apacheuser account:</a:t>
            </a:r>
            <a:endParaRPr sz="1400" b="1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5 0 * * * /usr/bin/php /home/moodleadmin/moodlebackup_scripts/backupFiles.php -s moodle -y &gt; /home/moodleadmin/log/moodle/`date +\%Y\%m\%d`_files.log 2&gt;&amp;1</a:t>
            </a:r>
            <a:endParaRPr sz="14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5 1 * * * /usr/bin/php /home/moodleadmin/moodlebackup_scripts/backupDB.php -s moodle -y &gt; /home/moodleadmin/log/moodle/`date +\%Y\%m\%d`_db.log 2&gt;&amp;1</a:t>
            </a:r>
            <a:endParaRPr sz="14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an instance forever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record to the moodlebackup.keep_instance  table to prevent it from ever falling off the end of the stack. (After 30 days, etc.)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hacky… I promise I’ll fix it soon.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run takes a long time. 3.5TB of files on a gigabit connection takes ~10 hours to copy.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subsequent runs are only copying the new and changed files.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Moodle file data disk space isn’t freed up until it is removed from ALL instances on the Mbackup server.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Install PHP xDebug</a:t>
            </a:r>
            <a:r>
              <a:rPr lang="en"/>
              <a:t> to debug and profile against the production PHP code, Database, and file repository.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recovery of accidentally deleted content.  Moodle has a “recycle bin” these days but we still do a lot of recovery for them.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Destructive testing of the database is fine. You can always rerun the DB restore since we keep the *.data.gz files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Switching to different Git branches is fine. The hash that was used that day is logged.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Improvement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index.php file that lists all the instance has gotten slow.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scaling of the number of instances within a range. That way you don’t ever run out of storage space while off at a Moodle Moot.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Upgrading to Postgres 9.6 and beyond. Database version upgrades could be handled better.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PC Hardware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I7-4700@3.4GHz, 16GB RAM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Z87 Motherboard w/ 10 SATA III ports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15 - 3TB HDD (Don’t use WD Green drives, unless you disable power saving)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650W Power Supply 80+ Bronze (Minimum ~200W + 10W/HDD)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PCIe x2 SATA III 8 port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Case (4U)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3.5” HDD slots.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Ubuntu Server (16.04 LTS)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HDD is the system drive.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based RAID 6 using MDADM.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3TB * (14 drives - 2 parity drives - 1 hot spare drive) = ~33TB of storage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Formatted in ext4.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(9.4)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Multiprocess parallel backup and restore using “Directory output format”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Apache2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7.0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Mbackup scripts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https://github.com/SWiT/moodle-backup_scripts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984775" y="552250"/>
            <a:ext cx="7073100" cy="4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3 separate Moodle services.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moodle.oakland.edu - The main LMS site for all University courses.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espace.oakland.edu - Resource for </a:t>
            </a:r>
            <a:r>
              <a:rPr lang="en">
                <a:solidFill>
                  <a:schemeClr val="dk1"/>
                </a:solidFill>
              </a:rPr>
              <a:t>University</a:t>
            </a:r>
            <a:r>
              <a:rPr lang="en"/>
              <a:t> Organizations and Departments.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portfolio.oakland.edu - “Publicly” accessible student portfolios.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“Moodle” service instance is the biggest with a </a:t>
            </a:r>
            <a:r>
              <a:rPr lang="en" u="sng"/>
              <a:t>~140GB DB</a:t>
            </a:r>
            <a:r>
              <a:rPr lang="en"/>
              <a:t> and </a:t>
            </a:r>
            <a:r>
              <a:rPr lang="en" u="sng"/>
              <a:t>~3.5TB</a:t>
            </a:r>
            <a:r>
              <a:rPr lang="en"/>
              <a:t> of files.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On our production (replicant) Postgres DB server we run a database backup process every night that creates a folder containing </a:t>
            </a:r>
            <a:r>
              <a:rPr lang="en"/>
              <a:t>“Directory output format” (*.data.gz)</a:t>
            </a:r>
            <a:r>
              <a:rPr lang="en">
                <a:solidFill>
                  <a:schemeClr val="dk1"/>
                </a:solidFill>
              </a:rPr>
              <a:t> files (&lt;10 minutes, ~140GB -&gt; ~14GB)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At the same time the DB backup begins. We run </a:t>
            </a:r>
            <a:r>
              <a:rPr lang="en">
                <a:solidFill>
                  <a:schemeClr val="dk1"/>
                </a:solidFill>
              </a:rPr>
              <a:t>backupFiles.php. </a:t>
            </a:r>
            <a:r>
              <a:rPr lang="en"/>
              <a:t>It copies all the files in the Moodle instance to a temporary folder on the MBackup server. It also creates a new folder with the version of the Moodle PHP code that was running that day.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After the DB backup completes we run backupDB.php. It transfers the DB backup folder to the MBackup server and restores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05900" y="359325"/>
            <a:ext cx="85503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backupFiles.php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Rsync the production (replicant) file repository to a temporary local folder (</a:t>
            </a:r>
            <a:r>
              <a:rPr lang="en">
                <a:solidFill>
                  <a:schemeClr val="dk1"/>
                </a:solidFill>
              </a:rPr>
              <a:t>moodletmp)</a:t>
            </a:r>
            <a:r>
              <a:rPr lang="en"/>
              <a:t>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moodlebackup.log file containing the total size of that days file repository.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Delete file repositories that are too old and out of the configured date range.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“cp -alf” hardlinks from the </a:t>
            </a:r>
            <a:r>
              <a:rPr lang="en">
                <a:solidFill>
                  <a:schemeClr val="dk1"/>
                </a:solidFill>
              </a:rPr>
              <a:t>temporary local folder (moodletmp)</a:t>
            </a:r>
            <a:r>
              <a:rPr lang="en"/>
              <a:t> to moodledata[DATESTAMP]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“rsync -aH --delete” from </a:t>
            </a:r>
            <a:r>
              <a:rPr lang="en">
                <a:solidFill>
                  <a:schemeClr val="dk1"/>
                </a:solidFill>
              </a:rPr>
              <a:t>moodletmp to moodledata[DATESTAMP] to remove deleted files.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Delete out of range Git repositories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new instance of the git repo moodle[DATESTAMP]. Get the current commit hash from a production front end and checkout the same commit. Log the commit hash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Generate the config.php file for that days Moodle instance.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backupDB.php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old out of range moodle[DATESTAMP] DB archive files.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Download todays backup directory from the Production DB Replicant and rename it to moodle[DATESTAMP].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Drop old out of range databases from the DB.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moodle[DATESTAMP] DB.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Extract the new moodle[DATESTAMP] backup directory to the new moodle[DATESTAMP] DB. “pg_restore -j 7” (use the number of cores -1)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Purge All Caches.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Moodle’s Config.php (Prod vs. MBackup)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47350" y="1084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$CFG-&gt;auth = ''; // Disables LDAP and CAS authentication.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$CFG-&gt;noemailever = true;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$CFG-&gt;sessioncookie='[SERVICE][DATESTAMP]';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$CFG-&gt;debugusers = '[DEBUG_USERS]';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$CFG-&gt;pathtounoconv = '/usr/bin/unoconv';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config.template.php </a:t>
            </a:r>
            <a:r>
              <a:rPr lang="en"/>
              <a:t>is the template for Moodle’s config.php with place holders to insert values from moodlebackup.config.php  and [SERVICE]/config.inc.php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MBackup config file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Moodlebackup.config.php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username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password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storage root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root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SERVICES.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MBackup [SERVICE] config file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[SERVICE]/config.inc.php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SERVICE</a:t>
            </a:r>
            <a:r>
              <a:rPr lang="en"/>
              <a:t> label (“moodle”, “espace”, “portfolio”, “rebranded-moodle”, etc.)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DATE_RANGE</a:t>
            </a:r>
            <a:r>
              <a:rPr lang="en"/>
              <a:t> in the PHP DateInterval class notation (ex. “P30D” for 30 days)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FILEDATA_TEMP</a:t>
            </a:r>
            <a:r>
              <a:rPr lang="en"/>
              <a:t> location to temporarily store file data while synchronizing between the MBackup and production servers.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FILEDATA_ROOT</a:t>
            </a:r>
            <a:r>
              <a:rPr lang="en"/>
              <a:t> the root folder to store [SERVICE]data[DATESTAMP] folders in.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DB_ARCHIVE</a:t>
            </a:r>
            <a:r>
              <a:rPr lang="en"/>
              <a:t> the local folder to keep the compressed DB backup files in.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GIT_REPO</a:t>
            </a:r>
            <a:r>
              <a:rPr lang="en"/>
              <a:t> the link to the git repo for the service.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PROD_SERVER</a:t>
            </a:r>
            <a:r>
              <a:rPr lang="en"/>
              <a:t> the address for the DB and file data server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PROD_DB_ARCHIVE</a:t>
            </a:r>
            <a:r>
              <a:rPr lang="en"/>
              <a:t> the location of the DB backups on the production server.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PROD_FILEDATA</a:t>
            </a:r>
            <a:r>
              <a:rPr lang="en"/>
              <a:t> the location of the file data directory on the production server.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PROD_FRONTEND</a:t>
            </a:r>
            <a:r>
              <a:rPr lang="en"/>
              <a:t> the address of the front end server that runs the Moodle PHP code.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DEBUG_USERS</a:t>
            </a:r>
            <a:r>
              <a:rPr lang="en"/>
              <a:t> a comma separated list of admin users to see debug messages.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scripts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check_raid.sh</a:t>
            </a:r>
            <a:r>
              <a:rPr lang="en"/>
              <a:t> checks the status of drives in the RAID array, and available free space. Sends an email if something isn’t right. Must be run as root.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regenerateConfig.php </a:t>
            </a:r>
            <a:r>
              <a:rPr lang="en"/>
              <a:t>recreates the config.php file for a set of moodle instances. Useful for adding a new admin or manager.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purgecaches.sh</a:t>
            </a:r>
            <a:r>
              <a:rPr lang="en"/>
              <a:t> purges ALL the caches on ALL the moodle instances.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index.php</a:t>
            </a:r>
            <a:r>
              <a:rPr lang="en"/>
              <a:t> a simple front end that lists all the moodle services instances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moodlebackup.sql</a:t>
            </a:r>
            <a:r>
              <a:rPr lang="en"/>
              <a:t> run this to create the “moodlebackup” database for keeping instances indefinitely.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nightlydump.pl</a:t>
            </a:r>
            <a:r>
              <a:rPr lang="en"/>
              <a:t> example perl script that runs on prod server to backup the DB.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An entire term of live daily Moodle backups.</vt:lpstr>
      <vt:lpstr>Hardware</vt:lpstr>
      <vt:lpstr>Software</vt:lpstr>
      <vt:lpstr>PowerPoint Presentation</vt:lpstr>
      <vt:lpstr>PowerPoint Presentation</vt:lpstr>
      <vt:lpstr>Moodle’s Config.php (Prod vs. MBackup)</vt:lpstr>
      <vt:lpstr>MBackup config file</vt:lpstr>
      <vt:lpstr>MBackup [SERVICE] config file</vt:lpstr>
      <vt:lpstr>Additional scripts</vt:lpstr>
      <vt:lpstr>Cron</vt:lpstr>
      <vt:lpstr>Keeping an instance forever</vt:lpstr>
      <vt:lpstr>Things to remember</vt:lpstr>
      <vt:lpstr>Advantages</vt:lpstr>
      <vt:lpstr>Needs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entire term of live daily Moodle backups.</dc:title>
  <cp:lastModifiedBy>Matthew Switlik</cp:lastModifiedBy>
  <cp:revision>1</cp:revision>
  <dcterms:modified xsi:type="dcterms:W3CDTF">2018-02-23T15:09:20Z</dcterms:modified>
</cp:coreProperties>
</file>