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9" r:id="rId3"/>
    <p:sldId id="280" r:id="rId4"/>
    <p:sldId id="284" r:id="rId5"/>
    <p:sldId id="282" r:id="rId6"/>
    <p:sldId id="283" r:id="rId7"/>
    <p:sldId id="273" r:id="rId8"/>
    <p:sldId id="274" r:id="rId9"/>
    <p:sldId id="275" r:id="rId10"/>
    <p:sldId id="271" r:id="rId11"/>
    <p:sldId id="285" r:id="rId12"/>
    <p:sldId id="276" r:id="rId13"/>
    <p:sldId id="277" r:id="rId14"/>
    <p:sldId id="257" r:id="rId15"/>
    <p:sldId id="258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FDB"/>
    <a:srgbClr val="4A92EA"/>
    <a:srgbClr val="080F96"/>
    <a:srgbClr val="F2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 autoAdjust="0"/>
    <p:restoredTop sz="95141"/>
  </p:normalViewPr>
  <p:slideViewPr>
    <p:cSldViewPr snapToGrid="0">
      <p:cViewPr>
        <p:scale>
          <a:sx n="86" d="100"/>
          <a:sy n="86" d="100"/>
        </p:scale>
        <p:origin x="864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950E2-8B3E-4208-B0C2-FC755EA86D0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3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gif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13.png"/><Relationship Id="rId1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圖片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0" y="0"/>
            <a:ext cx="12192000" cy="5576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7341551" y="703636"/>
            <a:ext cx="2189587" cy="9194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橢圓 271"/>
          <p:cNvSpPr/>
          <p:nvPr/>
        </p:nvSpPr>
        <p:spPr>
          <a:xfrm rot="413249">
            <a:off x="6502426" y="1731084"/>
            <a:ext cx="3677510" cy="1116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3" name="橢圓 272"/>
          <p:cNvSpPr/>
          <p:nvPr/>
        </p:nvSpPr>
        <p:spPr>
          <a:xfrm>
            <a:off x="6787861" y="2985391"/>
            <a:ext cx="2576330" cy="10627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0" name="橢圓 269"/>
          <p:cNvSpPr/>
          <p:nvPr/>
        </p:nvSpPr>
        <p:spPr>
          <a:xfrm rot="20829298">
            <a:off x="5201250" y="5351311"/>
            <a:ext cx="2750433" cy="11604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534046" y="3952668"/>
            <a:ext cx="2855854" cy="1419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159" y="1787990"/>
            <a:ext cx="649275" cy="637800"/>
          </a:xfrm>
          <a:prstGeom prst="rect">
            <a:avLst/>
          </a:prstGeom>
        </p:spPr>
      </p:pic>
      <p:cxnSp>
        <p:nvCxnSpPr>
          <p:cNvPr id="202" name="直線箭頭接點 29"/>
          <p:cNvCxnSpPr/>
          <p:nvPr/>
        </p:nvCxnSpPr>
        <p:spPr>
          <a:xfrm>
            <a:off x="7908434" y="2434792"/>
            <a:ext cx="1232755" cy="13196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49"/>
          <p:cNvCxnSpPr/>
          <p:nvPr/>
        </p:nvCxnSpPr>
        <p:spPr>
          <a:xfrm flipV="1">
            <a:off x="9847184" y="2132552"/>
            <a:ext cx="1116975" cy="40743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箭頭接點 49"/>
          <p:cNvCxnSpPr/>
          <p:nvPr/>
        </p:nvCxnSpPr>
        <p:spPr>
          <a:xfrm flipV="1">
            <a:off x="8817352" y="2450108"/>
            <a:ext cx="2146807" cy="1206033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箭頭接點 49"/>
          <p:cNvCxnSpPr/>
          <p:nvPr/>
        </p:nvCxnSpPr>
        <p:spPr>
          <a:xfrm>
            <a:off x="9141189" y="1310713"/>
            <a:ext cx="1854080" cy="608507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圖片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5" y="4994788"/>
            <a:ext cx="623097" cy="612085"/>
          </a:xfrm>
          <a:prstGeom prst="rect">
            <a:avLst/>
          </a:prstGeom>
        </p:spPr>
      </p:pic>
      <p:cxnSp>
        <p:nvCxnSpPr>
          <p:cNvPr id="217" name="直線箭頭接點 29"/>
          <p:cNvCxnSpPr/>
          <p:nvPr/>
        </p:nvCxnSpPr>
        <p:spPr>
          <a:xfrm flipV="1">
            <a:off x="5782826" y="4586952"/>
            <a:ext cx="910597" cy="43117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49"/>
          <p:cNvCxnSpPr/>
          <p:nvPr/>
        </p:nvCxnSpPr>
        <p:spPr>
          <a:xfrm>
            <a:off x="7166896" y="4489778"/>
            <a:ext cx="1285730" cy="726062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箭頭接點 29"/>
          <p:cNvCxnSpPr/>
          <p:nvPr/>
        </p:nvCxnSpPr>
        <p:spPr>
          <a:xfrm flipV="1">
            <a:off x="6424296" y="5845021"/>
            <a:ext cx="499181" cy="39119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箭頭接點 49"/>
          <p:cNvCxnSpPr/>
          <p:nvPr/>
        </p:nvCxnSpPr>
        <p:spPr>
          <a:xfrm flipV="1">
            <a:off x="7364242" y="5502956"/>
            <a:ext cx="1088384" cy="8673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821506" y="1125717"/>
            <a:ext cx="4403002" cy="2799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6" name="圖片 2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1" y="2086972"/>
            <a:ext cx="557080" cy="547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8" name="圖片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2154075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9" name="圖片 2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2" y="1261127"/>
            <a:ext cx="488933" cy="480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1" name="圖片 2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18" y="3247439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7" name="圖片 2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34" y="2942806"/>
            <a:ext cx="455187" cy="447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255" name="直線箭頭接點 29"/>
          <p:cNvCxnSpPr/>
          <p:nvPr/>
        </p:nvCxnSpPr>
        <p:spPr>
          <a:xfrm flipV="1">
            <a:off x="6065423" y="5646034"/>
            <a:ext cx="721354" cy="22825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箭頭接點 29"/>
          <p:cNvCxnSpPr>
            <a:endCxn id="327" idx="1"/>
          </p:cNvCxnSpPr>
          <p:nvPr/>
        </p:nvCxnSpPr>
        <p:spPr>
          <a:xfrm>
            <a:off x="6109511" y="4227812"/>
            <a:ext cx="483793" cy="105125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圖片 2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12" y="3198061"/>
            <a:ext cx="489712" cy="568066"/>
          </a:xfrm>
          <a:prstGeom prst="rect">
            <a:avLst/>
          </a:prstGeom>
        </p:spPr>
      </p:pic>
      <p:pic>
        <p:nvPicPr>
          <p:cNvPr id="281" name="圖片 2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13" y="16101"/>
            <a:ext cx="513932" cy="504000"/>
          </a:xfrm>
          <a:prstGeom prst="rect">
            <a:avLst/>
          </a:prstGeom>
        </p:spPr>
      </p:pic>
      <p:pic>
        <p:nvPicPr>
          <p:cNvPr id="282" name="圖片 2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" y="26209"/>
            <a:ext cx="513931" cy="504000"/>
          </a:xfrm>
          <a:prstGeom prst="rect">
            <a:avLst/>
          </a:prstGeom>
        </p:spPr>
      </p:pic>
      <p:sp>
        <p:nvSpPr>
          <p:cNvPr id="283" name="文字方塊 282"/>
          <p:cNvSpPr txBox="1"/>
          <p:nvPr/>
        </p:nvSpPr>
        <p:spPr>
          <a:xfrm>
            <a:off x="606935" y="47377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convenience  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84" name="文字方塊 283"/>
          <p:cNvSpPr txBox="1"/>
          <p:nvPr/>
        </p:nvSpPr>
        <p:spPr>
          <a:xfrm>
            <a:off x="7702744" y="31799"/>
            <a:ext cx="15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latin typeface="Comic Sans MS" panose="030F0702030302020204" pitchFamily="66" charset="0"/>
              </a:defRPr>
            </a:lvl1pPr>
          </a:lstStyle>
          <a:p>
            <a:r>
              <a:rPr lang="en-US" altLang="zh-TW" dirty="0"/>
              <a:t>demander</a:t>
            </a:r>
            <a:endParaRPr lang="zh-TW" altLang="en-US" dirty="0"/>
          </a:p>
        </p:txBody>
      </p:sp>
      <p:cxnSp>
        <p:nvCxnSpPr>
          <p:cNvPr id="61" name="直線箭頭接點 29"/>
          <p:cNvCxnSpPr>
            <a:stCxn id="229" idx="2"/>
          </p:cNvCxnSpPr>
          <p:nvPr/>
        </p:nvCxnSpPr>
        <p:spPr>
          <a:xfrm>
            <a:off x="3147769" y="1741420"/>
            <a:ext cx="166419" cy="4879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箭頭接點 29"/>
          <p:cNvCxnSpPr/>
          <p:nvPr/>
        </p:nvCxnSpPr>
        <p:spPr>
          <a:xfrm flipV="1">
            <a:off x="5227158" y="4489778"/>
            <a:ext cx="1359947" cy="11675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470735" y="524335"/>
            <a:ext cx="854227" cy="273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0" y="3243818"/>
            <a:ext cx="5470735" cy="3632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465709" y="3243818"/>
            <a:ext cx="6687719" cy="314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216234" y="2963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5329009" y="3221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5477959" y="297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9" y="1321155"/>
            <a:ext cx="489712" cy="568066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9" y="3732117"/>
            <a:ext cx="489712" cy="56806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2" y="2136793"/>
            <a:ext cx="489712" cy="568066"/>
          </a:xfrm>
          <a:prstGeom prst="rect">
            <a:avLst/>
          </a:prstGeom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20" y="622787"/>
            <a:ext cx="489712" cy="568066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34" y="657301"/>
            <a:ext cx="489712" cy="568066"/>
          </a:xfrm>
          <a:prstGeom prst="rect">
            <a:avLst/>
          </a:prstGeom>
        </p:spPr>
      </p:pic>
      <p:cxnSp>
        <p:nvCxnSpPr>
          <p:cNvPr id="133" name="直線箭頭接點 29"/>
          <p:cNvCxnSpPr/>
          <p:nvPr/>
        </p:nvCxnSpPr>
        <p:spPr>
          <a:xfrm>
            <a:off x="2300396" y="1550377"/>
            <a:ext cx="878008" cy="671307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箭頭接點 29"/>
          <p:cNvCxnSpPr/>
          <p:nvPr/>
        </p:nvCxnSpPr>
        <p:spPr>
          <a:xfrm flipV="1">
            <a:off x="2146437" y="2708566"/>
            <a:ext cx="904455" cy="3473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29"/>
          <p:cNvCxnSpPr/>
          <p:nvPr/>
        </p:nvCxnSpPr>
        <p:spPr>
          <a:xfrm flipV="1">
            <a:off x="2643071" y="2867639"/>
            <a:ext cx="525793" cy="39478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29"/>
          <p:cNvCxnSpPr/>
          <p:nvPr/>
        </p:nvCxnSpPr>
        <p:spPr>
          <a:xfrm>
            <a:off x="2098168" y="2387876"/>
            <a:ext cx="923706" cy="14504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箭頭接點 29"/>
          <p:cNvCxnSpPr/>
          <p:nvPr/>
        </p:nvCxnSpPr>
        <p:spPr>
          <a:xfrm>
            <a:off x="1577417" y="1962187"/>
            <a:ext cx="1462651" cy="3702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49"/>
          <p:cNvCxnSpPr/>
          <p:nvPr/>
        </p:nvCxnSpPr>
        <p:spPr>
          <a:xfrm flipV="1">
            <a:off x="3687112" y="2407528"/>
            <a:ext cx="830213" cy="15628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29"/>
          <p:cNvCxnSpPr/>
          <p:nvPr/>
        </p:nvCxnSpPr>
        <p:spPr>
          <a:xfrm>
            <a:off x="332714" y="478790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箭頭接點 49"/>
          <p:cNvCxnSpPr/>
          <p:nvPr/>
        </p:nvCxnSpPr>
        <p:spPr>
          <a:xfrm>
            <a:off x="332714" y="509317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0196" y="435657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77" y="19004"/>
            <a:ext cx="513069" cy="50400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4478567" y="42998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collector  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2" y="2298904"/>
            <a:ext cx="557046" cy="547200"/>
          </a:xfrm>
          <a:prstGeom prst="rect">
            <a:avLst/>
          </a:prstGeom>
        </p:spPr>
      </p:pic>
      <p:sp>
        <p:nvSpPr>
          <p:cNvPr id="107" name="文字方塊 106"/>
          <p:cNvSpPr txBox="1"/>
          <p:nvPr/>
        </p:nvSpPr>
        <p:spPr>
          <a:xfrm>
            <a:off x="1130804" y="463980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400</a:t>
            </a:r>
            <a:endParaRPr lang="zh-TW" altLang="en-US" sz="1300" b="1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130804" y="494698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109" name="直線接點 108"/>
          <p:cNvCxnSpPr/>
          <p:nvPr/>
        </p:nvCxnSpPr>
        <p:spPr>
          <a:xfrm>
            <a:off x="205159" y="530135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1128170" y="5322869"/>
            <a:ext cx="54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500</a:t>
            </a:r>
          </a:p>
          <a:p>
            <a:endParaRPr lang="zh-TW" altLang="en-US" b="1" dirty="0"/>
          </a:p>
        </p:txBody>
      </p:sp>
      <p:cxnSp>
        <p:nvCxnSpPr>
          <p:cNvPr id="190" name="直線箭頭接點 29"/>
          <p:cNvCxnSpPr/>
          <p:nvPr/>
        </p:nvCxnSpPr>
        <p:spPr>
          <a:xfrm>
            <a:off x="2226793" y="589829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箭頭接點 49"/>
          <p:cNvCxnSpPr/>
          <p:nvPr/>
        </p:nvCxnSpPr>
        <p:spPr>
          <a:xfrm>
            <a:off x="2226793" y="620356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1974275" y="546696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3024883" y="575019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  <a:endParaRPr lang="zh-TW" altLang="en-US" sz="1300" b="1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3024883" y="605737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</a:p>
        </p:txBody>
      </p:sp>
      <p:cxnSp>
        <p:nvCxnSpPr>
          <p:cNvPr id="195" name="直線接點 194"/>
          <p:cNvCxnSpPr/>
          <p:nvPr/>
        </p:nvCxnSpPr>
        <p:spPr>
          <a:xfrm>
            <a:off x="2099238" y="641174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02"/>
          <p:cNvSpPr txBox="1"/>
          <p:nvPr/>
        </p:nvSpPr>
        <p:spPr>
          <a:xfrm>
            <a:off x="3024883" y="6433426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400</a:t>
            </a:r>
            <a:endParaRPr lang="zh-TW" altLang="en-US" b="1" dirty="0"/>
          </a:p>
        </p:txBody>
      </p:sp>
      <p:cxnSp>
        <p:nvCxnSpPr>
          <p:cNvPr id="244" name="直線箭頭接點 29"/>
          <p:cNvCxnSpPr/>
          <p:nvPr/>
        </p:nvCxnSpPr>
        <p:spPr>
          <a:xfrm>
            <a:off x="9977407" y="4504674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49"/>
          <p:cNvCxnSpPr/>
          <p:nvPr/>
        </p:nvCxnSpPr>
        <p:spPr>
          <a:xfrm>
            <a:off x="9977407" y="4809948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/>
          <p:cNvSpPr txBox="1"/>
          <p:nvPr/>
        </p:nvSpPr>
        <p:spPr>
          <a:xfrm>
            <a:off x="9724889" y="4073346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10775497" y="4356569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350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10775497" y="466375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250" name="直線接點 249"/>
          <p:cNvCxnSpPr/>
          <p:nvPr/>
        </p:nvCxnSpPr>
        <p:spPr>
          <a:xfrm>
            <a:off x="9849852" y="5018124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250"/>
          <p:cNvSpPr txBox="1"/>
          <p:nvPr/>
        </p:nvSpPr>
        <p:spPr>
          <a:xfrm>
            <a:off x="10772863" y="5039638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450</a:t>
            </a:r>
            <a:endParaRPr lang="zh-TW" altLang="en-US" b="1" dirty="0"/>
          </a:p>
        </p:txBody>
      </p:sp>
      <p:sp>
        <p:nvSpPr>
          <p:cNvPr id="260" name="文字方塊 259"/>
          <p:cNvSpPr txBox="1"/>
          <p:nvPr/>
        </p:nvSpPr>
        <p:spPr>
          <a:xfrm rot="613911">
            <a:off x="3156532" y="5589161"/>
            <a:ext cx="173675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rgbClr val="FF0000"/>
                </a:solidFill>
              </a:rPr>
              <a:t>400</a:t>
            </a:r>
            <a:endParaRPr lang="zh-TW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76" name="圖片 1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620">
            <a:off x="4637460" y="5442709"/>
            <a:ext cx="758736" cy="576613"/>
          </a:xfrm>
          <a:prstGeom prst="rect">
            <a:avLst/>
          </a:prstGeom>
        </p:spPr>
      </p:pic>
      <p:sp>
        <p:nvSpPr>
          <p:cNvPr id="177" name="文字方塊 176"/>
          <p:cNvSpPr txBox="1"/>
          <p:nvPr/>
        </p:nvSpPr>
        <p:spPr>
          <a:xfrm rot="590596">
            <a:off x="4696013" y="6222950"/>
            <a:ext cx="11385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lowest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86" name="圖片 2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12" y="1178076"/>
            <a:ext cx="335389" cy="329461"/>
          </a:xfrm>
          <a:prstGeom prst="rect">
            <a:avLst/>
          </a:prstGeom>
        </p:spPr>
      </p:pic>
      <p:cxnSp>
        <p:nvCxnSpPr>
          <p:cNvPr id="304" name="直線箭頭接點 29"/>
          <p:cNvCxnSpPr/>
          <p:nvPr/>
        </p:nvCxnSpPr>
        <p:spPr>
          <a:xfrm>
            <a:off x="7434147" y="2005641"/>
            <a:ext cx="1707042" cy="40188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圖片 3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1" y="6066284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16" name="圖片 3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1" y="5234224"/>
            <a:ext cx="557046" cy="547200"/>
          </a:xfrm>
          <a:prstGeom prst="rect">
            <a:avLst/>
          </a:prstGeom>
        </p:spPr>
      </p:pic>
      <p:pic>
        <p:nvPicPr>
          <p:cNvPr id="317" name="圖片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75" y="3996921"/>
            <a:ext cx="335389" cy="329461"/>
          </a:xfrm>
          <a:prstGeom prst="rect">
            <a:avLst/>
          </a:prstGeom>
        </p:spPr>
      </p:pic>
      <p:pic>
        <p:nvPicPr>
          <p:cNvPr id="318" name="圖片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91" y="4930526"/>
            <a:ext cx="393666" cy="386708"/>
          </a:xfrm>
          <a:prstGeom prst="rect">
            <a:avLst/>
          </a:prstGeom>
        </p:spPr>
      </p:pic>
      <p:pic>
        <p:nvPicPr>
          <p:cNvPr id="319" name="圖片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91" y="5724236"/>
            <a:ext cx="393666" cy="386708"/>
          </a:xfrm>
          <a:prstGeom prst="rect">
            <a:avLst/>
          </a:prstGeom>
        </p:spPr>
      </p:pic>
      <p:pic>
        <p:nvPicPr>
          <p:cNvPr id="325" name="圖片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4443088"/>
            <a:ext cx="393666" cy="386708"/>
          </a:xfrm>
          <a:prstGeom prst="rect">
            <a:avLst/>
          </a:prstGeom>
        </p:spPr>
      </p:pic>
      <p:pic>
        <p:nvPicPr>
          <p:cNvPr id="327" name="圖片 3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4059337"/>
            <a:ext cx="557046" cy="547200"/>
          </a:xfrm>
          <a:prstGeom prst="rect">
            <a:avLst/>
          </a:prstGeom>
        </p:spPr>
      </p:pic>
      <p:pic>
        <p:nvPicPr>
          <p:cNvPr id="361" name="圖片 3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66" y="2184956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66" name="圖片 3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9" y="2190048"/>
            <a:ext cx="557046" cy="547200"/>
          </a:xfrm>
          <a:prstGeom prst="rect">
            <a:avLst/>
          </a:prstGeom>
        </p:spPr>
      </p:pic>
      <p:pic>
        <p:nvPicPr>
          <p:cNvPr id="367" name="圖片 3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83" y="904960"/>
            <a:ext cx="335389" cy="329461"/>
          </a:xfrm>
          <a:prstGeom prst="rect">
            <a:avLst/>
          </a:prstGeom>
        </p:spPr>
      </p:pic>
      <p:cxnSp>
        <p:nvCxnSpPr>
          <p:cNvPr id="206" name="直線箭頭接點 29"/>
          <p:cNvCxnSpPr/>
          <p:nvPr/>
        </p:nvCxnSpPr>
        <p:spPr>
          <a:xfrm>
            <a:off x="7816522" y="3395398"/>
            <a:ext cx="379919" cy="25893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圖片 3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65" y="3400273"/>
            <a:ext cx="557046" cy="547200"/>
          </a:xfrm>
          <a:prstGeom prst="rect">
            <a:avLst/>
          </a:prstGeom>
        </p:spPr>
      </p:pic>
      <p:pic>
        <p:nvPicPr>
          <p:cNvPr id="371" name="圖片 3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55" y="1784756"/>
            <a:ext cx="335389" cy="329461"/>
          </a:xfrm>
          <a:prstGeom prst="rect">
            <a:avLst/>
          </a:prstGeom>
        </p:spPr>
      </p:pic>
      <p:pic>
        <p:nvPicPr>
          <p:cNvPr id="372" name="圖片 3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77" y="3001266"/>
            <a:ext cx="459890" cy="451761"/>
          </a:xfrm>
          <a:prstGeom prst="rect">
            <a:avLst/>
          </a:prstGeom>
        </p:spPr>
      </p:pic>
      <p:cxnSp>
        <p:nvCxnSpPr>
          <p:cNvPr id="204" name="直線箭頭接點 31"/>
          <p:cNvCxnSpPr/>
          <p:nvPr/>
        </p:nvCxnSpPr>
        <p:spPr>
          <a:xfrm>
            <a:off x="8122472" y="1090015"/>
            <a:ext cx="520285" cy="13389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6" name="圖片 3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26" y="988735"/>
            <a:ext cx="488286" cy="479655"/>
          </a:xfrm>
          <a:prstGeom prst="rect">
            <a:avLst/>
          </a:prstGeom>
        </p:spPr>
      </p:pic>
      <p:pic>
        <p:nvPicPr>
          <p:cNvPr id="377" name="圖片 3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65" y="1641801"/>
            <a:ext cx="423236" cy="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25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25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57200" y="1302853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57200" y="4313234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1475" y="1686928"/>
            <a:ext cx="3264387" cy="1182414"/>
          </a:xfrm>
          <a:prstGeom prst="roundRect">
            <a:avLst/>
          </a:prstGeom>
          <a:solidFill>
            <a:srgbClr val="596FDB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check  if 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quantity reach the standard</a:t>
            </a:r>
          </a:p>
          <a:p>
            <a:pPr algn="ctr"/>
            <a:r>
              <a:rPr lang="en-US" altLang="zh-TW" dirty="0" smtClean="0"/>
              <a:t>e.g. 100% + 50%(buffer)  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92547" y="2035817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83808" y="1686928"/>
            <a:ext cx="2682660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 donator’s willing by deadline 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004299" y="4697306"/>
            <a:ext cx="3321883" cy="1182414"/>
          </a:xfrm>
          <a:prstGeom prst="roundRect">
            <a:avLst/>
          </a:prstGeom>
          <a:solidFill>
            <a:srgbClr val="F2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24309" y="5098515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inform donator to deliver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690888" y="4697306"/>
            <a:ext cx="4869093" cy="11824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82011" y="5098515"/>
            <a:ext cx="496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start our model to </a:t>
            </a:r>
            <a:r>
              <a:rPr lang="en-US" altLang="zh-TW" dirty="0">
                <a:solidFill>
                  <a:schemeClr val="bg1"/>
                </a:solidFill>
              </a:rPr>
              <a:t>Make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Every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Little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Highly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Helpful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0449516" y="2810893"/>
            <a:ext cx="1054121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6874552" y="5058298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" y="4697306"/>
            <a:ext cx="643757" cy="1192587"/>
          </a:xfrm>
          <a:prstGeom prst="rect">
            <a:avLst/>
          </a:prstGeom>
        </p:spPr>
      </p:pic>
      <p:sp>
        <p:nvSpPr>
          <p:cNvPr id="26" name="圓角矩形 25"/>
          <p:cNvSpPr/>
          <p:nvPr/>
        </p:nvSpPr>
        <p:spPr>
          <a:xfrm>
            <a:off x="8282138" y="1685728"/>
            <a:ext cx="2964969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re-check how many qty reach the standard</a:t>
            </a:r>
          </a:p>
          <a:p>
            <a:r>
              <a:rPr lang="en-US" altLang="zh-TW"/>
              <a:t>e.g. 100% + 20%(buffer)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7321970" y="2001134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10645673" y="3562971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21813" y="157660"/>
            <a:ext cx="974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 Workflow for assessing possibility of donation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65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</a:t>
            </a:r>
            <a:r>
              <a:rPr lang="zh-TW" altLang="en-US" dirty="0" smtClean="0"/>
              <a:t>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/>
              <a:t>(Disaster Relief Goods Inventory Dataset)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 Create and Share: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416988" y="2915654"/>
            <a:ext cx="5740254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Innovative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Deep Analysis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334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22" y="2743728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30" y="3435407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57" y="4654526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52" y="3712293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1" y="4087005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79" y="4402804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8" y="4777516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77" y="4950606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96" y="5325318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250" y="568098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oods requesters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52621" y="596424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donators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4566307"/>
            <a:ext cx="618411" cy="6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W</a:t>
            </a:r>
            <a:r>
              <a:rPr lang="en-US" altLang="zh-TW" sz="4000" dirty="0" smtClean="0"/>
              <a:t>hy it can work?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16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537000"/>
            <a:ext cx="3959055" cy="539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store sites of goods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- convenient store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Taiwan top for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convenience store density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Low shipment cost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between stores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The shipment cost is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available on the web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1235" r="15053" b="1743"/>
          <a:stretch/>
        </p:blipFill>
        <p:spPr bwMode="auto">
          <a:xfrm>
            <a:off x="3864118" y="769162"/>
            <a:ext cx="8120736" cy="539421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7352893" y="4618087"/>
            <a:ext cx="4631961" cy="69672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How to support it?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5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530</Words>
  <Application>Microsoft Macintosh PowerPoint</Application>
  <PresentationFormat>寬螢幕</PresentationFormat>
  <Paragraphs>88</Paragraphs>
  <Slides>16</Slides>
  <Notes>2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Wingdings</vt:lpstr>
      <vt:lpstr>微軟正黑體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官大鈞</cp:lastModifiedBy>
  <cp:revision>158</cp:revision>
  <dcterms:created xsi:type="dcterms:W3CDTF">2016-08-10T03:58:32Z</dcterms:created>
  <dcterms:modified xsi:type="dcterms:W3CDTF">2016-08-14T15:50:22Z</dcterms:modified>
</cp:coreProperties>
</file>