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8" r:id="rId3"/>
    <p:sldId id="264" r:id="rId4"/>
    <p:sldId id="265" r:id="rId5"/>
    <p:sldId id="269" r:id="rId6"/>
    <p:sldId id="266" r:id="rId7"/>
    <p:sldId id="267" r:id="rId8"/>
    <p:sldId id="270" r:id="rId9"/>
    <p:sldId id="257" r:id="rId10"/>
    <p:sldId id="258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2" autoAdjust="0"/>
    <p:restoredTop sz="95768"/>
  </p:normalViewPr>
  <p:slideViewPr>
    <p:cSldViewPr snapToGrid="0">
      <p:cViewPr>
        <p:scale>
          <a:sx n="70" d="100"/>
          <a:sy n="70" d="100"/>
        </p:scale>
        <p:origin x="480" y="9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gif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err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Aggressvie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4" y="3759591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33" y="4134303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639" y="4828486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99" y="5675842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9" y="4549856"/>
            <a:ext cx="713267" cy="7006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AirHappot</a:t>
            </a:r>
            <a:r>
              <a:rPr lang="en-US" altLang="zh-TW" b="1" dirty="0" smtClean="0"/>
              <a:t>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670685" y="2665923"/>
            <a:ext cx="4828673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H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igh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Analysis within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07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412</Words>
  <Application>Microsoft Macintosh PowerPoint</Application>
  <PresentationFormat>寬螢幕</PresentationFormat>
  <Paragraphs>42</Paragraphs>
  <Slides>11</Slides>
  <Notes>1</Notes>
  <HiddenSlides>3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Comic Sans MS</vt:lpstr>
      <vt:lpstr>Wingdings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官大鈞</cp:lastModifiedBy>
  <cp:revision>105</cp:revision>
  <dcterms:created xsi:type="dcterms:W3CDTF">2016-08-10T03:58:32Z</dcterms:created>
  <dcterms:modified xsi:type="dcterms:W3CDTF">2016-08-13T08:25:11Z</dcterms:modified>
</cp:coreProperties>
</file>