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dirty="0" smtClean="0">
                <a:solidFill>
                  <a:schemeClr val="accent1"/>
                </a:solidFill>
                <a:latin typeface="Arial" panose="020B0604020202020204" pitchFamily="34" charset="0"/>
                <a:cs typeface="Arial" panose="020B0604020202020204" pitchFamily="34" charset="0"/>
              </a:rPr>
              <a:t>CYBER SECURITY (E2324)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Williams raj S</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670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CYBER SECURITY (E2324)</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2021-05-26T16:50:10Z</dcterms:created>
  <dcterms:modified xsi:type="dcterms:W3CDTF">2024-04-05T04:45:40Z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