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M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3228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88E55E-F2D5-2E20-CB9D-D7912DB64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MO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76CC99-C560-A725-6390-614EC1FAC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MO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54DC64-E6D8-1D55-F82B-D98DCC609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8C7C-F467-4C55-8624-31A0B4E00618}" type="datetimeFigureOut">
              <a:rPr lang="zh-MO" altLang="en-US" smtClean="0"/>
              <a:t>12/7/2025</a:t>
            </a:fld>
            <a:endParaRPr lang="zh-MO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A7A8AA-A633-1025-9526-85616C9CF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DA16FE-BEBA-F92F-4AB3-932FE52A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FF9C-295A-46DC-A4B7-2807B4CE2E41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156057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2DF715-70B0-ECFA-C94F-87277A28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MO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A44676-8ACE-8ABE-2B27-6830410E2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MO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F387D2-4EA5-64E8-04FD-286E35CB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8C7C-F467-4C55-8624-31A0B4E00618}" type="datetimeFigureOut">
              <a:rPr lang="zh-MO" altLang="en-US" smtClean="0"/>
              <a:t>12/7/2025</a:t>
            </a:fld>
            <a:endParaRPr lang="zh-MO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63BAF4-8F62-1AA1-7BE9-2296D53B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3D64F3-87FF-6B4B-4D0D-FE711A75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FF9C-295A-46DC-A4B7-2807B4CE2E41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109520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F975CA7-BA83-F7B1-F762-7EDF02367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MO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08225B2-DE1E-9722-ED4E-46DD7888D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MO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2991D9-815D-D242-DAC2-E161BB342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8C7C-F467-4C55-8624-31A0B4E00618}" type="datetimeFigureOut">
              <a:rPr lang="zh-MO" altLang="en-US" smtClean="0"/>
              <a:t>12/7/2025</a:t>
            </a:fld>
            <a:endParaRPr lang="zh-MO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69D196-DCE1-06B2-BAF8-F8F31115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69E8AF-DC2C-EF49-0805-86C0BA31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FF9C-295A-46DC-A4B7-2807B4CE2E41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1265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D9DDE9-4A95-3121-973D-9AD09BA6D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MO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EF3407-2205-1EB4-C0BF-70CA750DA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MO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051B34-D6A9-85C2-465D-4ABAA2FB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8C7C-F467-4C55-8624-31A0B4E00618}" type="datetimeFigureOut">
              <a:rPr lang="zh-MO" altLang="en-US" smtClean="0"/>
              <a:t>12/7/2025</a:t>
            </a:fld>
            <a:endParaRPr lang="zh-MO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ADC537-9F27-F587-31E5-FAA1FC3D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70E23D-E79E-86A3-DEE3-FDE144A8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FF9C-295A-46DC-A4B7-2807B4CE2E41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210852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CB5AF-7797-3B9C-7AF6-C5891905C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MO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710F9F-509F-B8BE-427D-CD30CDFBA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A0AB65-4840-1EFE-043B-CF4B7FFF9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8C7C-F467-4C55-8624-31A0B4E00618}" type="datetimeFigureOut">
              <a:rPr lang="zh-MO" altLang="en-US" smtClean="0"/>
              <a:t>12/7/2025</a:t>
            </a:fld>
            <a:endParaRPr lang="zh-MO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DAB5EB-0014-B925-9E6B-3F17E2B9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B8E4E0-9176-1A58-4D72-7A6520A5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FF9C-295A-46DC-A4B7-2807B4CE2E41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300946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347325-D8C0-52CB-A566-97B97B81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MO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9ADC75-3A5E-B41E-4C93-F3B830E10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MO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80D8FB-3C96-93B2-CE13-E83227796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MO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08FE3B-0D49-BD14-EFBA-2716947D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8C7C-F467-4C55-8624-31A0B4E00618}" type="datetimeFigureOut">
              <a:rPr lang="zh-MO" altLang="en-US" smtClean="0"/>
              <a:t>12/7/2025</a:t>
            </a:fld>
            <a:endParaRPr lang="zh-MO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E3CC18-551D-9AD0-EBB1-88E9056E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C4F5E1-7707-0EF4-EA1E-CF4715AF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FF9C-295A-46DC-A4B7-2807B4CE2E41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50050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C87E6-6FDE-8297-0CBF-BA0B65AA2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MO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9F2765-888B-5651-3856-DC586A22B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484407-B41F-3183-BFD8-F41E67C6B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MO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C3B9481-E4E4-900E-1852-F2303B4AE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A3B0605-F7EB-5C29-CA24-7869242A2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MO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AF742F8-63E0-2BCB-AC44-92294709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8C7C-F467-4C55-8624-31A0B4E00618}" type="datetimeFigureOut">
              <a:rPr lang="zh-MO" altLang="en-US" smtClean="0"/>
              <a:t>12/7/2025</a:t>
            </a:fld>
            <a:endParaRPr lang="zh-MO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9363265-E785-8BF6-49CE-E8458AFF3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F620FDC-B92E-671B-3398-470EB01A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FF9C-295A-46DC-A4B7-2807B4CE2E41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321376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74E2DD-E3E4-A332-AEA4-F4CDED53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MO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FC04DAC-7E06-0C34-D18D-36840BD4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8C7C-F467-4C55-8624-31A0B4E00618}" type="datetimeFigureOut">
              <a:rPr lang="zh-MO" altLang="en-US" smtClean="0"/>
              <a:t>12/7/2025</a:t>
            </a:fld>
            <a:endParaRPr lang="zh-MO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3EA7A70-7C9A-E71A-62B4-6024F1CE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13977AB-8957-1707-7E5C-8CE80579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FF9C-295A-46DC-A4B7-2807B4CE2E41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359174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BD510D1-A58E-DE73-102D-E1AEE761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8C7C-F467-4C55-8624-31A0B4E00618}" type="datetimeFigureOut">
              <a:rPr lang="zh-MO" altLang="en-US" smtClean="0"/>
              <a:t>12/7/2025</a:t>
            </a:fld>
            <a:endParaRPr lang="zh-MO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7216162-D3D3-FBBA-2086-FC64DCED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86A033-3486-B088-F461-A546452F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FF9C-295A-46DC-A4B7-2807B4CE2E41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296671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E18FF1-99EE-5B8F-94CD-6D5C77BD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MO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211F3E-F291-8755-E22E-A13E65F82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MO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0415DB9-B21E-293B-08E1-80FCFCE50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62B94E-E218-CC33-6A43-BAA23EFB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8C7C-F467-4C55-8624-31A0B4E00618}" type="datetimeFigureOut">
              <a:rPr lang="zh-MO" altLang="en-US" smtClean="0"/>
              <a:t>12/7/2025</a:t>
            </a:fld>
            <a:endParaRPr lang="zh-MO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753B84-D8C8-8348-32CB-68B2BCC03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A1FE4F-32F7-8F11-5758-CA05869C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FF9C-295A-46DC-A4B7-2807B4CE2E41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225293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0422EF-5651-E03A-D500-B9580CC7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MO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FDF9281-D378-1E87-C6A8-6E83993A6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MO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E5A69F-8CF5-A728-5419-995F5D18D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8AD3B9-411C-3FF5-8B7F-112D662B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8C7C-F467-4C55-8624-31A0B4E00618}" type="datetimeFigureOut">
              <a:rPr lang="zh-MO" altLang="en-US" smtClean="0"/>
              <a:t>12/7/2025</a:t>
            </a:fld>
            <a:endParaRPr lang="zh-MO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FF7906-8068-221F-EDA5-639051B26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2B74D7-1181-EEAF-B577-F57F4FA7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FF9C-295A-46DC-A4B7-2807B4CE2E41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131623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2BE7DB7-E90E-3111-A158-2F1A134D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MO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B2B702-B0DE-1DA4-30F2-1E9DD0EA4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MO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B112E3-5295-DE79-B7BC-A664FEE37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1D8C7C-F467-4C55-8624-31A0B4E00618}" type="datetimeFigureOut">
              <a:rPr lang="zh-MO" altLang="en-US" smtClean="0"/>
              <a:t>12/7/2025</a:t>
            </a:fld>
            <a:endParaRPr lang="zh-MO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B7DCAB-C768-47BE-5BC3-FE0812FA0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MO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93C5C4-A60E-ABA0-858C-09544D5AF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65FF9C-295A-46DC-A4B7-2807B4CE2E41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124227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M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螢幕擷取畫面 的圖片&#10;&#10;AI 產生的內容可能不正確。">
            <a:extLst>
              <a:ext uri="{FF2B5EF4-FFF2-40B4-BE49-F238E27FC236}">
                <a16:creationId xmlns:a16="http://schemas.microsoft.com/office/drawing/2014/main" id="{67AA9DFC-0208-DE55-2CCA-404CEFA79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32" y="3105783"/>
            <a:ext cx="3559051" cy="2295824"/>
          </a:xfrm>
          <a:prstGeom prst="rect">
            <a:avLst/>
          </a:prstGeom>
        </p:spPr>
      </p:pic>
      <p:pic>
        <p:nvPicPr>
          <p:cNvPr id="9" name="圖片 8" descr="一張含有 文字, 螢幕擷取畫面, 圖形 的圖片&#10;&#10;AI 產生的內容可能不正確。">
            <a:extLst>
              <a:ext uri="{FF2B5EF4-FFF2-40B4-BE49-F238E27FC236}">
                <a16:creationId xmlns:a16="http://schemas.microsoft.com/office/drawing/2014/main" id="{BDC2C380-F946-0F8F-FB3B-ED7EDFA56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32" y="661155"/>
            <a:ext cx="3559051" cy="2295824"/>
          </a:xfrm>
          <a:prstGeom prst="rect">
            <a:avLst/>
          </a:prstGeom>
        </p:spPr>
      </p:pic>
      <p:pic>
        <p:nvPicPr>
          <p:cNvPr id="11" name="圖片 10" descr="一張含有 文字, 螢幕擷取畫面, 圖形, 平面設計 的圖片&#10;&#10;AI 產生的內容可能不正確。">
            <a:extLst>
              <a:ext uri="{FF2B5EF4-FFF2-40B4-BE49-F238E27FC236}">
                <a16:creationId xmlns:a16="http://schemas.microsoft.com/office/drawing/2014/main" id="{8544F67F-8322-7015-93E8-72888AABBF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030" y="3105782"/>
            <a:ext cx="3559052" cy="2295825"/>
          </a:xfrm>
          <a:prstGeom prst="rect">
            <a:avLst/>
          </a:prstGeom>
        </p:spPr>
      </p:pic>
      <p:pic>
        <p:nvPicPr>
          <p:cNvPr id="13" name="圖片 12" descr="一張含有 文字, 螢幕擷取畫面, 圖形, 平面設計 的圖片&#10;&#10;AI 產生的內容可能不正確。">
            <a:extLst>
              <a:ext uri="{FF2B5EF4-FFF2-40B4-BE49-F238E27FC236}">
                <a16:creationId xmlns:a16="http://schemas.microsoft.com/office/drawing/2014/main" id="{DED61A16-C606-E5FF-6D16-148657CF47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031" y="661155"/>
            <a:ext cx="3559051" cy="2295824"/>
          </a:xfrm>
          <a:prstGeom prst="rect">
            <a:avLst/>
          </a:prstGeom>
        </p:spPr>
      </p:pic>
      <p:pic>
        <p:nvPicPr>
          <p:cNvPr id="15" name="圖片 14" descr="一張含有 文字, 螢幕擷取畫面, 圖形, 設計 的圖片&#10;&#10;AI 產生的內容可能不正確。">
            <a:extLst>
              <a:ext uri="{FF2B5EF4-FFF2-40B4-BE49-F238E27FC236}">
                <a16:creationId xmlns:a16="http://schemas.microsoft.com/office/drawing/2014/main" id="{D4C2731D-E8A8-045A-17E6-48FDDCA984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980" y="3105781"/>
            <a:ext cx="3559054" cy="2295826"/>
          </a:xfrm>
          <a:prstGeom prst="rect">
            <a:avLst/>
          </a:prstGeom>
        </p:spPr>
      </p:pic>
      <p:pic>
        <p:nvPicPr>
          <p:cNvPr id="17" name="圖片 16" descr="一張含有 文字, 螢幕擷取畫面, 平面設計 的圖片&#10;&#10;AI 產生的內容可能不正確。">
            <a:extLst>
              <a:ext uri="{FF2B5EF4-FFF2-40B4-BE49-F238E27FC236}">
                <a16:creationId xmlns:a16="http://schemas.microsoft.com/office/drawing/2014/main" id="{38052E96-1BAB-1675-6FF0-C32BA582DB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983" y="661155"/>
            <a:ext cx="3559051" cy="2295824"/>
          </a:xfrm>
          <a:prstGeom prst="rect">
            <a:avLst/>
          </a:prstGeom>
        </p:spPr>
      </p:pic>
      <p:pic>
        <p:nvPicPr>
          <p:cNvPr id="19" name="圖片 18" descr="一張含有 文字, 螢幕擷取畫面, 圖形 的圖片&#10;&#10;AI 產生的內容可能不正確。">
            <a:extLst>
              <a:ext uri="{FF2B5EF4-FFF2-40B4-BE49-F238E27FC236}">
                <a16:creationId xmlns:a16="http://schemas.microsoft.com/office/drawing/2014/main" id="{10EF5E51-D992-73F9-91A7-E3E129E151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079" y="3105782"/>
            <a:ext cx="3559053" cy="2295825"/>
          </a:xfrm>
          <a:prstGeom prst="rect">
            <a:avLst/>
          </a:prstGeom>
        </p:spPr>
      </p:pic>
      <p:pic>
        <p:nvPicPr>
          <p:cNvPr id="21" name="圖片 20" descr="一張含有 文字, 螢幕擷取畫面, 圖形, 平面設計 的圖片&#10;&#10;AI 產生的內容可能不正確。">
            <a:extLst>
              <a:ext uri="{FF2B5EF4-FFF2-40B4-BE49-F238E27FC236}">
                <a16:creationId xmlns:a16="http://schemas.microsoft.com/office/drawing/2014/main" id="{BD236BC4-DE58-3389-4BF3-460A1C4D61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081" y="661155"/>
            <a:ext cx="3559051" cy="2295824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7EBFCB06-07F8-741B-6CDC-685DCA903DED}"/>
              </a:ext>
            </a:extLst>
          </p:cNvPr>
          <p:cNvSpPr txBox="1"/>
          <p:nvPr/>
        </p:nvSpPr>
        <p:spPr>
          <a:xfrm>
            <a:off x="1897100" y="551180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MO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SGD</a:t>
            </a:r>
            <a:endParaRPr lang="zh-MO" altLang="en-US" dirty="0">
              <a:latin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84E21EB-9741-074D-19DC-9C35CB45C2BA}"/>
              </a:ext>
            </a:extLst>
          </p:cNvPr>
          <p:cNvSpPr txBox="1"/>
          <p:nvPr/>
        </p:nvSpPr>
        <p:spPr>
          <a:xfrm>
            <a:off x="4977654" y="5511800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MO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BinaryConnect</a:t>
            </a:r>
            <a:endParaRPr lang="zh-MO" altLang="en-US" dirty="0">
              <a:latin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4089A33-7756-1D0F-9CED-7A949B8A3A0C}"/>
              </a:ext>
            </a:extLst>
          </p:cNvPr>
          <p:cNvSpPr txBox="1"/>
          <p:nvPr/>
        </p:nvSpPr>
        <p:spPr>
          <a:xfrm>
            <a:off x="8715181" y="5511800"/>
            <a:ext cx="12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MO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ProxQuant</a:t>
            </a:r>
            <a:endParaRPr lang="zh-MO" altLang="en-US" dirty="0">
              <a:latin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CEDA001-3694-A402-1AA9-F5F08A1B14D5}"/>
              </a:ext>
            </a:extLst>
          </p:cNvPr>
          <p:cNvSpPr txBox="1"/>
          <p:nvPr/>
        </p:nvSpPr>
        <p:spPr>
          <a:xfrm>
            <a:off x="12243837" y="5511800"/>
            <a:ext cx="12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MO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ASkewSGD</a:t>
            </a:r>
            <a:endParaRPr lang="zh-MO" altLang="en-US" dirty="0">
              <a:latin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C8059D5-B850-565B-24E7-912D36C2540B}"/>
              </a:ext>
            </a:extLst>
          </p:cNvPr>
          <p:cNvSpPr txBox="1"/>
          <p:nvPr/>
        </p:nvSpPr>
        <p:spPr>
          <a:xfrm rot="16200000">
            <a:off x="-369156" y="162440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MO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Original</a:t>
            </a:r>
            <a:endParaRPr lang="zh-MO" altLang="en-US" dirty="0">
              <a:latin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B76E85A-4F5F-3C70-5403-57822C8E1FB8}"/>
              </a:ext>
            </a:extLst>
          </p:cNvPr>
          <p:cNvSpPr txBox="1"/>
          <p:nvPr/>
        </p:nvSpPr>
        <p:spPr>
          <a:xfrm rot="16200000">
            <a:off x="-470147" y="4069028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MO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Quantized</a:t>
            </a:r>
            <a:endParaRPr lang="zh-MO" altLang="en-US" dirty="0">
              <a:latin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pic>
        <p:nvPicPr>
          <p:cNvPr id="46" name="圖片 45">
            <a:extLst>
              <a:ext uri="{FF2B5EF4-FFF2-40B4-BE49-F238E27FC236}">
                <a16:creationId xmlns:a16="http://schemas.microsoft.com/office/drawing/2014/main" id="{E3FE854D-A581-EDB1-8743-73D69A9B13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321493" y="6858000"/>
            <a:ext cx="12192000" cy="438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98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寬螢幕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CMU Sans Serif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Wong</dc:creator>
  <cp:lastModifiedBy>S Wong</cp:lastModifiedBy>
  <cp:revision>1</cp:revision>
  <dcterms:created xsi:type="dcterms:W3CDTF">2025-07-11T16:06:51Z</dcterms:created>
  <dcterms:modified xsi:type="dcterms:W3CDTF">2025-07-11T16:13:33Z</dcterms:modified>
</cp:coreProperties>
</file>