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72723-B865-7CFD-7F78-97FD6E3CB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BACE94-8644-4898-0008-E4D47E30B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404454-C229-FD91-F962-3F9E7775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84B9-058C-4C42-8C83-069689911B37}" type="datetimeFigureOut">
              <a:rPr lang="zh-MO" altLang="en-US" smtClean="0"/>
              <a:t>4/7/2023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DF79D5-7620-ED0B-46A6-AA44DF21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FFBB32-73DB-B827-AA7B-F9564563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3FE8-B2A0-432B-9843-BEC36E6A853B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67587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3A0B8-01E6-F104-C17F-FA10BE4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B91180-CEAD-5D9A-377A-21E554F4F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F097DB-326C-08B2-2947-78B61C24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84B9-058C-4C42-8C83-069689911B37}" type="datetimeFigureOut">
              <a:rPr lang="zh-MO" altLang="en-US" smtClean="0"/>
              <a:t>4/7/2023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5B8E97-8756-6051-E6DA-DB038D3C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20B73-A5A9-5C61-BFEB-7C4639DC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3FE8-B2A0-432B-9843-BEC36E6A853B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88455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F7069F-1276-FEB3-33DB-D35539BC7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F9D048-4B14-061D-3426-D87AA84FC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29D95-FCE3-658F-732D-5B743DDE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84B9-058C-4C42-8C83-069689911B37}" type="datetimeFigureOut">
              <a:rPr lang="zh-MO" altLang="en-US" smtClean="0"/>
              <a:t>4/7/2023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ABA0CF-9931-8710-0CCC-96B5552C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C139D3-A491-40C6-20B7-27025136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3FE8-B2A0-432B-9843-BEC36E6A853B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56443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F62D4E-3443-2F59-8C69-D8591F89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9F67E-FF46-F970-D3EA-16546BA8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CAC9C-480B-E1E7-3AA4-BE392ACD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84B9-058C-4C42-8C83-069689911B37}" type="datetimeFigureOut">
              <a:rPr lang="zh-MO" altLang="en-US" smtClean="0"/>
              <a:t>4/7/2023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B1645D-4832-5F3D-0D9A-9CE2E413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DA584F-26A0-EDFF-D2ED-2AA0A1D0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3FE8-B2A0-432B-9843-BEC36E6A853B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95489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4401A-8193-960A-CE29-76BEC3C5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12382D-798E-3DDF-CBC9-7C81ED4C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1DF2B5-6207-7775-1BB6-25D2A3BB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84B9-058C-4C42-8C83-069689911B37}" type="datetimeFigureOut">
              <a:rPr lang="zh-MO" altLang="en-US" smtClean="0"/>
              <a:t>4/7/2023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26361-9069-8188-C32C-750DFD9D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734ACB-F866-8C90-D331-95740A28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3FE8-B2A0-432B-9843-BEC36E6A853B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7414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90B17-75B7-91AE-13A6-F5E6384F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215C78-F763-7A11-18C1-7CAA31E21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C168BF-ABFE-E8A1-4A20-D86031D5A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D65299-E5F0-65C8-2A81-63C0548B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84B9-058C-4C42-8C83-069689911B37}" type="datetimeFigureOut">
              <a:rPr lang="zh-MO" altLang="en-US" smtClean="0"/>
              <a:t>4/7/2023</a:t>
            </a:fld>
            <a:endParaRPr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A6F68F-879E-09A6-594C-F6B7CD90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BDD11F-8121-9E54-2FEE-2D66D563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3FE8-B2A0-432B-9843-BEC36E6A853B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30605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A0E53-B3B3-9B69-BB45-EB3C2997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AE2DD7-527C-9442-D9A4-9DE0AAFF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90A9CC-3B56-7003-4091-F5248919B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EB8D36-527A-2D01-66EC-960C6FC39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842BBF-4552-35B3-5C0D-7F7ADED73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7B573E-C69B-0297-DDB4-78E87EDA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84B9-058C-4C42-8C83-069689911B37}" type="datetimeFigureOut">
              <a:rPr lang="zh-MO" altLang="en-US" smtClean="0"/>
              <a:t>4/7/2023</a:t>
            </a:fld>
            <a:endParaRPr lang="zh-MO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4868BA-AC1C-652D-DE71-B0057298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BE48663-7AFA-8ED1-57FD-758735F9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3FE8-B2A0-432B-9843-BEC36E6A853B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18141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6C765-9702-22F9-C4A4-23DF5DA9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058570D-9C3C-61B9-0843-AF3DAA50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84B9-058C-4C42-8C83-069689911B37}" type="datetimeFigureOut">
              <a:rPr lang="zh-MO" altLang="en-US" smtClean="0"/>
              <a:t>4/7/2023</a:t>
            </a:fld>
            <a:endParaRPr lang="zh-MO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65A7DA-E12D-9733-269A-340D63BE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E5FEDD-080D-87EC-1CF3-0FAE2DC2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3FE8-B2A0-432B-9843-BEC36E6A853B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30652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3F92CC-F040-E884-1689-6AD4CD9F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84B9-058C-4C42-8C83-069689911B37}" type="datetimeFigureOut">
              <a:rPr lang="zh-MO" altLang="en-US" smtClean="0"/>
              <a:t>4/7/2023</a:t>
            </a:fld>
            <a:endParaRPr lang="zh-MO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DB9817-1E5F-5FC2-3386-A2065FC8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7904E8-4AFE-5F65-B8C8-3EA13AF6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3FE8-B2A0-432B-9843-BEC36E6A853B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08507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B716E-FA3F-DC3F-3150-30F7FBD3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5FACB-5820-283B-265A-503CB2EE2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1E3AFC-DE98-4FA0-D87E-9E7DDB623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DA81E6-D430-B600-B1AB-EA9130E2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84B9-058C-4C42-8C83-069689911B37}" type="datetimeFigureOut">
              <a:rPr lang="zh-MO" altLang="en-US" smtClean="0"/>
              <a:t>4/7/2023</a:t>
            </a:fld>
            <a:endParaRPr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375DBD-4678-F3E5-6A79-3B87FC04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371410-A95C-505C-2703-D05F6B6B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3FE8-B2A0-432B-9843-BEC36E6A853B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305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F5DCF-4598-35CB-2166-13BC992E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CE317C-2CD6-DF33-48FE-DA4401CA7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MO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7757D4-38E1-4D70-8AC7-99DF36854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6E0CE4-7895-DB37-022D-552523C5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84B9-058C-4C42-8C83-069689911B37}" type="datetimeFigureOut">
              <a:rPr lang="zh-MO" altLang="en-US" smtClean="0"/>
              <a:t>4/7/2023</a:t>
            </a:fld>
            <a:endParaRPr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3D095-825F-EC1A-DA66-2B684D86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3FF6C6-1B7D-4D75-0B30-374F373A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3FE8-B2A0-432B-9843-BEC36E6A853B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39106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6F15E51-18D3-9A9F-82DA-2EC4E2EF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7F14A8-3F4D-974A-2475-A6C156F35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776A8B-381C-0724-408F-2F490C565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84B9-058C-4C42-8C83-069689911B37}" type="datetimeFigureOut">
              <a:rPr lang="zh-MO" altLang="en-US" smtClean="0"/>
              <a:t>4/7/2023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530011-F776-3D87-28A6-439012727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12C76D-E05A-9742-817C-019329069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13FE8-B2A0-432B-9843-BEC36E6A853B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39721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Maze_simpl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8C231AB5-FE2C-7738-C2FB-54B8D704F395}"/>
              </a:ext>
            </a:extLst>
          </p:cNvPr>
          <p:cNvGrpSpPr/>
          <p:nvPr/>
        </p:nvGrpSpPr>
        <p:grpSpPr>
          <a:xfrm>
            <a:off x="2256790" y="1269047"/>
            <a:ext cx="7678420" cy="4319905"/>
            <a:chOff x="0" y="0"/>
            <a:chExt cx="7678800" cy="432000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6C8B1A0-045C-F1BA-8848-8476B86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78800" cy="4320000"/>
            </a:xfrm>
            <a:prstGeom prst="rect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433971A-ADE1-6E75-F703-F6897E952E9B}"/>
                </a:ext>
              </a:extLst>
            </p:cNvPr>
            <p:cNvGrpSpPr/>
            <p:nvPr/>
          </p:nvGrpSpPr>
          <p:grpSpPr>
            <a:xfrm>
              <a:off x="5075653" y="2772708"/>
              <a:ext cx="2292306" cy="893452"/>
              <a:chOff x="0" y="15857"/>
              <a:chExt cx="2292306" cy="893452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D314755-2EE1-8712-D831-B9F668B2D870}"/>
                  </a:ext>
                </a:extLst>
              </p:cNvPr>
              <p:cNvSpPr/>
              <p:nvPr/>
            </p:nvSpPr>
            <p:spPr>
              <a:xfrm rot="21145870">
                <a:off x="164953" y="15857"/>
                <a:ext cx="250665" cy="55782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F39406BE-1DFB-193C-96EC-292DA1AAF364}"/>
                  </a:ext>
                </a:extLst>
              </p:cNvPr>
              <p:cNvSpPr/>
              <p:nvPr/>
            </p:nvSpPr>
            <p:spPr>
              <a:xfrm rot="21145870">
                <a:off x="722578" y="171780"/>
                <a:ext cx="250665" cy="557820"/>
              </a:xfrm>
              <a:prstGeom prst="rect">
                <a:avLst/>
              </a:prstGeom>
              <a:solidFill>
                <a:srgbClr val="9F5FC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2FC316E7-4F39-3C1A-4175-9E08313E4E07}"/>
                  </a:ext>
                </a:extLst>
              </p:cNvPr>
              <p:cNvSpPr/>
              <p:nvPr/>
            </p:nvSpPr>
            <p:spPr>
              <a:xfrm rot="21145870">
                <a:off x="994784" y="137424"/>
                <a:ext cx="250665" cy="557820"/>
              </a:xfrm>
              <a:prstGeom prst="rect">
                <a:avLst/>
              </a:prstGeom>
              <a:solidFill>
                <a:srgbClr val="9F5FC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F9FF08B4-68B5-787F-E031-589AB0B9A2C5}"/>
                  </a:ext>
                </a:extLst>
              </p:cNvPr>
              <p:cNvSpPr/>
              <p:nvPr/>
            </p:nvSpPr>
            <p:spPr>
              <a:xfrm rot="21145870">
                <a:off x="1264347" y="100425"/>
                <a:ext cx="250665" cy="557820"/>
              </a:xfrm>
              <a:prstGeom prst="rect">
                <a:avLst/>
              </a:prstGeom>
              <a:solidFill>
                <a:srgbClr val="9F5FC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608B468F-B194-5F9C-2B60-BCF7DE25C496}"/>
                  </a:ext>
                </a:extLst>
              </p:cNvPr>
              <p:cNvSpPr/>
              <p:nvPr/>
            </p:nvSpPr>
            <p:spPr>
              <a:xfrm rot="21145870">
                <a:off x="1811401" y="351489"/>
                <a:ext cx="250665" cy="557820"/>
              </a:xfrm>
              <a:prstGeom prst="rect">
                <a:avLst/>
              </a:prstGeom>
              <a:solidFill>
                <a:srgbClr val="D6BBE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50" name="弧形 149">
                <a:extLst>
                  <a:ext uri="{FF2B5EF4-FFF2-40B4-BE49-F238E27FC236}">
                    <a16:creationId xmlns:a16="http://schemas.microsoft.com/office/drawing/2014/main" id="{74FC0490-8D9B-E9F5-5D36-C4973CEC18F8}"/>
                  </a:ext>
                </a:extLst>
              </p:cNvPr>
              <p:cNvSpPr/>
              <p:nvPr/>
            </p:nvSpPr>
            <p:spPr>
              <a:xfrm rot="13238051" flipH="1">
                <a:off x="295990" y="229371"/>
                <a:ext cx="489585" cy="233680"/>
              </a:xfrm>
              <a:prstGeom prst="arc">
                <a:avLst>
                  <a:gd name="adj1" fmla="val 16200000"/>
                  <a:gd name="adj2" fmla="val 21034312"/>
                </a:avLst>
              </a:prstGeom>
              <a:ln w="19050">
                <a:solidFill>
                  <a:schemeClr val="bg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51" name="弧形 150">
                <a:extLst>
                  <a:ext uri="{FF2B5EF4-FFF2-40B4-BE49-F238E27FC236}">
                    <a16:creationId xmlns:a16="http://schemas.microsoft.com/office/drawing/2014/main" id="{3E5CBB5D-AEBF-35AD-7ECD-406AA6AD611D}"/>
                  </a:ext>
                </a:extLst>
              </p:cNvPr>
              <p:cNvSpPr/>
              <p:nvPr/>
            </p:nvSpPr>
            <p:spPr>
              <a:xfrm rot="11550395" flipH="1" flipV="1">
                <a:off x="1297602" y="492657"/>
                <a:ext cx="489585" cy="233680"/>
              </a:xfrm>
              <a:prstGeom prst="arc">
                <a:avLst>
                  <a:gd name="adj1" fmla="val 16200000"/>
                  <a:gd name="adj2" fmla="val 21034312"/>
                </a:avLst>
              </a:prstGeom>
              <a:ln w="19050">
                <a:solidFill>
                  <a:schemeClr val="bg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52" name="直線接點 151">
                <a:extLst>
                  <a:ext uri="{FF2B5EF4-FFF2-40B4-BE49-F238E27FC236}">
                    <a16:creationId xmlns:a16="http://schemas.microsoft.com/office/drawing/2014/main" id="{56700CAA-D18E-FFAC-93E7-CD049F930377}"/>
                  </a:ext>
                </a:extLst>
              </p:cNvPr>
              <p:cNvCxnSpPr/>
              <p:nvPr/>
            </p:nvCxnSpPr>
            <p:spPr>
              <a:xfrm flipV="1">
                <a:off x="660693" y="60233"/>
                <a:ext cx="848148" cy="112889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接點 152">
                <a:extLst>
                  <a:ext uri="{FF2B5EF4-FFF2-40B4-BE49-F238E27FC236}">
                    <a16:creationId xmlns:a16="http://schemas.microsoft.com/office/drawing/2014/main" id="{9CCF269F-0C52-2570-8504-0D07FC4B5ADC}"/>
                  </a:ext>
                </a:extLst>
              </p:cNvPr>
              <p:cNvCxnSpPr/>
              <p:nvPr/>
            </p:nvCxnSpPr>
            <p:spPr>
              <a:xfrm flipV="1">
                <a:off x="734691" y="660143"/>
                <a:ext cx="848148" cy="112889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文字方塊 2">
                <a:extLst>
                  <a:ext uri="{FF2B5EF4-FFF2-40B4-BE49-F238E27FC236}">
                    <a16:creationId xmlns:a16="http://schemas.microsoft.com/office/drawing/2014/main" id="{FB1AA8E8-6B01-ADE1-889B-266E0C165F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154986">
                <a:off x="0" y="565438"/>
                <a:ext cx="784224" cy="329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1100" b="1" kern="1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Dequeue</a:t>
                </a:r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文字方塊 2">
                <a:extLst>
                  <a:ext uri="{FF2B5EF4-FFF2-40B4-BE49-F238E27FC236}">
                    <a16:creationId xmlns:a16="http://schemas.microsoft.com/office/drawing/2014/main" id="{C55D7E35-E014-0E37-0BF3-CBA93CB55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154986">
                <a:off x="1508082" y="55088"/>
                <a:ext cx="784224" cy="329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1100" b="1" kern="1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Enqueue</a:t>
                </a:r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8DD9EC0-DD78-E0A5-6978-87F79FF06706}"/>
                </a:ext>
              </a:extLst>
            </p:cNvPr>
            <p:cNvGrpSpPr/>
            <p:nvPr/>
          </p:nvGrpSpPr>
          <p:grpSpPr>
            <a:xfrm>
              <a:off x="366738" y="327254"/>
              <a:ext cx="1666239" cy="1238803"/>
              <a:chOff x="0" y="33864"/>
              <a:chExt cx="1666239" cy="1238803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6C4EF97-C550-AE3C-2F77-271A4B06B50B}"/>
                  </a:ext>
                </a:extLst>
              </p:cNvPr>
              <p:cNvSpPr/>
              <p:nvPr/>
            </p:nvSpPr>
            <p:spPr>
              <a:xfrm rot="16994118">
                <a:off x="647383" y="456882"/>
                <a:ext cx="183515" cy="408940"/>
              </a:xfrm>
              <a:prstGeom prst="rect">
                <a:avLst/>
              </a:prstGeom>
              <a:solidFill>
                <a:srgbClr val="F846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19E32C1F-39A3-8E6B-5EBA-FE5E74F2DDE2}"/>
                  </a:ext>
                </a:extLst>
              </p:cNvPr>
              <p:cNvSpPr/>
              <p:nvPr/>
            </p:nvSpPr>
            <p:spPr>
              <a:xfrm rot="16994118">
                <a:off x="596583" y="660082"/>
                <a:ext cx="183515" cy="408940"/>
              </a:xfrm>
              <a:prstGeom prst="rect">
                <a:avLst/>
              </a:prstGeom>
              <a:solidFill>
                <a:srgbClr val="F846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7EE7355A-0D86-4C4C-385B-1184115A5B96}"/>
                  </a:ext>
                </a:extLst>
              </p:cNvPr>
              <p:cNvSpPr/>
              <p:nvPr/>
            </p:nvSpPr>
            <p:spPr>
              <a:xfrm rot="16994118">
                <a:off x="545783" y="863282"/>
                <a:ext cx="183644" cy="409237"/>
              </a:xfrm>
              <a:prstGeom prst="rect">
                <a:avLst/>
              </a:prstGeom>
              <a:solidFill>
                <a:srgbClr val="F846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CFED8090-DB19-023D-9335-C3064E62ED19}"/>
                  </a:ext>
                </a:extLst>
              </p:cNvPr>
              <p:cNvSpPr/>
              <p:nvPr/>
            </p:nvSpPr>
            <p:spPr>
              <a:xfrm rot="16200000">
                <a:off x="127635" y="70485"/>
                <a:ext cx="183644" cy="409237"/>
              </a:xfrm>
              <a:prstGeom prst="rect">
                <a:avLst/>
              </a:prstGeom>
              <a:solidFill>
                <a:srgbClr val="FB9B9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52BDB715-C668-ABAF-2A34-97C9DACC1649}"/>
                  </a:ext>
                </a:extLst>
              </p:cNvPr>
              <p:cNvSpPr/>
              <p:nvPr/>
            </p:nvSpPr>
            <p:spPr>
              <a:xfrm rot="16200000">
                <a:off x="1346835" y="210185"/>
                <a:ext cx="183644" cy="409237"/>
              </a:xfrm>
              <a:prstGeom prst="rect">
                <a:avLst/>
              </a:prstGeom>
              <a:solidFill>
                <a:srgbClr val="F622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4D8950D2-4636-B56F-8593-DCC99D725056}"/>
                  </a:ext>
                </a:extLst>
              </p:cNvPr>
              <p:cNvCxnSpPr/>
              <p:nvPr/>
            </p:nvCxnSpPr>
            <p:spPr>
              <a:xfrm flipV="1">
                <a:off x="355600" y="457200"/>
                <a:ext cx="169664" cy="684986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>
                <a:extLst>
                  <a:ext uri="{FF2B5EF4-FFF2-40B4-BE49-F238E27FC236}">
                    <a16:creationId xmlns:a16="http://schemas.microsoft.com/office/drawing/2014/main" id="{86F40890-EE2F-65C7-D8D8-15627387FA7D}"/>
                  </a:ext>
                </a:extLst>
              </p:cNvPr>
              <p:cNvCxnSpPr/>
              <p:nvPr/>
            </p:nvCxnSpPr>
            <p:spPr>
              <a:xfrm flipV="1">
                <a:off x="850900" y="577850"/>
                <a:ext cx="169664" cy="684986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id="{24184280-691E-1666-BFD8-8C865EF09A57}"/>
                  </a:ext>
                </a:extLst>
              </p:cNvPr>
              <p:cNvCxnSpPr/>
              <p:nvPr/>
            </p:nvCxnSpPr>
            <p:spPr>
              <a:xfrm rot="5400000" flipV="1">
                <a:off x="544513" y="950912"/>
                <a:ext cx="122557" cy="496573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文字方塊 2">
                <a:extLst>
                  <a:ext uri="{FF2B5EF4-FFF2-40B4-BE49-F238E27FC236}">
                    <a16:creationId xmlns:a16="http://schemas.microsoft.com/office/drawing/2014/main" id="{E7396D90-6B15-D2F8-D7C2-18A803F204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771397">
                <a:off x="508931" y="545464"/>
                <a:ext cx="447039" cy="329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9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Data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文字方塊 2">
                <a:extLst>
                  <a:ext uri="{FF2B5EF4-FFF2-40B4-BE49-F238E27FC236}">
                    <a16:creationId xmlns:a16="http://schemas.microsoft.com/office/drawing/2014/main" id="{6A0C8BFB-4AE0-BD35-0575-7C0464907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771397">
                <a:off x="462649" y="742205"/>
                <a:ext cx="447039" cy="329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900" b="1" kern="1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Data</a:t>
                </a:r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文字方塊 2">
                <a:extLst>
                  <a:ext uri="{FF2B5EF4-FFF2-40B4-BE49-F238E27FC236}">
                    <a16:creationId xmlns:a16="http://schemas.microsoft.com/office/drawing/2014/main" id="{573524ED-73F5-B173-40ED-D789A14FE6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771397">
                <a:off x="406771" y="943103"/>
                <a:ext cx="447039" cy="329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9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Data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文字方塊 2">
                <a:extLst>
                  <a:ext uri="{FF2B5EF4-FFF2-40B4-BE49-F238E27FC236}">
                    <a16:creationId xmlns:a16="http://schemas.microsoft.com/office/drawing/2014/main" id="{8EBCF7A4-3BE9-F543-D6B9-CEF56CD1D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200" y="306920"/>
                <a:ext cx="447039" cy="329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900" b="1" kern="1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Data</a:t>
                </a:r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文字方塊 2">
                <a:extLst>
                  <a:ext uri="{FF2B5EF4-FFF2-40B4-BE49-F238E27FC236}">
                    <a16:creationId xmlns:a16="http://schemas.microsoft.com/office/drawing/2014/main" id="{E7C10092-3001-E951-7DC1-90836D34C5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54514"/>
                <a:ext cx="446404" cy="329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900" b="1" kern="1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Data</a:t>
                </a:r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DAF8224D-78D9-0A66-9AC1-B0A4D446666B}"/>
                  </a:ext>
                </a:extLst>
              </p:cNvPr>
              <p:cNvSpPr/>
              <p:nvPr/>
            </p:nvSpPr>
            <p:spPr>
              <a:xfrm rot="14605214" flipV="1">
                <a:off x="335915" y="367665"/>
                <a:ext cx="489585" cy="233680"/>
              </a:xfrm>
              <a:prstGeom prst="arc">
                <a:avLst>
                  <a:gd name="adj1" fmla="val 15100160"/>
                  <a:gd name="adj2" fmla="val 21034312"/>
                </a:avLst>
              </a:prstGeom>
              <a:ln w="19050">
                <a:solidFill>
                  <a:schemeClr val="bg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42" name="弧形 141">
                <a:extLst>
                  <a:ext uri="{FF2B5EF4-FFF2-40B4-BE49-F238E27FC236}">
                    <a16:creationId xmlns:a16="http://schemas.microsoft.com/office/drawing/2014/main" id="{A19B8894-1D74-EC43-6C65-7199E903DDE5}"/>
                  </a:ext>
                </a:extLst>
              </p:cNvPr>
              <p:cNvSpPr/>
              <p:nvPr/>
            </p:nvSpPr>
            <p:spPr>
              <a:xfrm rot="11110618" flipV="1">
                <a:off x="901700" y="387350"/>
                <a:ext cx="589570" cy="357336"/>
              </a:xfrm>
              <a:prstGeom prst="arc">
                <a:avLst>
                  <a:gd name="adj1" fmla="val 16865476"/>
                  <a:gd name="adj2" fmla="val 21388785"/>
                </a:avLst>
              </a:prstGeom>
              <a:ln w="19050">
                <a:solidFill>
                  <a:schemeClr val="bg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43" name="文字方塊 2">
                <a:extLst>
                  <a:ext uri="{FF2B5EF4-FFF2-40B4-BE49-F238E27FC236}">
                    <a16:creationId xmlns:a16="http://schemas.microsoft.com/office/drawing/2014/main" id="{F21070C9-685D-39B0-C8C9-5C72A45875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8485" y="438153"/>
                <a:ext cx="423544" cy="329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1100" b="1" kern="1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Pop</a:t>
                </a:r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文字方塊 2">
                <a:extLst>
                  <a:ext uri="{FF2B5EF4-FFF2-40B4-BE49-F238E27FC236}">
                    <a16:creationId xmlns:a16="http://schemas.microsoft.com/office/drawing/2014/main" id="{F16C5D6F-5CD0-9ABE-6474-E87574C2F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593" y="33864"/>
                <a:ext cx="530224" cy="329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1100" b="1" kern="1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Push</a:t>
                </a:r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22FC3B7-09F1-B58B-438A-FDB4C187E7BC}"/>
                </a:ext>
              </a:extLst>
            </p:cNvPr>
            <p:cNvGrpSpPr/>
            <p:nvPr/>
          </p:nvGrpSpPr>
          <p:grpSpPr>
            <a:xfrm>
              <a:off x="4733365" y="653269"/>
              <a:ext cx="2707590" cy="904127"/>
              <a:chOff x="0" y="12700"/>
              <a:chExt cx="2707590" cy="904127"/>
            </a:xfrm>
          </p:grpSpPr>
          <p:sp>
            <p:nvSpPr>
              <p:cNvPr id="107" name="橢圓 106">
                <a:extLst>
                  <a:ext uri="{FF2B5EF4-FFF2-40B4-BE49-F238E27FC236}">
                    <a16:creationId xmlns:a16="http://schemas.microsoft.com/office/drawing/2014/main" id="{372813E7-61EF-6C4F-8425-A2312F3A9859}"/>
                  </a:ext>
                </a:extLst>
              </p:cNvPr>
              <p:cNvSpPr/>
              <p:nvPr/>
            </p:nvSpPr>
            <p:spPr>
              <a:xfrm>
                <a:off x="0" y="19050"/>
                <a:ext cx="300940" cy="300854"/>
              </a:xfrm>
              <a:prstGeom prst="ellipse">
                <a:avLst/>
              </a:prstGeom>
              <a:solidFill>
                <a:srgbClr val="056E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8" name="橢圓 107">
                <a:extLst>
                  <a:ext uri="{FF2B5EF4-FFF2-40B4-BE49-F238E27FC236}">
                    <a16:creationId xmlns:a16="http://schemas.microsoft.com/office/drawing/2014/main" id="{5F0721FD-9029-80C9-D346-9FE803525CD4}"/>
                  </a:ext>
                </a:extLst>
              </p:cNvPr>
              <p:cNvSpPr/>
              <p:nvPr/>
            </p:nvSpPr>
            <p:spPr>
              <a:xfrm>
                <a:off x="914400" y="565150"/>
                <a:ext cx="300355" cy="300355"/>
              </a:xfrm>
              <a:prstGeom prst="ellipse">
                <a:avLst/>
              </a:prstGeom>
              <a:solidFill>
                <a:srgbClr val="7CBF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9" name="橢圓 108">
                <a:extLst>
                  <a:ext uri="{FF2B5EF4-FFF2-40B4-BE49-F238E27FC236}">
                    <a16:creationId xmlns:a16="http://schemas.microsoft.com/office/drawing/2014/main" id="{59B6AC51-70CA-5549-94C0-C9A9936C881B}"/>
                  </a:ext>
                </a:extLst>
              </p:cNvPr>
              <p:cNvSpPr/>
              <p:nvPr/>
            </p:nvSpPr>
            <p:spPr>
              <a:xfrm>
                <a:off x="596900" y="19050"/>
                <a:ext cx="300940" cy="300854"/>
              </a:xfrm>
              <a:prstGeom prst="ellipse">
                <a:avLst/>
              </a:prstGeom>
              <a:solidFill>
                <a:srgbClr val="056E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10" name="橢圓 109">
                <a:extLst>
                  <a:ext uri="{FF2B5EF4-FFF2-40B4-BE49-F238E27FC236}">
                    <a16:creationId xmlns:a16="http://schemas.microsoft.com/office/drawing/2014/main" id="{0C9E15D4-ED2A-90BF-218C-09841CDF4CB6}"/>
                  </a:ext>
                </a:extLst>
              </p:cNvPr>
              <p:cNvSpPr/>
              <p:nvPr/>
            </p:nvSpPr>
            <p:spPr>
              <a:xfrm>
                <a:off x="1193800" y="19050"/>
                <a:ext cx="300940" cy="300854"/>
              </a:xfrm>
              <a:prstGeom prst="ellipse">
                <a:avLst/>
              </a:prstGeom>
              <a:solidFill>
                <a:srgbClr val="056E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11" name="橢圓 110">
                <a:extLst>
                  <a:ext uri="{FF2B5EF4-FFF2-40B4-BE49-F238E27FC236}">
                    <a16:creationId xmlns:a16="http://schemas.microsoft.com/office/drawing/2014/main" id="{B01F7205-10B1-DE10-A639-63264A0BFCB7}"/>
                  </a:ext>
                </a:extLst>
              </p:cNvPr>
              <p:cNvSpPr/>
              <p:nvPr/>
            </p:nvSpPr>
            <p:spPr>
              <a:xfrm>
                <a:off x="1797050" y="19050"/>
                <a:ext cx="300940" cy="300854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12" name="直線單箭頭接點 111">
                <a:extLst>
                  <a:ext uri="{FF2B5EF4-FFF2-40B4-BE49-F238E27FC236}">
                    <a16:creationId xmlns:a16="http://schemas.microsoft.com/office/drawing/2014/main" id="{BEFAADDA-516C-1305-55CA-CD413B9206CC}"/>
                  </a:ext>
                </a:extLst>
              </p:cNvPr>
              <p:cNvCxnSpPr/>
              <p:nvPr/>
            </p:nvCxnSpPr>
            <p:spPr>
              <a:xfrm>
                <a:off x="311150" y="158750"/>
                <a:ext cx="278413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單箭頭接點 112">
                <a:extLst>
                  <a:ext uri="{FF2B5EF4-FFF2-40B4-BE49-F238E27FC236}">
                    <a16:creationId xmlns:a16="http://schemas.microsoft.com/office/drawing/2014/main" id="{C7472BB8-B798-C154-8EB9-2A431C915B63}"/>
                  </a:ext>
                </a:extLst>
              </p:cNvPr>
              <p:cNvCxnSpPr/>
              <p:nvPr/>
            </p:nvCxnSpPr>
            <p:spPr>
              <a:xfrm>
                <a:off x="908050" y="171450"/>
                <a:ext cx="278413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單箭頭接點 113">
                <a:extLst>
                  <a:ext uri="{FF2B5EF4-FFF2-40B4-BE49-F238E27FC236}">
                    <a16:creationId xmlns:a16="http://schemas.microsoft.com/office/drawing/2014/main" id="{9CB39C9C-E478-A906-D8B8-BF46D370BEC2}"/>
                  </a:ext>
                </a:extLst>
              </p:cNvPr>
              <p:cNvCxnSpPr/>
              <p:nvPr/>
            </p:nvCxnSpPr>
            <p:spPr>
              <a:xfrm>
                <a:off x="1511300" y="165100"/>
                <a:ext cx="278413" cy="0"/>
              </a:xfrm>
              <a:prstGeom prst="straightConnector1">
                <a:avLst/>
              </a:prstGeom>
              <a:ln w="19050">
                <a:solidFill>
                  <a:srgbClr val="FFFFFF">
                    <a:alpha val="30196"/>
                  </a:srgb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字方塊 2">
                <a:extLst>
                  <a:ext uri="{FF2B5EF4-FFF2-40B4-BE49-F238E27FC236}">
                    <a16:creationId xmlns:a16="http://schemas.microsoft.com/office/drawing/2014/main" id="{53182A25-EBFD-8BD3-A082-D4A5D0E180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" y="40215"/>
                <a:ext cx="208779" cy="32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11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文字方塊 2">
                <a:extLst>
                  <a:ext uri="{FF2B5EF4-FFF2-40B4-BE49-F238E27FC236}">
                    <a16:creationId xmlns:a16="http://schemas.microsoft.com/office/drawing/2014/main" id="{E665F717-301F-315F-08DD-F7EC469A7D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650" y="40215"/>
                <a:ext cx="208779" cy="32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1100" b="1" kern="1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7</a:t>
                </a:r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文字方塊 2">
                <a:extLst>
                  <a:ext uri="{FF2B5EF4-FFF2-40B4-BE49-F238E27FC236}">
                    <a16:creationId xmlns:a16="http://schemas.microsoft.com/office/drawing/2014/main" id="{7062569F-509C-EFAC-3E50-56F0BAEAA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301" y="40215"/>
                <a:ext cx="208779" cy="32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11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文字方塊 2">
                <a:extLst>
                  <a:ext uri="{FF2B5EF4-FFF2-40B4-BE49-F238E27FC236}">
                    <a16:creationId xmlns:a16="http://schemas.microsoft.com/office/drawing/2014/main" id="{C10D56A5-5F55-73F7-0743-205A02CBCA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680" y="40215"/>
                <a:ext cx="208779" cy="32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1100" b="1" kern="100" dirty="0">
                    <a:solidFill>
                      <a:srgbClr val="BFBFB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</a:t>
                </a:r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9" name="直線單箭頭接點 118">
                <a:extLst>
                  <a:ext uri="{FF2B5EF4-FFF2-40B4-BE49-F238E27FC236}">
                    <a16:creationId xmlns:a16="http://schemas.microsoft.com/office/drawing/2014/main" id="{034D688D-AA94-1DF8-F19F-C81A2D13F9FC}"/>
                  </a:ext>
                </a:extLst>
              </p:cNvPr>
              <p:cNvCxnSpPr/>
              <p:nvPr/>
            </p:nvCxnSpPr>
            <p:spPr>
              <a:xfrm flipV="1">
                <a:off x="1060450" y="317500"/>
                <a:ext cx="0" cy="24719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字方塊 2">
                <a:extLst>
                  <a:ext uri="{FF2B5EF4-FFF2-40B4-BE49-F238E27FC236}">
                    <a16:creationId xmlns:a16="http://schemas.microsoft.com/office/drawing/2014/main" id="{AEED3E1B-8625-A7C1-D604-C1FE9562B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600" y="304800"/>
                <a:ext cx="663460" cy="3289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11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Insert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橢圓 120">
                <a:extLst>
                  <a:ext uri="{FF2B5EF4-FFF2-40B4-BE49-F238E27FC236}">
                    <a16:creationId xmlns:a16="http://schemas.microsoft.com/office/drawing/2014/main" id="{59FF5011-6641-6DD0-663E-8D3383D2A2C6}"/>
                  </a:ext>
                </a:extLst>
              </p:cNvPr>
              <p:cNvSpPr/>
              <p:nvPr/>
            </p:nvSpPr>
            <p:spPr>
              <a:xfrm>
                <a:off x="2406650" y="12700"/>
                <a:ext cx="300940" cy="300854"/>
              </a:xfrm>
              <a:prstGeom prst="ellipse">
                <a:avLst/>
              </a:prstGeom>
              <a:solidFill>
                <a:srgbClr val="056E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22" name="文字方塊 2">
                <a:extLst>
                  <a:ext uri="{FF2B5EF4-FFF2-40B4-BE49-F238E27FC236}">
                    <a16:creationId xmlns:a16="http://schemas.microsoft.com/office/drawing/2014/main" id="{BE098CA6-F719-8BB7-81B3-E62249C82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6813" y="29840"/>
                <a:ext cx="208779" cy="32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11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3" name="直線單箭頭接點 122">
                <a:extLst>
                  <a:ext uri="{FF2B5EF4-FFF2-40B4-BE49-F238E27FC236}">
                    <a16:creationId xmlns:a16="http://schemas.microsoft.com/office/drawing/2014/main" id="{C48FEE8C-EA67-0A03-B7F4-FA89ADAE9B25}"/>
                  </a:ext>
                </a:extLst>
              </p:cNvPr>
              <p:cNvCxnSpPr/>
              <p:nvPr/>
            </p:nvCxnSpPr>
            <p:spPr>
              <a:xfrm>
                <a:off x="2114550" y="165100"/>
                <a:ext cx="278413" cy="0"/>
              </a:xfrm>
              <a:prstGeom prst="straightConnector1">
                <a:avLst/>
              </a:prstGeom>
              <a:ln w="19050">
                <a:solidFill>
                  <a:srgbClr val="FFFFFF">
                    <a:alpha val="30196"/>
                  </a:srgb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文字方塊 2">
                <a:extLst>
                  <a:ext uri="{FF2B5EF4-FFF2-40B4-BE49-F238E27FC236}">
                    <a16:creationId xmlns:a16="http://schemas.microsoft.com/office/drawing/2014/main" id="{4D06693B-4745-37BF-0D86-AA14C3584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365" y="587416"/>
                <a:ext cx="208779" cy="32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11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文字方塊 2">
                <a:extLst>
                  <a:ext uri="{FF2B5EF4-FFF2-40B4-BE49-F238E27FC236}">
                    <a16:creationId xmlns:a16="http://schemas.microsoft.com/office/drawing/2014/main" id="{A22B7EC6-7494-759F-8EA9-40B22F47DA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1950" y="285750"/>
                <a:ext cx="694309" cy="3289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11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Delete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6" name="直線接點 125">
                <a:extLst>
                  <a:ext uri="{FF2B5EF4-FFF2-40B4-BE49-F238E27FC236}">
                    <a16:creationId xmlns:a16="http://schemas.microsoft.com/office/drawing/2014/main" id="{F0ACCF9A-9ED4-0D99-CC14-60A68D1C7E2B}"/>
                  </a:ext>
                </a:extLst>
              </p:cNvPr>
              <p:cNvCxnSpPr/>
              <p:nvPr/>
            </p:nvCxnSpPr>
            <p:spPr>
              <a:xfrm flipH="1">
                <a:off x="1625600" y="101600"/>
                <a:ext cx="60896" cy="128485"/>
              </a:xfrm>
              <a:prstGeom prst="line">
                <a:avLst/>
              </a:prstGeom>
              <a:ln w="19050">
                <a:solidFill>
                  <a:srgbClr val="F846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>
                <a:extLst>
                  <a:ext uri="{FF2B5EF4-FFF2-40B4-BE49-F238E27FC236}">
                    <a16:creationId xmlns:a16="http://schemas.microsoft.com/office/drawing/2014/main" id="{C173CB26-6086-8112-383A-3F6833A0D19B}"/>
                  </a:ext>
                </a:extLst>
              </p:cNvPr>
              <p:cNvCxnSpPr/>
              <p:nvPr/>
            </p:nvCxnSpPr>
            <p:spPr>
              <a:xfrm flipH="1">
                <a:off x="2228850" y="107950"/>
                <a:ext cx="60896" cy="128485"/>
              </a:xfrm>
              <a:prstGeom prst="line">
                <a:avLst/>
              </a:prstGeom>
              <a:ln w="19050">
                <a:solidFill>
                  <a:srgbClr val="F846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959637F-16BF-577C-301C-3C82E1DEE159}"/>
                </a:ext>
              </a:extLst>
            </p:cNvPr>
            <p:cNvGrpSpPr/>
            <p:nvPr/>
          </p:nvGrpSpPr>
          <p:grpSpPr>
            <a:xfrm>
              <a:off x="2155762" y="233260"/>
              <a:ext cx="2458310" cy="1959736"/>
              <a:chOff x="4233" y="18107"/>
              <a:chExt cx="2458310" cy="1959736"/>
            </a:xfrm>
          </p:grpSpPr>
          <p:grpSp>
            <p:nvGrpSpPr>
              <p:cNvPr id="78" name="群組 77">
                <a:extLst>
                  <a:ext uri="{FF2B5EF4-FFF2-40B4-BE49-F238E27FC236}">
                    <a16:creationId xmlns:a16="http://schemas.microsoft.com/office/drawing/2014/main" id="{FFFE25AF-982E-2B15-7F0D-EA8C3E257027}"/>
                  </a:ext>
                </a:extLst>
              </p:cNvPr>
              <p:cNvGrpSpPr/>
              <p:nvPr/>
            </p:nvGrpSpPr>
            <p:grpSpPr>
              <a:xfrm>
                <a:off x="4233" y="18107"/>
                <a:ext cx="2458310" cy="1662188"/>
                <a:chOff x="4233" y="18107"/>
                <a:chExt cx="2458310" cy="1662188"/>
              </a:xfrm>
            </p:grpSpPr>
            <p:sp>
              <p:nvSpPr>
                <p:cNvPr id="81" name="橢圓 80">
                  <a:extLst>
                    <a:ext uri="{FF2B5EF4-FFF2-40B4-BE49-F238E27FC236}">
                      <a16:creationId xmlns:a16="http://schemas.microsoft.com/office/drawing/2014/main" id="{2A7E9F87-AA62-51BC-0F9E-1766A68918A0}"/>
                    </a:ext>
                  </a:extLst>
                </p:cNvPr>
                <p:cNvSpPr/>
                <p:nvPr/>
              </p:nvSpPr>
              <p:spPr>
                <a:xfrm>
                  <a:off x="819338" y="18107"/>
                  <a:ext cx="300942" cy="300942"/>
                </a:xfrm>
                <a:prstGeom prst="ellipse">
                  <a:avLst/>
                </a:prstGeom>
                <a:solidFill>
                  <a:srgbClr val="E69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82" name="橢圓 81">
                  <a:extLst>
                    <a:ext uri="{FF2B5EF4-FFF2-40B4-BE49-F238E27FC236}">
                      <a16:creationId xmlns:a16="http://schemas.microsoft.com/office/drawing/2014/main" id="{58854643-45EE-B28B-B78F-6C16A03856BE}"/>
                    </a:ext>
                  </a:extLst>
                </p:cNvPr>
                <p:cNvSpPr/>
                <p:nvPr/>
              </p:nvSpPr>
              <p:spPr>
                <a:xfrm>
                  <a:off x="362138" y="416459"/>
                  <a:ext cx="300942" cy="300942"/>
                </a:xfrm>
                <a:prstGeom prst="ellipse">
                  <a:avLst/>
                </a:prstGeom>
                <a:solidFill>
                  <a:srgbClr val="E69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83" name="橢圓 82">
                  <a:extLst>
                    <a:ext uri="{FF2B5EF4-FFF2-40B4-BE49-F238E27FC236}">
                      <a16:creationId xmlns:a16="http://schemas.microsoft.com/office/drawing/2014/main" id="{40446FB4-E023-6AEC-60E0-3492B90D07BF}"/>
                    </a:ext>
                  </a:extLst>
                </p:cNvPr>
                <p:cNvSpPr/>
                <p:nvPr/>
              </p:nvSpPr>
              <p:spPr>
                <a:xfrm>
                  <a:off x="1294645" y="420986"/>
                  <a:ext cx="300942" cy="300942"/>
                </a:xfrm>
                <a:prstGeom prst="ellipse">
                  <a:avLst/>
                </a:prstGeom>
                <a:solidFill>
                  <a:srgbClr val="E69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84" name="橢圓 83">
                  <a:extLst>
                    <a:ext uri="{FF2B5EF4-FFF2-40B4-BE49-F238E27FC236}">
                      <a16:creationId xmlns:a16="http://schemas.microsoft.com/office/drawing/2014/main" id="{8555CCCD-176E-CF08-A803-6E37D484BAD0}"/>
                    </a:ext>
                  </a:extLst>
                </p:cNvPr>
                <p:cNvSpPr/>
                <p:nvPr/>
              </p:nvSpPr>
              <p:spPr>
                <a:xfrm>
                  <a:off x="27160" y="878186"/>
                  <a:ext cx="300942" cy="300942"/>
                </a:xfrm>
                <a:prstGeom prst="ellipse">
                  <a:avLst/>
                </a:prstGeom>
                <a:solidFill>
                  <a:srgbClr val="E69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85" name="橢圓 84">
                  <a:extLst>
                    <a:ext uri="{FF2B5EF4-FFF2-40B4-BE49-F238E27FC236}">
                      <a16:creationId xmlns:a16="http://schemas.microsoft.com/office/drawing/2014/main" id="{BE1DCB83-CDC3-7715-AD3F-00506DC3DE03}"/>
                    </a:ext>
                  </a:extLst>
                </p:cNvPr>
                <p:cNvSpPr/>
                <p:nvPr/>
              </p:nvSpPr>
              <p:spPr>
                <a:xfrm>
                  <a:off x="706170" y="860079"/>
                  <a:ext cx="300942" cy="300942"/>
                </a:xfrm>
                <a:prstGeom prst="ellipse">
                  <a:avLst/>
                </a:prstGeom>
                <a:solidFill>
                  <a:srgbClr val="E69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86" name="橢圓 85">
                  <a:extLst>
                    <a:ext uri="{FF2B5EF4-FFF2-40B4-BE49-F238E27FC236}">
                      <a16:creationId xmlns:a16="http://schemas.microsoft.com/office/drawing/2014/main" id="{44F1875E-5371-1AB8-6B78-83F3A0498667}"/>
                    </a:ext>
                  </a:extLst>
                </p:cNvPr>
                <p:cNvSpPr/>
                <p:nvPr/>
              </p:nvSpPr>
              <p:spPr>
                <a:xfrm>
                  <a:off x="1733738" y="846499"/>
                  <a:ext cx="300355" cy="300355"/>
                </a:xfrm>
                <a:prstGeom prst="ellipse">
                  <a:avLst/>
                </a:prstGeom>
                <a:solidFill>
                  <a:srgbClr val="E69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87" name="橢圓 86">
                  <a:extLst>
                    <a:ext uri="{FF2B5EF4-FFF2-40B4-BE49-F238E27FC236}">
                      <a16:creationId xmlns:a16="http://schemas.microsoft.com/office/drawing/2014/main" id="{DA3FF6D8-4E58-167A-DC81-CEC250B265AC}"/>
                    </a:ext>
                  </a:extLst>
                </p:cNvPr>
                <p:cNvSpPr/>
                <p:nvPr/>
              </p:nvSpPr>
              <p:spPr>
                <a:xfrm>
                  <a:off x="1398760" y="1330859"/>
                  <a:ext cx="300942" cy="300942"/>
                </a:xfrm>
                <a:prstGeom prst="ellipse">
                  <a:avLst/>
                </a:prstGeom>
                <a:solidFill>
                  <a:srgbClr val="E69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88" name="直線接點 87">
                  <a:extLst>
                    <a:ext uri="{FF2B5EF4-FFF2-40B4-BE49-F238E27FC236}">
                      <a16:creationId xmlns:a16="http://schemas.microsoft.com/office/drawing/2014/main" id="{CA99E04C-CCE1-E232-3A0C-57DCCDAA53CA}"/>
                    </a:ext>
                  </a:extLst>
                </p:cNvPr>
                <p:cNvCxnSpPr/>
                <p:nvPr/>
              </p:nvCxnSpPr>
              <p:spPr>
                <a:xfrm flipV="1">
                  <a:off x="611109" y="248970"/>
                  <a:ext cx="225869" cy="206285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7524F521-AE4B-10ED-A0EA-376B882B8808}"/>
                    </a:ext>
                  </a:extLst>
                </p:cNvPr>
                <p:cNvCxnSpPr/>
                <p:nvPr/>
              </p:nvCxnSpPr>
              <p:spPr>
                <a:xfrm flipV="1">
                  <a:off x="230863" y="656376"/>
                  <a:ext cx="162648" cy="234472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接點 89">
                  <a:extLst>
                    <a:ext uri="{FF2B5EF4-FFF2-40B4-BE49-F238E27FC236}">
                      <a16:creationId xmlns:a16="http://schemas.microsoft.com/office/drawing/2014/main" id="{261CA6CF-EBAF-0BB3-3700-6853B51B8332}"/>
                    </a:ext>
                  </a:extLst>
                </p:cNvPr>
                <p:cNvCxnSpPr/>
                <p:nvPr/>
              </p:nvCxnSpPr>
              <p:spPr>
                <a:xfrm flipH="1" flipV="1">
                  <a:off x="1099996" y="244443"/>
                  <a:ext cx="236135" cy="22567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接點 90">
                  <a:extLst>
                    <a:ext uri="{FF2B5EF4-FFF2-40B4-BE49-F238E27FC236}">
                      <a16:creationId xmlns:a16="http://schemas.microsoft.com/office/drawing/2014/main" id="{01C489A0-F5D0-3B2B-01D8-BB8A6FD34072}"/>
                    </a:ext>
                  </a:extLst>
                </p:cNvPr>
                <p:cNvCxnSpPr/>
                <p:nvPr/>
              </p:nvCxnSpPr>
              <p:spPr>
                <a:xfrm flipH="1" flipV="1">
                  <a:off x="629216" y="660903"/>
                  <a:ext cx="141040" cy="22810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接點 91">
                  <a:extLst>
                    <a:ext uri="{FF2B5EF4-FFF2-40B4-BE49-F238E27FC236}">
                      <a16:creationId xmlns:a16="http://schemas.microsoft.com/office/drawing/2014/main" id="{FE6A708C-27EA-8948-8AAD-637DD09AFAF7}"/>
                    </a:ext>
                  </a:extLst>
                </p:cNvPr>
                <p:cNvCxnSpPr/>
                <p:nvPr/>
              </p:nvCxnSpPr>
              <p:spPr>
                <a:xfrm flipH="1" flipV="1">
                  <a:off x="1566249" y="660903"/>
                  <a:ext cx="234055" cy="208092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>
                  <a:extLst>
                    <a:ext uri="{FF2B5EF4-FFF2-40B4-BE49-F238E27FC236}">
                      <a16:creationId xmlns:a16="http://schemas.microsoft.com/office/drawing/2014/main" id="{52CDA61F-6544-C640-7DB7-F1A92570AE40}"/>
                    </a:ext>
                  </a:extLst>
                </p:cNvPr>
                <p:cNvCxnSpPr/>
                <p:nvPr/>
              </p:nvCxnSpPr>
              <p:spPr>
                <a:xfrm flipH="1">
                  <a:off x="1602463" y="1109049"/>
                  <a:ext cx="188145" cy="240472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字方塊 2">
                  <a:extLst>
                    <a:ext uri="{FF2B5EF4-FFF2-40B4-BE49-F238E27FC236}">
                      <a16:creationId xmlns:a16="http://schemas.microsoft.com/office/drawing/2014/main" id="{21E59B94-FFF6-6683-17C8-3F3D4EE9FA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5172" y="25398"/>
                  <a:ext cx="398353" cy="3294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r>
                    <a:rPr lang="en-US" sz="1100" b="1" kern="100" dirty="0">
                      <a:solidFill>
                        <a:srgbClr val="FFFFFF"/>
                      </a:solidFill>
                      <a:effectLst/>
                      <a:latin typeface="Consolas" panose="020B0609020204030204" pitchFamily="49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50</a:t>
                  </a:r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文字方塊 2">
                  <a:extLst>
                    <a:ext uri="{FF2B5EF4-FFF2-40B4-BE49-F238E27FC236}">
                      <a16:creationId xmlns:a16="http://schemas.microsoft.com/office/drawing/2014/main" id="{82DD5314-D5EF-DCC2-316D-420679D88A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0478" y="437039"/>
                  <a:ext cx="398353" cy="3294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r>
                    <a:rPr lang="en-US" sz="1100" b="1" kern="100" dirty="0">
                      <a:solidFill>
                        <a:srgbClr val="FFFFFF"/>
                      </a:solidFill>
                      <a:effectLst/>
                      <a:latin typeface="Consolas" panose="020B0609020204030204" pitchFamily="49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60</a:t>
                  </a:r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文字方塊 2">
                  <a:extLst>
                    <a:ext uri="{FF2B5EF4-FFF2-40B4-BE49-F238E27FC236}">
                      <a16:creationId xmlns:a16="http://schemas.microsoft.com/office/drawing/2014/main" id="{81AC9B88-8EAC-782D-FFFF-F2A91785AA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5044" y="867076"/>
                  <a:ext cx="398353" cy="3294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r>
                    <a:rPr lang="en-US" sz="1100" b="1" kern="100">
                      <a:solidFill>
                        <a:srgbClr val="FFFFFF"/>
                      </a:solidFill>
                      <a:effectLst/>
                      <a:latin typeface="Consolas" panose="020B0609020204030204" pitchFamily="49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80</a:t>
                  </a:r>
                  <a:endParaRPr lang="zh-TW" sz="12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文字方塊 2">
                  <a:extLst>
                    <a:ext uri="{FF2B5EF4-FFF2-40B4-BE49-F238E27FC236}">
                      <a16:creationId xmlns:a16="http://schemas.microsoft.com/office/drawing/2014/main" id="{90FB6A58-D231-DFC8-FC71-21DDD81D1F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6126" y="1342678"/>
                  <a:ext cx="398353" cy="3294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r>
                    <a:rPr lang="en-US" sz="1100" b="1" kern="100" dirty="0">
                      <a:solidFill>
                        <a:srgbClr val="FFFFFF"/>
                      </a:solidFill>
                      <a:effectLst/>
                      <a:latin typeface="Consolas" panose="020B0609020204030204" pitchFamily="49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70</a:t>
                  </a:r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文字方塊 2">
                  <a:extLst>
                    <a:ext uri="{FF2B5EF4-FFF2-40B4-BE49-F238E27FC236}">
                      <a16:creationId xmlns:a16="http://schemas.microsoft.com/office/drawing/2014/main" id="{BE324060-7A11-FBD0-4612-38AD11D1DC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9798" y="432217"/>
                  <a:ext cx="398353" cy="3294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r>
                    <a:rPr lang="en-US" sz="1100" b="1" kern="100" dirty="0">
                      <a:solidFill>
                        <a:srgbClr val="FFFFFF"/>
                      </a:solidFill>
                      <a:effectLst/>
                      <a:latin typeface="Consolas" panose="020B0609020204030204" pitchFamily="49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30</a:t>
                  </a:r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文字方塊 2">
                  <a:extLst>
                    <a:ext uri="{FF2B5EF4-FFF2-40B4-BE49-F238E27FC236}">
                      <a16:creationId xmlns:a16="http://schemas.microsoft.com/office/drawing/2014/main" id="{6BD8FED0-9236-18A0-05AC-F9E6190384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1709" y="871898"/>
                  <a:ext cx="398353" cy="3294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r>
                    <a:rPr lang="en-US" sz="1100" b="1" kern="100" dirty="0">
                      <a:solidFill>
                        <a:srgbClr val="FFFFFF"/>
                      </a:solidFill>
                      <a:effectLst/>
                      <a:latin typeface="Consolas" panose="020B0609020204030204" pitchFamily="49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40</a:t>
                  </a:r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文字方塊 2">
                  <a:extLst>
                    <a:ext uri="{FF2B5EF4-FFF2-40B4-BE49-F238E27FC236}">
                      <a16:creationId xmlns:a16="http://schemas.microsoft.com/office/drawing/2014/main" id="{740BE7CA-E185-4187-7BF9-4432679365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33" y="885477"/>
                  <a:ext cx="398353" cy="3294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r>
                    <a:rPr lang="en-US" sz="1100" b="1" kern="100" dirty="0">
                      <a:solidFill>
                        <a:srgbClr val="FFFFFF"/>
                      </a:solidFill>
                      <a:effectLst/>
                      <a:latin typeface="Consolas" panose="020B0609020204030204" pitchFamily="49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10</a:t>
                  </a:r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橢圓 100">
                  <a:extLst>
                    <a:ext uri="{FF2B5EF4-FFF2-40B4-BE49-F238E27FC236}">
                      <a16:creationId xmlns:a16="http://schemas.microsoft.com/office/drawing/2014/main" id="{D21DA890-19C1-7236-A4F0-FC5106EC24EE}"/>
                    </a:ext>
                  </a:extLst>
                </p:cNvPr>
                <p:cNvSpPr/>
                <p:nvPr/>
              </p:nvSpPr>
              <p:spPr>
                <a:xfrm flipH="1">
                  <a:off x="353085" y="1330859"/>
                  <a:ext cx="300355" cy="300355"/>
                </a:xfrm>
                <a:prstGeom prst="ellipse">
                  <a:avLst/>
                </a:prstGeom>
                <a:solidFill>
                  <a:srgbClr val="E69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02" name="直線接點 101">
                  <a:extLst>
                    <a:ext uri="{FF2B5EF4-FFF2-40B4-BE49-F238E27FC236}">
                      <a16:creationId xmlns:a16="http://schemas.microsoft.com/office/drawing/2014/main" id="{992B58BC-473C-AF8B-3DC6-6CA017846FA3}"/>
                    </a:ext>
                  </a:extLst>
                </p:cNvPr>
                <p:cNvCxnSpPr/>
                <p:nvPr/>
              </p:nvCxnSpPr>
              <p:spPr>
                <a:xfrm flipH="1" flipV="1">
                  <a:off x="262550" y="1131683"/>
                  <a:ext cx="162648" cy="234472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文字方塊 2">
                  <a:extLst>
                    <a:ext uri="{FF2B5EF4-FFF2-40B4-BE49-F238E27FC236}">
                      <a16:creationId xmlns:a16="http://schemas.microsoft.com/office/drawing/2014/main" id="{0CEB7ACD-9E79-2C50-17A7-A4F363E670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4800" y="1342678"/>
                  <a:ext cx="398353" cy="3294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r>
                    <a:rPr lang="en-US" sz="1100" b="1" kern="100" dirty="0">
                      <a:solidFill>
                        <a:srgbClr val="FFFFFF"/>
                      </a:solidFill>
                      <a:effectLst/>
                      <a:latin typeface="Consolas" panose="020B0609020204030204" pitchFamily="49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20</a:t>
                  </a:r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橢圓 103">
                  <a:extLst>
                    <a:ext uri="{FF2B5EF4-FFF2-40B4-BE49-F238E27FC236}">
                      <a16:creationId xmlns:a16="http://schemas.microsoft.com/office/drawing/2014/main" id="{12C757DE-DEE0-87A4-AE3E-36D90EB2A784}"/>
                    </a:ext>
                  </a:extLst>
                </p:cNvPr>
                <p:cNvSpPr/>
                <p:nvPr/>
              </p:nvSpPr>
              <p:spPr>
                <a:xfrm flipH="1">
                  <a:off x="2086824" y="1330859"/>
                  <a:ext cx="300355" cy="300355"/>
                </a:xfrm>
                <a:prstGeom prst="ellipse">
                  <a:avLst/>
                </a:prstGeom>
                <a:solidFill>
                  <a:srgbClr val="E69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05" name="直線接點 104">
                  <a:extLst>
                    <a:ext uri="{FF2B5EF4-FFF2-40B4-BE49-F238E27FC236}">
                      <a16:creationId xmlns:a16="http://schemas.microsoft.com/office/drawing/2014/main" id="{670A1EE0-0176-082B-B216-D451F0E7264F}"/>
                    </a:ext>
                  </a:extLst>
                </p:cNvPr>
                <p:cNvCxnSpPr/>
                <p:nvPr/>
              </p:nvCxnSpPr>
              <p:spPr>
                <a:xfrm>
                  <a:off x="1991762" y="1099996"/>
                  <a:ext cx="187960" cy="24003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字方塊 2">
                  <a:extLst>
                    <a:ext uri="{FF2B5EF4-FFF2-40B4-BE49-F238E27FC236}">
                      <a16:creationId xmlns:a16="http://schemas.microsoft.com/office/drawing/2014/main" id="{2DC99B48-4081-86CB-4490-82FE1423A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190" y="1350850"/>
                  <a:ext cx="398353" cy="3294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r>
                    <a:rPr lang="en-US" sz="1100" b="1" kern="100" dirty="0">
                      <a:solidFill>
                        <a:srgbClr val="FFFFFF"/>
                      </a:solidFill>
                      <a:effectLst/>
                      <a:latin typeface="Consolas" panose="020B0609020204030204" pitchFamily="49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90</a:t>
                  </a:r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9" name="等腰三角形 78">
                <a:extLst>
                  <a:ext uri="{FF2B5EF4-FFF2-40B4-BE49-F238E27FC236}">
                    <a16:creationId xmlns:a16="http://schemas.microsoft.com/office/drawing/2014/main" id="{497A5DB9-EC02-DFDD-C7EE-4F4DEB18DD34}"/>
                  </a:ext>
                </a:extLst>
              </p:cNvPr>
              <p:cNvSpPr/>
              <p:nvPr/>
            </p:nvSpPr>
            <p:spPr>
              <a:xfrm>
                <a:off x="1528833" y="976662"/>
                <a:ext cx="713409" cy="519430"/>
              </a:xfrm>
              <a:prstGeom prst="triangle">
                <a:avLst/>
              </a:prstGeom>
              <a:noFill/>
              <a:ln w="381000">
                <a:solidFill>
                  <a:srgbClr val="FFB001">
                    <a:alpha val="34000"/>
                  </a:srgb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80" name="文字方塊 2">
                <a:extLst>
                  <a:ext uri="{FF2B5EF4-FFF2-40B4-BE49-F238E27FC236}">
                    <a16:creationId xmlns:a16="http://schemas.microsoft.com/office/drawing/2014/main" id="{C51881DE-C1FE-675E-FF92-E50079D16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9808" y="1649092"/>
                <a:ext cx="770033" cy="3287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11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Subtree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4FD1A74-1E41-AF59-CC21-40B172111DC6}"/>
                </a:ext>
              </a:extLst>
            </p:cNvPr>
            <p:cNvGrpSpPr/>
            <p:nvPr/>
          </p:nvGrpSpPr>
          <p:grpSpPr>
            <a:xfrm>
              <a:off x="2673213" y="2337343"/>
              <a:ext cx="2139439" cy="1789898"/>
              <a:chOff x="-1" y="0"/>
              <a:chExt cx="2139439" cy="1789898"/>
            </a:xfrm>
          </p:grpSpPr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7F601515-73FB-15C1-3775-068D4A1EAD24}"/>
                  </a:ext>
                </a:extLst>
              </p:cNvPr>
              <p:cNvGrpSpPr/>
              <p:nvPr/>
            </p:nvGrpSpPr>
            <p:grpSpPr>
              <a:xfrm>
                <a:off x="-1" y="0"/>
                <a:ext cx="2139439" cy="1708366"/>
                <a:chOff x="-1" y="0"/>
                <a:chExt cx="2139439" cy="1708366"/>
              </a:xfrm>
            </p:grpSpPr>
            <p:grpSp>
              <p:nvGrpSpPr>
                <p:cNvPr id="52" name="群組 51">
                  <a:extLst>
                    <a:ext uri="{FF2B5EF4-FFF2-40B4-BE49-F238E27FC236}">
                      <a16:creationId xmlns:a16="http://schemas.microsoft.com/office/drawing/2014/main" id="{A8A17729-8616-83FF-6EBE-905A06E256B9}"/>
                    </a:ext>
                  </a:extLst>
                </p:cNvPr>
                <p:cNvGrpSpPr/>
                <p:nvPr/>
              </p:nvGrpSpPr>
              <p:grpSpPr>
                <a:xfrm rot="5400000">
                  <a:off x="215536" y="-215537"/>
                  <a:ext cx="1708366" cy="2139439"/>
                  <a:chOff x="774783" y="-467147"/>
                  <a:chExt cx="1708735" cy="2141487"/>
                </a:xfrm>
              </p:grpSpPr>
              <p:sp>
                <p:nvSpPr>
                  <p:cNvPr id="55" name="橢圓 54">
                    <a:extLst>
                      <a:ext uri="{FF2B5EF4-FFF2-40B4-BE49-F238E27FC236}">
                        <a16:creationId xmlns:a16="http://schemas.microsoft.com/office/drawing/2014/main" id="{8811852F-6A5A-2873-C1AA-3B031C22E592}"/>
                      </a:ext>
                    </a:extLst>
                  </p:cNvPr>
                  <p:cNvSpPr/>
                  <p:nvPr/>
                </p:nvSpPr>
                <p:spPr>
                  <a:xfrm>
                    <a:off x="1075738" y="447070"/>
                    <a:ext cx="300355" cy="300355"/>
                  </a:xfrm>
                  <a:prstGeom prst="ellipse">
                    <a:avLst/>
                  </a:prstGeom>
                  <a:solidFill>
                    <a:srgbClr val="7CBF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56" name="直線單箭頭接點 55">
                    <a:extLst>
                      <a:ext uri="{FF2B5EF4-FFF2-40B4-BE49-F238E27FC236}">
                        <a16:creationId xmlns:a16="http://schemas.microsoft.com/office/drawing/2014/main" id="{12E48918-EE27-2634-D713-B8A250B7A215}"/>
                      </a:ext>
                    </a:extLst>
                  </p:cNvPr>
                  <p:cNvCxnSpPr>
                    <a:stCxn id="55" idx="6"/>
                    <a:endCxn id="59" idx="2"/>
                  </p:cNvCxnSpPr>
                  <p:nvPr/>
                </p:nvCxnSpPr>
                <p:spPr>
                  <a:xfrm>
                    <a:off x="1376018" y="597191"/>
                    <a:ext cx="250381" cy="19619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線單箭頭接點 56">
                    <a:extLst>
                      <a:ext uri="{FF2B5EF4-FFF2-40B4-BE49-F238E27FC236}">
                        <a16:creationId xmlns:a16="http://schemas.microsoft.com/office/drawing/2014/main" id="{0B04EB5A-B605-09C5-F21D-3E8CB28C78B7}"/>
                      </a:ext>
                    </a:extLst>
                  </p:cNvPr>
                  <p:cNvCxnSpPr>
                    <a:stCxn id="61" idx="1"/>
                    <a:endCxn id="58" idx="5"/>
                  </p:cNvCxnSpPr>
                  <p:nvPr/>
                </p:nvCxnSpPr>
                <p:spPr>
                  <a:xfrm flipH="1" flipV="1">
                    <a:off x="2023669" y="-210778"/>
                    <a:ext cx="203480" cy="1861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橢圓 57">
                    <a:extLst>
                      <a:ext uri="{FF2B5EF4-FFF2-40B4-BE49-F238E27FC236}">
                        <a16:creationId xmlns:a16="http://schemas.microsoft.com/office/drawing/2014/main" id="{C160079D-0D22-6E7E-C1A0-40F528E3CF43}"/>
                      </a:ext>
                    </a:extLst>
                  </p:cNvPr>
                  <p:cNvSpPr/>
                  <p:nvPr/>
                </p:nvSpPr>
                <p:spPr>
                  <a:xfrm>
                    <a:off x="1767300" y="-467147"/>
                    <a:ext cx="300355" cy="300355"/>
                  </a:xfrm>
                  <a:prstGeom prst="ellipse">
                    <a:avLst/>
                  </a:prstGeom>
                  <a:solidFill>
                    <a:srgbClr val="056EE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kern="100">
                        <a:effectLst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 </a:t>
                    </a:r>
                    <a:endParaRPr lang="zh-TW" sz="1200" kern="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橢圓 58">
                    <a:extLst>
                      <a:ext uri="{FF2B5EF4-FFF2-40B4-BE49-F238E27FC236}">
                        <a16:creationId xmlns:a16="http://schemas.microsoft.com/office/drawing/2014/main" id="{14D0076E-E555-8B14-6CA0-52B82453E02E}"/>
                      </a:ext>
                    </a:extLst>
                  </p:cNvPr>
                  <p:cNvSpPr/>
                  <p:nvPr/>
                </p:nvSpPr>
                <p:spPr>
                  <a:xfrm>
                    <a:off x="1626486" y="466690"/>
                    <a:ext cx="300355" cy="300355"/>
                  </a:xfrm>
                  <a:prstGeom prst="ellipse">
                    <a:avLst/>
                  </a:prstGeom>
                  <a:solidFill>
                    <a:srgbClr val="7CBF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0" name="直線單箭頭接點 59">
                    <a:extLst>
                      <a:ext uri="{FF2B5EF4-FFF2-40B4-BE49-F238E27FC236}">
                        <a16:creationId xmlns:a16="http://schemas.microsoft.com/office/drawing/2014/main" id="{A1A597A4-E6D9-AD7A-1669-4D9C186DA070}"/>
                      </a:ext>
                    </a:extLst>
                  </p:cNvPr>
                  <p:cNvCxnSpPr>
                    <a:stCxn id="59" idx="0"/>
                    <a:endCxn id="62" idx="4"/>
                  </p:cNvCxnSpPr>
                  <p:nvPr/>
                </p:nvCxnSpPr>
                <p:spPr>
                  <a:xfrm flipH="1" flipV="1">
                    <a:off x="1695472" y="267731"/>
                    <a:ext cx="81096" cy="198909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橢圓 60">
                    <a:extLst>
                      <a:ext uri="{FF2B5EF4-FFF2-40B4-BE49-F238E27FC236}">
                        <a16:creationId xmlns:a16="http://schemas.microsoft.com/office/drawing/2014/main" id="{135ED4B0-2582-0787-DF6C-92779282CFFB}"/>
                      </a:ext>
                    </a:extLst>
                  </p:cNvPr>
                  <p:cNvSpPr/>
                  <p:nvPr/>
                </p:nvSpPr>
                <p:spPr>
                  <a:xfrm>
                    <a:off x="2183163" y="-68646"/>
                    <a:ext cx="300355" cy="300355"/>
                  </a:xfrm>
                  <a:prstGeom prst="ellipse">
                    <a:avLst/>
                  </a:prstGeom>
                  <a:solidFill>
                    <a:srgbClr val="7CBF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62" name="橢圓 61">
                    <a:extLst>
                      <a:ext uri="{FF2B5EF4-FFF2-40B4-BE49-F238E27FC236}">
                        <a16:creationId xmlns:a16="http://schemas.microsoft.com/office/drawing/2014/main" id="{B06A72A8-54DD-4E48-10A2-406912F3048C}"/>
                      </a:ext>
                    </a:extLst>
                  </p:cNvPr>
                  <p:cNvSpPr/>
                  <p:nvPr/>
                </p:nvSpPr>
                <p:spPr>
                  <a:xfrm>
                    <a:off x="1545093" y="-33085"/>
                    <a:ext cx="300940" cy="300854"/>
                  </a:xfrm>
                  <a:prstGeom prst="ellipse">
                    <a:avLst/>
                  </a:prstGeom>
                  <a:solidFill>
                    <a:srgbClr val="7CBF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3" name="直線單箭頭接點 62">
                    <a:extLst>
                      <a:ext uri="{FF2B5EF4-FFF2-40B4-BE49-F238E27FC236}">
                        <a16:creationId xmlns:a16="http://schemas.microsoft.com/office/drawing/2014/main" id="{4FFD440A-4B3D-ADCF-06F1-CE7B81409BA2}"/>
                      </a:ext>
                    </a:extLst>
                  </p:cNvPr>
                  <p:cNvCxnSpPr>
                    <a:stCxn id="62" idx="6"/>
                    <a:endCxn id="61" idx="2"/>
                  </p:cNvCxnSpPr>
                  <p:nvPr/>
                </p:nvCxnSpPr>
                <p:spPr>
                  <a:xfrm flipV="1">
                    <a:off x="1846033" y="81532"/>
                    <a:ext cx="337131" cy="35810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橢圓 63">
                    <a:extLst>
                      <a:ext uri="{FF2B5EF4-FFF2-40B4-BE49-F238E27FC236}">
                        <a16:creationId xmlns:a16="http://schemas.microsoft.com/office/drawing/2014/main" id="{56D28BB3-A851-41CB-ED84-A748C1B15784}"/>
                      </a:ext>
                    </a:extLst>
                  </p:cNvPr>
                  <p:cNvSpPr/>
                  <p:nvPr/>
                </p:nvSpPr>
                <p:spPr>
                  <a:xfrm>
                    <a:off x="973158" y="-49040"/>
                    <a:ext cx="300940" cy="300854"/>
                  </a:xfrm>
                  <a:prstGeom prst="ellipse">
                    <a:avLst/>
                  </a:prstGeom>
                  <a:solidFill>
                    <a:srgbClr val="7CBF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5" name="直線單箭頭接點 64">
                    <a:extLst>
                      <a:ext uri="{FF2B5EF4-FFF2-40B4-BE49-F238E27FC236}">
                        <a16:creationId xmlns:a16="http://schemas.microsoft.com/office/drawing/2014/main" id="{8B136F59-FCB2-EFD3-A87E-C9A4C1F7CD90}"/>
                      </a:ext>
                    </a:extLst>
                  </p:cNvPr>
                  <p:cNvCxnSpPr>
                    <a:stCxn id="64" idx="6"/>
                    <a:endCxn id="62" idx="2"/>
                  </p:cNvCxnSpPr>
                  <p:nvPr/>
                </p:nvCxnSpPr>
                <p:spPr>
                  <a:xfrm>
                    <a:off x="1274029" y="101250"/>
                    <a:ext cx="270980" cy="15951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線單箭頭接點 65">
                    <a:extLst>
                      <a:ext uri="{FF2B5EF4-FFF2-40B4-BE49-F238E27FC236}">
                        <a16:creationId xmlns:a16="http://schemas.microsoft.com/office/drawing/2014/main" id="{44C6840F-01DE-D16B-A7C1-3306A135A89D}"/>
                      </a:ext>
                    </a:extLst>
                  </p:cNvPr>
                  <p:cNvCxnSpPr>
                    <a:stCxn id="64" idx="4"/>
                    <a:endCxn id="55" idx="0"/>
                  </p:cNvCxnSpPr>
                  <p:nvPr/>
                </p:nvCxnSpPr>
                <p:spPr>
                  <a:xfrm>
                    <a:off x="1123628" y="251814"/>
                    <a:ext cx="102287" cy="195256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單箭頭接點 66">
                    <a:extLst>
                      <a:ext uri="{FF2B5EF4-FFF2-40B4-BE49-F238E27FC236}">
                        <a16:creationId xmlns:a16="http://schemas.microsoft.com/office/drawing/2014/main" id="{61F7AB4B-39F3-A865-857F-BF096F7B923D}"/>
                      </a:ext>
                    </a:extLst>
                  </p:cNvPr>
                  <p:cNvCxnSpPr>
                    <a:stCxn id="61" idx="3"/>
                    <a:endCxn id="59" idx="7"/>
                  </p:cNvCxnSpPr>
                  <p:nvPr/>
                </p:nvCxnSpPr>
                <p:spPr>
                  <a:xfrm flipH="1">
                    <a:off x="1882755" y="187689"/>
                    <a:ext cx="344275" cy="322936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橢圓 67">
                    <a:extLst>
                      <a:ext uri="{FF2B5EF4-FFF2-40B4-BE49-F238E27FC236}">
                        <a16:creationId xmlns:a16="http://schemas.microsoft.com/office/drawing/2014/main" id="{B330B441-64CA-4D59-2241-B8361FFB4A7E}"/>
                      </a:ext>
                    </a:extLst>
                  </p:cNvPr>
                  <p:cNvSpPr/>
                  <p:nvPr/>
                </p:nvSpPr>
                <p:spPr>
                  <a:xfrm>
                    <a:off x="2105412" y="674495"/>
                    <a:ext cx="300355" cy="300355"/>
                  </a:xfrm>
                  <a:prstGeom prst="ellipse">
                    <a:avLst/>
                  </a:prstGeom>
                  <a:solidFill>
                    <a:srgbClr val="7CBF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69" name="直線單箭頭接點 68">
                    <a:extLst>
                      <a:ext uri="{FF2B5EF4-FFF2-40B4-BE49-F238E27FC236}">
                        <a16:creationId xmlns:a16="http://schemas.microsoft.com/office/drawing/2014/main" id="{12C3C4F4-830C-D3EB-ACA5-A3405D6AEB12}"/>
                      </a:ext>
                    </a:extLst>
                  </p:cNvPr>
                  <p:cNvCxnSpPr>
                    <a:stCxn id="68" idx="0"/>
                    <a:endCxn id="61" idx="4"/>
                  </p:cNvCxnSpPr>
                  <p:nvPr/>
                </p:nvCxnSpPr>
                <p:spPr>
                  <a:xfrm flipV="1">
                    <a:off x="2255589" y="231710"/>
                    <a:ext cx="77752" cy="442785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線單箭頭接點 69">
                    <a:extLst>
                      <a:ext uri="{FF2B5EF4-FFF2-40B4-BE49-F238E27FC236}">
                        <a16:creationId xmlns:a16="http://schemas.microsoft.com/office/drawing/2014/main" id="{290933E2-293A-876B-23E1-D3EAC7E3F4D4}"/>
                      </a:ext>
                    </a:extLst>
                  </p:cNvPr>
                  <p:cNvCxnSpPr>
                    <a:stCxn id="59" idx="5"/>
                    <a:endCxn id="68" idx="2"/>
                  </p:cNvCxnSpPr>
                  <p:nvPr/>
                </p:nvCxnSpPr>
                <p:spPr>
                  <a:xfrm>
                    <a:off x="1882755" y="723038"/>
                    <a:ext cx="222544" cy="101611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橢圓 70">
                    <a:extLst>
                      <a:ext uri="{FF2B5EF4-FFF2-40B4-BE49-F238E27FC236}">
                        <a16:creationId xmlns:a16="http://schemas.microsoft.com/office/drawing/2014/main" id="{5983D08B-AF5F-39CB-01B6-DC43D07C0747}"/>
                      </a:ext>
                    </a:extLst>
                  </p:cNvPr>
                  <p:cNvSpPr/>
                  <p:nvPr/>
                </p:nvSpPr>
                <p:spPr>
                  <a:xfrm>
                    <a:off x="774783" y="805011"/>
                    <a:ext cx="300940" cy="300854"/>
                  </a:xfrm>
                  <a:prstGeom prst="ellipse">
                    <a:avLst/>
                  </a:prstGeom>
                  <a:solidFill>
                    <a:srgbClr val="7CBF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72" name="橢圓 71">
                    <a:extLst>
                      <a:ext uri="{FF2B5EF4-FFF2-40B4-BE49-F238E27FC236}">
                        <a16:creationId xmlns:a16="http://schemas.microsoft.com/office/drawing/2014/main" id="{12C129B9-8464-4693-FD08-9763144AE347}"/>
                      </a:ext>
                    </a:extLst>
                  </p:cNvPr>
                  <p:cNvSpPr/>
                  <p:nvPr/>
                </p:nvSpPr>
                <p:spPr>
                  <a:xfrm>
                    <a:off x="1231799" y="1035738"/>
                    <a:ext cx="300940" cy="300854"/>
                  </a:xfrm>
                  <a:prstGeom prst="ellipse">
                    <a:avLst/>
                  </a:prstGeom>
                  <a:solidFill>
                    <a:srgbClr val="7CBF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73" name="橢圓 72">
                    <a:extLst>
                      <a:ext uri="{FF2B5EF4-FFF2-40B4-BE49-F238E27FC236}">
                        <a16:creationId xmlns:a16="http://schemas.microsoft.com/office/drawing/2014/main" id="{E7283F9F-0FD1-1642-90E7-A841FD0D2F9B}"/>
                      </a:ext>
                    </a:extLst>
                  </p:cNvPr>
                  <p:cNvSpPr/>
                  <p:nvPr/>
                </p:nvSpPr>
                <p:spPr>
                  <a:xfrm>
                    <a:off x="857990" y="1373985"/>
                    <a:ext cx="300355" cy="300355"/>
                  </a:xfrm>
                  <a:prstGeom prst="ellipse">
                    <a:avLst/>
                  </a:prstGeom>
                  <a:solidFill>
                    <a:srgbClr val="056EE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74" name="直線單箭頭接點 73">
                    <a:extLst>
                      <a:ext uri="{FF2B5EF4-FFF2-40B4-BE49-F238E27FC236}">
                        <a16:creationId xmlns:a16="http://schemas.microsoft.com/office/drawing/2014/main" id="{972534DB-4806-F4F7-A3BB-F24499834F25}"/>
                      </a:ext>
                    </a:extLst>
                  </p:cNvPr>
                  <p:cNvCxnSpPr>
                    <a:stCxn id="72" idx="3"/>
                    <a:endCxn id="73" idx="7"/>
                  </p:cNvCxnSpPr>
                  <p:nvPr/>
                </p:nvCxnSpPr>
                <p:spPr>
                  <a:xfrm flipH="1">
                    <a:off x="1114359" y="1292533"/>
                    <a:ext cx="161512" cy="12543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線單箭頭接點 74">
                    <a:extLst>
                      <a:ext uri="{FF2B5EF4-FFF2-40B4-BE49-F238E27FC236}">
                        <a16:creationId xmlns:a16="http://schemas.microsoft.com/office/drawing/2014/main" id="{A1F29687-4394-3E00-3ED7-897E0ABB0F9D}"/>
                      </a:ext>
                    </a:extLst>
                  </p:cNvPr>
                  <p:cNvCxnSpPr>
                    <a:stCxn id="72" idx="7"/>
                    <a:endCxn id="59" idx="3"/>
                  </p:cNvCxnSpPr>
                  <p:nvPr/>
                </p:nvCxnSpPr>
                <p:spPr>
                  <a:xfrm flipV="1">
                    <a:off x="1488588" y="722868"/>
                    <a:ext cx="181795" cy="356679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線單箭頭接點 75">
                    <a:extLst>
                      <a:ext uri="{FF2B5EF4-FFF2-40B4-BE49-F238E27FC236}">
                        <a16:creationId xmlns:a16="http://schemas.microsoft.com/office/drawing/2014/main" id="{72EACBC9-5662-0591-5250-ABE9BE1B109E}"/>
                      </a:ext>
                    </a:extLst>
                  </p:cNvPr>
                  <p:cNvCxnSpPr>
                    <a:stCxn id="72" idx="2"/>
                    <a:endCxn id="71" idx="5"/>
                  </p:cNvCxnSpPr>
                  <p:nvPr/>
                </p:nvCxnSpPr>
                <p:spPr>
                  <a:xfrm flipH="1" flipV="1">
                    <a:off x="1031651" y="1061806"/>
                    <a:ext cx="200148" cy="124359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線單箭頭接點 76">
                    <a:extLst>
                      <a:ext uri="{FF2B5EF4-FFF2-40B4-BE49-F238E27FC236}">
                        <a16:creationId xmlns:a16="http://schemas.microsoft.com/office/drawing/2014/main" id="{7C74CED6-70C0-F1A1-7C95-D3EDDDE2D37D}"/>
                      </a:ext>
                    </a:extLst>
                  </p:cNvPr>
                  <p:cNvCxnSpPr>
                    <a:stCxn id="55" idx="3"/>
                    <a:endCxn id="71" idx="7"/>
                  </p:cNvCxnSpPr>
                  <p:nvPr/>
                </p:nvCxnSpPr>
                <p:spPr>
                  <a:xfrm flipH="1">
                    <a:off x="1031596" y="703250"/>
                    <a:ext cx="88067" cy="14560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文字方塊 2">
                  <a:extLst>
                    <a:ext uri="{FF2B5EF4-FFF2-40B4-BE49-F238E27FC236}">
                      <a16:creationId xmlns:a16="http://schemas.microsoft.com/office/drawing/2014/main" id="{EE4BCAE6-29CD-E2A3-BF89-7E9DA171BB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66224" y="1010657"/>
                  <a:ext cx="208734" cy="329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r>
                    <a:rPr lang="en-US" sz="1100" b="1" kern="100" dirty="0">
                      <a:solidFill>
                        <a:srgbClr val="FFFFFF"/>
                      </a:solidFill>
                      <a:effectLst/>
                      <a:latin typeface="Consolas" panose="020B0609020204030204" pitchFamily="49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S</a:t>
                  </a:r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文字方塊 2">
                  <a:extLst>
                    <a:ext uri="{FF2B5EF4-FFF2-40B4-BE49-F238E27FC236}">
                      <a16:creationId xmlns:a16="http://schemas.microsoft.com/office/drawing/2014/main" id="{C33527EF-39D1-A0A9-A43B-5E350B96BC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70" y="104766"/>
                  <a:ext cx="208734" cy="329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r>
                    <a:rPr lang="en-US" sz="1100" b="1" kern="100" dirty="0">
                      <a:solidFill>
                        <a:srgbClr val="FFFFFF"/>
                      </a:solidFill>
                      <a:effectLst/>
                      <a:latin typeface="Consolas" panose="020B0609020204030204" pitchFamily="49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T</a:t>
                  </a:r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" name="文字方塊 2">
                <a:extLst>
                  <a:ext uri="{FF2B5EF4-FFF2-40B4-BE49-F238E27FC236}">
                    <a16:creationId xmlns:a16="http://schemas.microsoft.com/office/drawing/2014/main" id="{870F034C-78CA-8CC4-7FDC-3A21E49156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8855" y="1301497"/>
                <a:ext cx="208734" cy="329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7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文字方塊 2">
                <a:extLst>
                  <a:ext uri="{FF2B5EF4-FFF2-40B4-BE49-F238E27FC236}">
                    <a16:creationId xmlns:a16="http://schemas.microsoft.com/office/drawing/2014/main" id="{320890B5-7550-F2B7-C7F5-24C3B57BC3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616" y="1460667"/>
                <a:ext cx="208734" cy="329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7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字方塊 2">
                <a:extLst>
                  <a:ext uri="{FF2B5EF4-FFF2-40B4-BE49-F238E27FC236}">
                    <a16:creationId xmlns:a16="http://schemas.microsoft.com/office/drawing/2014/main" id="{934FEB9F-896F-BB53-E261-12326E6F9E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503" y="1127421"/>
                <a:ext cx="303995" cy="329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7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-3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字方塊 2">
                <a:extLst>
                  <a:ext uri="{FF2B5EF4-FFF2-40B4-BE49-F238E27FC236}">
                    <a16:creationId xmlns:a16="http://schemas.microsoft.com/office/drawing/2014/main" id="{A694A7D5-06E7-C7C9-0D8E-5D68B5C32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2238" y="1067681"/>
                <a:ext cx="303995" cy="329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7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9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字方塊 2">
                <a:extLst>
                  <a:ext uri="{FF2B5EF4-FFF2-40B4-BE49-F238E27FC236}">
                    <a16:creationId xmlns:a16="http://schemas.microsoft.com/office/drawing/2014/main" id="{4302C8D7-C3CE-0ACF-2798-2DA85E1E1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7524" y="470414"/>
                <a:ext cx="303995" cy="329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7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字方塊 2">
                <a:extLst>
                  <a:ext uri="{FF2B5EF4-FFF2-40B4-BE49-F238E27FC236}">
                    <a16:creationId xmlns:a16="http://schemas.microsoft.com/office/drawing/2014/main" id="{5E03DCC3-458C-91E0-8A72-C1A10E80F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5645" y="199262"/>
                <a:ext cx="303995" cy="329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7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字方塊 2">
                <a:extLst>
                  <a:ext uri="{FF2B5EF4-FFF2-40B4-BE49-F238E27FC236}">
                    <a16:creationId xmlns:a16="http://schemas.microsoft.com/office/drawing/2014/main" id="{4A1DBA8E-4A92-BED3-50F7-134849889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3235" y="590827"/>
                <a:ext cx="303995" cy="329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7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-1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字方塊 2">
                <a:extLst>
                  <a:ext uri="{FF2B5EF4-FFF2-40B4-BE49-F238E27FC236}">
                    <a16:creationId xmlns:a16="http://schemas.microsoft.com/office/drawing/2014/main" id="{C7F50FE8-BD39-DC1A-61C3-8DAC24412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1474" y="798744"/>
                <a:ext cx="303995" cy="329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700" b="1" kern="1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-5</a:t>
                </a:r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字方塊 2">
                <a:extLst>
                  <a:ext uri="{FF2B5EF4-FFF2-40B4-BE49-F238E27FC236}">
                    <a16:creationId xmlns:a16="http://schemas.microsoft.com/office/drawing/2014/main" id="{1B016855-7407-DA31-7284-5B1ADF1A5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600" y="1074932"/>
                <a:ext cx="303995" cy="329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7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文字方塊 2">
                <a:extLst>
                  <a:ext uri="{FF2B5EF4-FFF2-40B4-BE49-F238E27FC236}">
                    <a16:creationId xmlns:a16="http://schemas.microsoft.com/office/drawing/2014/main" id="{15D84EC0-8D81-029A-3BC4-DD2566BA10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6307" y="625016"/>
                <a:ext cx="303995" cy="329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700" b="1" kern="1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7</a:t>
                </a:r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字方塊 2">
                <a:extLst>
                  <a:ext uri="{FF2B5EF4-FFF2-40B4-BE49-F238E27FC236}">
                    <a16:creationId xmlns:a16="http://schemas.microsoft.com/office/drawing/2014/main" id="{0D59A9ED-CA4D-3429-E4AD-88A7CD464A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180" y="119895"/>
                <a:ext cx="303995" cy="329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700" b="1" kern="1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字方塊 2">
                <a:extLst>
                  <a:ext uri="{FF2B5EF4-FFF2-40B4-BE49-F238E27FC236}">
                    <a16:creationId xmlns:a16="http://schemas.microsoft.com/office/drawing/2014/main" id="{2E1D233E-4DFC-B4E0-C3D7-2A0087D36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492" y="308446"/>
                <a:ext cx="303995" cy="329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700" b="1" kern="1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10</a:t>
                </a:r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字方塊 2">
                <a:extLst>
                  <a:ext uri="{FF2B5EF4-FFF2-40B4-BE49-F238E27FC236}">
                    <a16:creationId xmlns:a16="http://schemas.microsoft.com/office/drawing/2014/main" id="{5D2502AA-C5B0-A9E1-F953-A931B5B8FB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445" y="369411"/>
                <a:ext cx="303995" cy="329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r>
                  <a:rPr lang="en-US" sz="700" b="1" kern="10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8</a:t>
                </a:r>
                <a:endParaRPr lang="zh-TW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78D046A2-614F-8376-E87B-BA1A04B0ECF2}"/>
                </a:ext>
              </a:extLst>
            </p:cNvPr>
            <p:cNvGrpSpPr/>
            <p:nvPr/>
          </p:nvGrpSpPr>
          <p:grpSpPr>
            <a:xfrm>
              <a:off x="273831" y="2508488"/>
              <a:ext cx="2159635" cy="1354455"/>
              <a:chOff x="0" y="0"/>
              <a:chExt cx="2159635" cy="1354455"/>
            </a:xfrm>
          </p:grpSpPr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B27C4B86-168B-BEA1-2E76-BF0770E64D5F}"/>
                  </a:ext>
                </a:extLst>
              </p:cNvPr>
              <p:cNvGrpSpPr/>
              <p:nvPr/>
            </p:nvGrpSpPr>
            <p:grpSpPr>
              <a:xfrm>
                <a:off x="0" y="0"/>
                <a:ext cx="2159635" cy="1354455"/>
                <a:chOff x="0" y="0"/>
                <a:chExt cx="2159635" cy="1354455"/>
              </a:xfrm>
            </p:grpSpPr>
            <p:pic>
              <p:nvPicPr>
                <p:cNvPr id="35" name="圖片 34" descr="一張含有 螢幕擷取畫面, 像素, 設計 的圖片&#10;&#10;自動產生的描述">
                  <a:extLst>
                    <a:ext uri="{FF2B5EF4-FFF2-40B4-BE49-F238E27FC236}">
                      <a16:creationId xmlns:a16="http://schemas.microsoft.com/office/drawing/2014/main" id="{D0A175F3-D591-7764-3AE1-81B4BDB208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alphaModFix/>
                  <a:duotone>
                    <a:prstClr val="black"/>
                    <a:srgbClr val="9FFDFF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contrast="-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159635" cy="1354455"/>
                </a:xfrm>
                <a:prstGeom prst="rect">
                  <a:avLst/>
                </a:prstGeom>
                <a:noFill/>
              </p:spPr>
            </p:pic>
            <p:sp>
              <p:nvSpPr>
                <p:cNvPr id="36" name="箭號: 向下 35">
                  <a:extLst>
                    <a:ext uri="{FF2B5EF4-FFF2-40B4-BE49-F238E27FC236}">
                      <a16:creationId xmlns:a16="http://schemas.microsoft.com/office/drawing/2014/main" id="{20FB8527-3781-D5D8-9055-9ECB5065C9A9}"/>
                    </a:ext>
                  </a:extLst>
                </p:cNvPr>
                <p:cNvSpPr/>
                <p:nvPr/>
              </p:nvSpPr>
              <p:spPr>
                <a:xfrm>
                  <a:off x="142307" y="39361"/>
                  <a:ext cx="133350" cy="221237"/>
                </a:xfrm>
                <a:prstGeom prst="downArrow">
                  <a:avLst>
                    <a:gd name="adj1" fmla="val 50000"/>
                    <a:gd name="adj2" fmla="val 93478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37" name="箭號: 向下 36">
                  <a:extLst>
                    <a:ext uri="{FF2B5EF4-FFF2-40B4-BE49-F238E27FC236}">
                      <a16:creationId xmlns:a16="http://schemas.microsoft.com/office/drawing/2014/main" id="{055A2D04-067F-D66B-3E6C-95548F56F21C}"/>
                    </a:ext>
                  </a:extLst>
                </p:cNvPr>
                <p:cNvSpPr/>
                <p:nvPr/>
              </p:nvSpPr>
              <p:spPr>
                <a:xfrm>
                  <a:off x="1904495" y="1086985"/>
                  <a:ext cx="133350" cy="220034"/>
                </a:xfrm>
                <a:prstGeom prst="downArrow">
                  <a:avLst>
                    <a:gd name="adj1" fmla="val 50000"/>
                    <a:gd name="adj2" fmla="val 93478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</p:grp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B8012A7C-768A-B02D-2288-14B4F9F2E104}"/>
                  </a:ext>
                </a:extLst>
              </p:cNvPr>
              <p:cNvCxnSpPr/>
              <p:nvPr/>
            </p:nvCxnSpPr>
            <p:spPr>
              <a:xfrm>
                <a:off x="215900" y="292100"/>
                <a:ext cx="1270" cy="398899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CEEF7758-6CEA-D4C2-DEB3-CC21DA01EBA4}"/>
                  </a:ext>
                </a:extLst>
              </p:cNvPr>
              <p:cNvCxnSpPr/>
              <p:nvPr/>
            </p:nvCxnSpPr>
            <p:spPr>
              <a:xfrm rot="5400000">
                <a:off x="303530" y="574040"/>
                <a:ext cx="1270" cy="213360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4095E322-2AB5-3ED9-A983-3D5B27E189D0}"/>
                  </a:ext>
                </a:extLst>
              </p:cNvPr>
              <p:cNvCxnSpPr/>
              <p:nvPr/>
            </p:nvCxnSpPr>
            <p:spPr>
              <a:xfrm>
                <a:off x="393700" y="662940"/>
                <a:ext cx="0" cy="221428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40C11512-87EF-4E3C-599A-E769FFA7AE69}"/>
                  </a:ext>
                </a:extLst>
              </p:cNvPr>
              <p:cNvCxnSpPr/>
              <p:nvPr/>
            </p:nvCxnSpPr>
            <p:spPr>
              <a:xfrm rot="5400000">
                <a:off x="316547" y="806133"/>
                <a:ext cx="0" cy="192405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C476BBE8-B2D6-1EA1-A8FF-D8C364A9105D}"/>
                  </a:ext>
                </a:extLst>
              </p:cNvPr>
              <p:cNvCxnSpPr/>
              <p:nvPr/>
            </p:nvCxnSpPr>
            <p:spPr>
              <a:xfrm flipH="1">
                <a:off x="227330" y="883920"/>
                <a:ext cx="0" cy="210820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A5570F55-90C0-1646-C996-301C5254739D}"/>
                  </a:ext>
                </a:extLst>
              </p:cNvPr>
              <p:cNvCxnSpPr/>
              <p:nvPr/>
            </p:nvCxnSpPr>
            <p:spPr>
              <a:xfrm rot="5400000">
                <a:off x="507682" y="773748"/>
                <a:ext cx="0" cy="601345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D79F4BD1-0253-6BB3-41A4-73FB98EA36A1}"/>
                  </a:ext>
                </a:extLst>
              </p:cNvPr>
              <p:cNvCxnSpPr/>
              <p:nvPr/>
            </p:nvCxnSpPr>
            <p:spPr>
              <a:xfrm>
                <a:off x="788670" y="864870"/>
                <a:ext cx="0" cy="221428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D4CECACA-9455-BD7B-EC47-A0D120969600}"/>
                  </a:ext>
                </a:extLst>
              </p:cNvPr>
              <p:cNvCxnSpPr/>
              <p:nvPr/>
            </p:nvCxnSpPr>
            <p:spPr>
              <a:xfrm rot="5400000">
                <a:off x="894397" y="787083"/>
                <a:ext cx="0" cy="192405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F0A09A7E-8D30-883E-A475-519BC2F3B220}"/>
                  </a:ext>
                </a:extLst>
              </p:cNvPr>
              <p:cNvCxnSpPr/>
              <p:nvPr/>
            </p:nvCxnSpPr>
            <p:spPr>
              <a:xfrm>
                <a:off x="971550" y="490220"/>
                <a:ext cx="0" cy="408940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1E762A2A-1105-6E63-85AC-87A4F1FF2D6D}"/>
                  </a:ext>
                </a:extLst>
              </p:cNvPr>
              <p:cNvCxnSpPr/>
              <p:nvPr/>
            </p:nvCxnSpPr>
            <p:spPr>
              <a:xfrm rot="5400000">
                <a:off x="881380" y="401320"/>
                <a:ext cx="1270" cy="213360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18B1A967-3E42-40E1-F0B6-2B642EC40FF9}"/>
                  </a:ext>
                </a:extLst>
              </p:cNvPr>
              <p:cNvCxnSpPr/>
              <p:nvPr/>
            </p:nvCxnSpPr>
            <p:spPr>
              <a:xfrm>
                <a:off x="795020" y="306070"/>
                <a:ext cx="0" cy="221428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0DED97B4-67FF-535C-B5B9-59AFC60F1DC2}"/>
                  </a:ext>
                </a:extLst>
              </p:cNvPr>
              <p:cNvCxnSpPr/>
              <p:nvPr/>
            </p:nvCxnSpPr>
            <p:spPr>
              <a:xfrm rot="5400000">
                <a:off x="985837" y="98743"/>
                <a:ext cx="0" cy="419735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C18DE079-8214-08EE-E6ED-03A4C3DB184F}"/>
                  </a:ext>
                </a:extLst>
              </p:cNvPr>
              <p:cNvCxnSpPr/>
              <p:nvPr/>
            </p:nvCxnSpPr>
            <p:spPr>
              <a:xfrm>
                <a:off x="1176020" y="298450"/>
                <a:ext cx="0" cy="220980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09502E98-2B08-4031-549D-D58662C19B63}"/>
                  </a:ext>
                </a:extLst>
              </p:cNvPr>
              <p:cNvCxnSpPr/>
              <p:nvPr/>
            </p:nvCxnSpPr>
            <p:spPr>
              <a:xfrm rot="5400000">
                <a:off x="1264920" y="392430"/>
                <a:ext cx="1270" cy="213360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DCEE55DE-368A-6A79-FD7C-E861FC7B107B}"/>
                  </a:ext>
                </a:extLst>
              </p:cNvPr>
              <p:cNvCxnSpPr/>
              <p:nvPr/>
            </p:nvCxnSpPr>
            <p:spPr>
              <a:xfrm>
                <a:off x="1375410" y="297180"/>
                <a:ext cx="0" cy="220980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F592143C-DBCE-45AB-6DA4-062A45FC9919}"/>
                  </a:ext>
                </a:extLst>
              </p:cNvPr>
              <p:cNvCxnSpPr/>
              <p:nvPr/>
            </p:nvCxnSpPr>
            <p:spPr>
              <a:xfrm rot="5400000" flipH="1">
                <a:off x="1659573" y="-2858"/>
                <a:ext cx="2058" cy="609600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45DD109-1F76-3AE3-AE90-06FF80F0FC1D}"/>
                  </a:ext>
                </a:extLst>
              </p:cNvPr>
              <p:cNvCxnSpPr/>
              <p:nvPr/>
            </p:nvCxnSpPr>
            <p:spPr>
              <a:xfrm>
                <a:off x="1946910" y="298450"/>
                <a:ext cx="0" cy="220980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C1E5A190-E753-CBC4-A9DB-DB4B8D70D1B8}"/>
                  </a:ext>
                </a:extLst>
              </p:cNvPr>
              <p:cNvCxnSpPr/>
              <p:nvPr/>
            </p:nvCxnSpPr>
            <p:spPr>
              <a:xfrm rot="5400000">
                <a:off x="1856740" y="393700"/>
                <a:ext cx="1270" cy="213360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F9C253E-E07B-72FC-DE88-37308EEF35BD}"/>
                  </a:ext>
                </a:extLst>
              </p:cNvPr>
              <p:cNvCxnSpPr/>
              <p:nvPr/>
            </p:nvCxnSpPr>
            <p:spPr>
              <a:xfrm>
                <a:off x="1769110" y="483870"/>
                <a:ext cx="0" cy="411480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AE90C387-15BC-A48A-D058-1FC267827877}"/>
                  </a:ext>
                </a:extLst>
              </p:cNvPr>
              <p:cNvCxnSpPr/>
              <p:nvPr/>
            </p:nvCxnSpPr>
            <p:spPr>
              <a:xfrm rot="5400000">
                <a:off x="1680210" y="778510"/>
                <a:ext cx="1270" cy="213360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329189F2-AD3E-34C9-F673-DC11058A2402}"/>
                  </a:ext>
                </a:extLst>
              </p:cNvPr>
              <p:cNvCxnSpPr/>
              <p:nvPr/>
            </p:nvCxnSpPr>
            <p:spPr>
              <a:xfrm>
                <a:off x="1593850" y="875030"/>
                <a:ext cx="0" cy="220980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B38F9909-BC63-B55B-B052-CA071DEF6111}"/>
                  </a:ext>
                </a:extLst>
              </p:cNvPr>
              <p:cNvCxnSpPr/>
              <p:nvPr/>
            </p:nvCxnSpPr>
            <p:spPr>
              <a:xfrm rot="5400000">
                <a:off x="1721167" y="934403"/>
                <a:ext cx="0" cy="287655"/>
              </a:xfrm>
              <a:prstGeom prst="line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020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Office PowerPoint</Application>
  <PresentationFormat>寬螢幕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 Wong</dc:creator>
  <cp:lastModifiedBy>S Wong</cp:lastModifiedBy>
  <cp:revision>1</cp:revision>
  <dcterms:created xsi:type="dcterms:W3CDTF">2023-07-04T04:28:08Z</dcterms:created>
  <dcterms:modified xsi:type="dcterms:W3CDTF">2023-07-04T04:32:31Z</dcterms:modified>
</cp:coreProperties>
</file>