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41538" indent="-16843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283075" indent="-3368675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26200" indent="-5054600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567738" indent="-67389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40" d="100"/>
          <a:sy n="40" d="100"/>
        </p:scale>
        <p:origin x="1480" y="144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AC6055-BED3-441F-92AC-38E57413D38A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12813-4D2C-4304-B632-E381897A0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4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751E58-F098-4B7F-81BC-F51406B70D95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B0FF67-A9B4-4059-8354-4C13D880E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5BB259-A352-4EB3-8ABF-134E29B1E5F0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CB18A-6215-42ED-A7FE-5DA8FD9891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7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00C68-3E00-4B4A-BA1B-53F232C24194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79339-7917-4FB0-8D37-95B264CFEF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7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D94DF-45C0-4A2C-AB74-4DB596A15330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5CE7-82CC-41A6-AE7B-D0798A301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C3835-CEE0-4505-9665-5573C790ED16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E98A-5D60-40D6-BF00-4DF54A5FF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C548E-AB30-45E3-9EFD-4ABD517D5FFB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7857C-95ED-4269-88F6-BCF7AA1AD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0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EA653-160A-48A7-96FE-D81DDD2A6265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E7984-147F-49C9-BD08-BE497C101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6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FB84D-DD03-420E-8CB9-41B71FB842D0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33126-1F96-423D-BF98-E9824842C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9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1E4B5-FC98-4F60-98B5-0E1785FC4AC2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E915-8297-443A-953B-35155E6AB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3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0B8E-EA66-4125-B228-E7659303DF53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4597E-C535-4E8F-80AD-4D354F086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4866A-E706-4541-8880-33314C2B233F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89845-A231-4EFA-9396-68124E94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0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EE76A-02DB-42FA-91C2-3E760E39DD17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061C2-CB17-4CD5-8C6C-23DA029C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56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>
              <a:defRPr sz="5600">
                <a:solidFill>
                  <a:srgbClr val="898989"/>
                </a:solidFill>
              </a:defRPr>
            </a:lvl1pPr>
          </a:lstStyle>
          <a:p>
            <a:fld id="{FEA6808C-36B9-4536-83CF-D3C352952614}" type="datetime1">
              <a:rPr lang="en-US" altLang="en-US"/>
              <a:pPr/>
              <a:t>8/9/20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399" tIns="214202" rIns="428399" bIns="214202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>
              <a:defRPr sz="5600">
                <a:solidFill>
                  <a:srgbClr val="898989"/>
                </a:solidFill>
              </a:defRPr>
            </a:lvl1pPr>
          </a:lstStyle>
          <a:p>
            <a:fld id="{A68FA986-9025-422E-95D2-95CF4553E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0" fontAlgn="base" hangingPunct="0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ＭＳ Ｐゴシック" charset="0"/>
          <a:cs typeface="ＭＳ Ｐゴシック" pitchFamily="-104" charset="-128"/>
        </a:defRPr>
      </a:lvl1pPr>
      <a:lvl2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2pPr>
      <a:lvl3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3pPr>
      <a:lvl4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4pPr>
      <a:lvl5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5pPr>
      <a:lvl6pPr marL="4572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ＭＳ Ｐゴシック" charset="0"/>
          <a:cs typeface="ＭＳ Ｐゴシック" pitchFamily="-104" charset="-128"/>
        </a:defRPr>
      </a:lvl1pPr>
      <a:lvl2pPr marL="3479800" indent="-13382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4638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6175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7713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6"/>
          <p:cNvGrpSpPr>
            <a:grpSpLocks/>
          </p:cNvGrpSpPr>
          <p:nvPr/>
        </p:nvGrpSpPr>
        <p:grpSpPr bwMode="auto">
          <a:xfrm>
            <a:off x="13447" y="0"/>
            <a:ext cx="31089600" cy="438912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363" name="Title 10"/>
          <p:cNvSpPr>
            <a:spLocks noGrp="1"/>
          </p:cNvSpPr>
          <p:nvPr>
            <p:ph type="title"/>
          </p:nvPr>
        </p:nvSpPr>
        <p:spPr>
          <a:xfrm>
            <a:off x="5203825" y="777875"/>
            <a:ext cx="21869400" cy="3768725"/>
          </a:xfrm>
        </p:spPr>
        <p:txBody>
          <a:bodyPr/>
          <a:lstStyle/>
          <a:p>
            <a:pPr eaLnBrk="1" hangingPunct="1"/>
            <a:r>
              <a:rPr lang="en-US" altLang="en-US" sz="8000" dirty="0">
                <a:ea typeface="ＭＳ Ｐゴシック" panose="020B0600070205080204" pitchFamily="34" charset="-128"/>
              </a:rPr>
              <a:t>Credit Card Fraud Detection</a:t>
            </a:r>
            <a:br>
              <a:rPr lang="en-US" altLang="en-US" sz="11900" dirty="0">
                <a:ea typeface="ＭＳ Ｐゴシック" panose="020B0600070205080204" pitchFamily="34" charset="-128"/>
              </a:rPr>
            </a:br>
            <a:r>
              <a:rPr lang="en-US" altLang="en-US" sz="6000" dirty="0">
                <a:ea typeface="ＭＳ Ｐゴシック" panose="020B0600070205080204" pitchFamily="34" charset="-128"/>
              </a:rPr>
              <a:t>Sidney Fletcher, Tao Li</a:t>
            </a:r>
          </a:p>
        </p:txBody>
      </p:sp>
      <p:sp>
        <p:nvSpPr>
          <p:cNvPr id="15364" name="Content Placeholder 12"/>
          <p:cNvSpPr>
            <a:spLocks noGrp="1"/>
          </p:cNvSpPr>
          <p:nvPr>
            <p:ph sz="half" idx="2"/>
          </p:nvPr>
        </p:nvSpPr>
        <p:spPr>
          <a:xfrm>
            <a:off x="16138525" y="5867400"/>
            <a:ext cx="13731875" cy="25222200"/>
          </a:xfrm>
          <a:ln>
            <a:solidFill>
              <a:srgbClr val="ADAFAA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5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Results &amp; Evaluation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Text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5" name="Content Placeholder 12"/>
          <p:cNvSpPr txBox="1">
            <a:spLocks/>
          </p:cNvSpPr>
          <p:nvPr/>
        </p:nvSpPr>
        <p:spPr bwMode="auto">
          <a:xfrm>
            <a:off x="1508126" y="5848351"/>
            <a:ext cx="14036674" cy="7791449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cs typeface="Arial" panose="020B0604020202020204" pitchFamily="34" charset="0"/>
              </a:rPr>
              <a:t>Introduction: Problem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3600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3600" dirty="0">
                <a:solidFill>
                  <a:srgbClr val="800000"/>
                </a:solidFill>
                <a:cs typeface="Arial" panose="020B0604020202020204" pitchFamily="34" charset="0"/>
              </a:rPr>
              <a:t>	</a:t>
            </a:r>
          </a:p>
        </p:txBody>
      </p:sp>
      <p:sp>
        <p:nvSpPr>
          <p:cNvPr id="15366" name="Content Placeholder 12"/>
          <p:cNvSpPr txBox="1">
            <a:spLocks/>
          </p:cNvSpPr>
          <p:nvPr/>
        </p:nvSpPr>
        <p:spPr bwMode="auto">
          <a:xfrm>
            <a:off x="1447800" y="29337000"/>
            <a:ext cx="14036674" cy="129540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cs typeface="Arial" panose="020B0604020202020204" pitchFamily="34" charset="0"/>
              </a:rPr>
              <a:t>Modeling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600" dirty="0"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5367" name="Content Placeholder 12"/>
          <p:cNvSpPr txBox="1">
            <a:spLocks/>
          </p:cNvSpPr>
          <p:nvPr/>
        </p:nvSpPr>
        <p:spPr bwMode="auto">
          <a:xfrm>
            <a:off x="16138525" y="31154688"/>
            <a:ext cx="13731875" cy="11136312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cs typeface="Arial" panose="020B0604020202020204" pitchFamily="34" charset="0"/>
              </a:rPr>
              <a:t>Conclusion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600" dirty="0">
                <a:cs typeface="Arial" panose="020B0604020202020204" pitchFamily="34" charset="0"/>
              </a:rPr>
              <a:t>Text</a:t>
            </a: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5400" b="1" dirty="0"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5400" dirty="0">
                <a:cs typeface="Arial" panose="020B0604020202020204" pitchFamily="34" charset="0"/>
              </a:rPr>
              <a:t>Deployment</a:t>
            </a:r>
            <a:endParaRPr lang="en-US" altLang="en-US" sz="131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3600" dirty="0"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1219200" y="13914438"/>
            <a:ext cx="14036674" cy="7650162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cs typeface="Arial" panose="020B0604020202020204" pitchFamily="34" charset="0"/>
              </a:rPr>
              <a:t>Data Understanding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600" dirty="0"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8" name="Content Placeholder 12"/>
          <p:cNvSpPr txBox="1">
            <a:spLocks/>
          </p:cNvSpPr>
          <p:nvPr/>
        </p:nvSpPr>
        <p:spPr bwMode="auto">
          <a:xfrm>
            <a:off x="1485653" y="21861462"/>
            <a:ext cx="14059394" cy="7239000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5400" b="1" dirty="0">
                <a:cs typeface="Arial" panose="020B0604020202020204" pitchFamily="34" charset="0"/>
              </a:rPr>
              <a:t>Data Preparation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600" dirty="0">
                <a:cs typeface="Arial" panose="020B0604020202020204" pitchFamily="34" charset="0"/>
              </a:rPr>
              <a:t>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30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Credit Card Fraud Detection Sidney Fletcher, Tao Li</vt:lpstr>
    </vt:vector>
  </TitlesOfParts>
  <Manager/>
  <Company>Stevens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subject/>
  <dc:creator>BI&amp;A Poster</dc:creator>
  <cp:keywords/>
  <dc:description/>
  <cp:lastModifiedBy>Sidney Fletcher</cp:lastModifiedBy>
  <cp:revision>69</cp:revision>
  <cp:lastPrinted>2015-02-10T22:06:34Z</cp:lastPrinted>
  <dcterms:created xsi:type="dcterms:W3CDTF">2008-04-07T13:20:48Z</dcterms:created>
  <dcterms:modified xsi:type="dcterms:W3CDTF">2020-08-10T00:04:28Z</dcterms:modified>
  <cp:category/>
</cp:coreProperties>
</file>