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ple Braille" charset="0"/>
              </a:rPr>
              <a:t>WebDriver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pple Braille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上传文件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Send_keys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实现上传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AutoIt</a:t>
            </a:r>
            <a:r>
              <a:rPr kumimoji="1"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实现上传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下载文件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</a:p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视频播放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窗口截图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关闭窗口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码处理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WebDriver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558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ple Braille" charset="0"/>
              </a:rPr>
              <a:t>WebDriver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ple Braille" charset="0"/>
              </a:rPr>
              <a:t>原理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pple Braille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ple Braille" charset="0"/>
              </a:rPr>
              <a:t>Server-Client 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ple Braille" charset="0"/>
              </a:rPr>
              <a:t>设计模式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ple Braille" charset="0"/>
              </a:rPr>
              <a:t>WebDriver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ple Braille" charset="0"/>
              </a:rPr>
              <a:t>工作流程：</a:t>
            </a:r>
            <a:endParaRPr kumimoji="1"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  <a:p>
            <a:pPr lvl="1">
              <a:lnSpc>
                <a:spcPct val="200000"/>
              </a:lnSpc>
            </a:pP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WebDriver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启动目标浏览器，绑定到指定端口；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  <a:p>
            <a:pPr lvl="1">
              <a:lnSpc>
                <a:spcPct val="200000"/>
              </a:lnSpc>
            </a:pP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Client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端通过 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CommandExcuter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 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发送 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HTTPRequest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 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给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R emote Server 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的侦听端口；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  <a:p>
            <a:pPr lvl="1">
              <a:lnSpc>
                <a:spcPct val="200000"/>
              </a:lnSpc>
            </a:pP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Remote Server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依赖原生浏览器组件来转化浏览器的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native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调用</a:t>
            </a:r>
          </a:p>
        </p:txBody>
      </p:sp>
    </p:spTree>
    <p:extLst>
      <p:ext uri="{BB962C8B-B14F-4D97-AF65-F5344CB8AC3E}">
        <p14:creationId xmlns:p14="http://schemas.microsoft.com/office/powerpoint/2010/main" val="289217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ple Braille" charset="0"/>
              </a:rPr>
              <a:t>上传文件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pple Braille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Send_keys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实现上传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pple Braille" charset="0"/>
              </a:rPr>
              <a:t>AutoIt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ple Braille" charset="0"/>
              </a:rPr>
              <a:t> 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ple Braille" charset="0"/>
              </a:rPr>
              <a:t>实现上传</a:t>
            </a:r>
            <a:endParaRPr kumimoji="1"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407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ple Braille" charset="0"/>
              </a:rPr>
              <a:t>下载文件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pple Braille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979100" y="1529063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>
                <a:latin typeface="Yuanti SC" charset="-122"/>
                <a:ea typeface="Yuanti SC" charset="-122"/>
                <a:cs typeface="Yuanti SC" charset="-122"/>
              </a:rPr>
              <a:t>WebDriver</a:t>
            </a:r>
            <a:r>
              <a:rPr kumimoji="1" lang="zh-CN" altLang="en-US" dirty="0" smtClean="0">
                <a:latin typeface="Yuanti SC" charset="-122"/>
                <a:ea typeface="Yuanti SC" charset="-122"/>
                <a:cs typeface="Yuanti SC" charset="-122"/>
              </a:rPr>
              <a:t>实现文件自动下载：</a:t>
            </a:r>
          </a:p>
          <a:p>
            <a:pPr marL="0" indent="0">
              <a:buNone/>
            </a:pP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zh-CN" altLang="en-US" dirty="0" smtClean="0"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zh-CN" altLang="en-US" dirty="0" smtClean="0">
              <a:latin typeface="Yuanti SC" charset="-122"/>
              <a:ea typeface="Yuanti SC" charset="-122"/>
              <a:cs typeface="Yuanti SC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237" y="2110689"/>
            <a:ext cx="7789391" cy="421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0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ple Braille" charset="0"/>
              </a:rPr>
              <a:t>操作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ple Braille" charset="0"/>
              </a:rPr>
              <a:t>Cookie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pple Braille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54" y="1518593"/>
            <a:ext cx="5486400" cy="5199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518593"/>
            <a:ext cx="5463746" cy="51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2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ple Braille" charset="0"/>
              </a:rPr>
              <a:t>调用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pple Braille" charset="0"/>
              </a:rPr>
              <a:t>JavaScript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pple Braille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5216611" cy="50684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094" y="1690688"/>
            <a:ext cx="5274738" cy="508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2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ple Braille" charset="0"/>
              </a:rPr>
              <a:t>处理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ple Braille" charset="0"/>
              </a:rPr>
              <a:t>HTML5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ple Braille" charset="0"/>
              </a:rPr>
              <a:t>的视频播放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pple Braille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20000" y="2015095"/>
            <a:ext cx="10233800" cy="4351338"/>
          </a:xfrm>
        </p:spPr>
        <p:txBody>
          <a:bodyPr/>
          <a:lstStyle/>
          <a:p>
            <a:pPr marL="0" indent="0">
              <a:lnSpc>
                <a:spcPct val="200000"/>
              </a:lnSpc>
              <a:spcAft>
                <a:spcPts val="1000"/>
              </a:spcAft>
              <a:buNone/>
            </a:pPr>
            <a:r>
              <a:rPr kumimoji="1" lang="zh-CN" altLang="en-US" dirty="0">
                <a:latin typeface="Apple Braille" charset="0"/>
                <a:ea typeface="Apple Braille" charset="0"/>
                <a:cs typeface="Apple Braille" charset="0"/>
              </a:rPr>
              <a:t>目前</a:t>
            </a:r>
            <a:r>
              <a:rPr kumimoji="1" lang="en-US" altLang="zh-CN" dirty="0">
                <a:latin typeface="Apple Braille" charset="0"/>
                <a:ea typeface="Apple Braille" charset="0"/>
                <a:cs typeface="Apple Braille" charset="0"/>
              </a:rPr>
              <a:t>HTML 5</a:t>
            </a:r>
            <a:r>
              <a:rPr kumimoji="1" lang="zh-CN" altLang="en-US" dirty="0">
                <a:latin typeface="Apple Braille" charset="0"/>
                <a:ea typeface="Apple Braille" charset="0"/>
                <a:cs typeface="Apple Braille" charset="0"/>
              </a:rPr>
              <a:t>技术已渐渐成为主流，主流浏览器已支持</a:t>
            </a:r>
            <a:r>
              <a:rPr kumimoji="1" lang="en-US" altLang="zh-CN" dirty="0">
                <a:latin typeface="Apple Braille" charset="0"/>
                <a:ea typeface="Apple Braille" charset="0"/>
                <a:cs typeface="Apple Braille" charset="0"/>
              </a:rPr>
              <a:t>HTML </a:t>
            </a:r>
            <a:r>
              <a:rPr kumimoji="1" lang="en-US" altLang="zh-CN" dirty="0" smtClean="0">
                <a:latin typeface="Apple Braille" charset="0"/>
                <a:ea typeface="Apple Braille" charset="0"/>
                <a:cs typeface="Apple Braille" charset="0"/>
              </a:rPr>
              <a:t>5</a:t>
            </a:r>
            <a:r>
              <a:rPr kumimoji="1" lang="zh-CN" altLang="en-US" dirty="0" smtClean="0">
                <a:latin typeface="Apple Braille" charset="0"/>
                <a:ea typeface="Apple Braille" charset="0"/>
                <a:cs typeface="Apple Braille" charset="0"/>
              </a:rPr>
              <a:t>。</a:t>
            </a:r>
            <a:r>
              <a:rPr kumimoji="1" lang="en-US" altLang="zh-CN" dirty="0">
                <a:latin typeface="Apple Braille" charset="0"/>
                <a:ea typeface="Apple Braille" charset="0"/>
                <a:cs typeface="Apple Braille" charset="0"/>
              </a:rPr>
              <a:t>WebDriver</a:t>
            </a:r>
            <a:r>
              <a:rPr kumimoji="1" lang="zh-CN" altLang="en-US" dirty="0">
                <a:latin typeface="Apple Braille" charset="0"/>
                <a:ea typeface="Apple Braille" charset="0"/>
                <a:cs typeface="Apple Braille" charset="0"/>
              </a:rPr>
              <a:t>支持在指定</a:t>
            </a:r>
            <a:r>
              <a:rPr kumimoji="1" lang="zh-CN" altLang="en-US" dirty="0" smtClean="0">
                <a:latin typeface="Apple Braille" charset="0"/>
                <a:ea typeface="Apple Braille" charset="0"/>
                <a:cs typeface="Apple Braille" charset="0"/>
              </a:rPr>
              <a:t>的浏览器上测试</a:t>
            </a:r>
            <a:r>
              <a:rPr kumimoji="1" lang="en-US" altLang="zh-CN" dirty="0" smtClean="0">
                <a:latin typeface="Apple Braille" charset="0"/>
                <a:ea typeface="Apple Braille" charset="0"/>
                <a:cs typeface="Apple Braille" charset="0"/>
              </a:rPr>
              <a:t>HTML5</a:t>
            </a:r>
            <a:r>
              <a:rPr kumimoji="1" lang="zh-CN" altLang="en-US" dirty="0" smtClean="0">
                <a:latin typeface="Apple Braille" charset="0"/>
                <a:ea typeface="Apple Braille" charset="0"/>
                <a:cs typeface="Apple Braille" charset="0"/>
              </a:rPr>
              <a:t>，另外还可以使用</a:t>
            </a:r>
            <a:r>
              <a:rPr kumimoji="1" lang="en-US" altLang="zh-CN" dirty="0" smtClean="0">
                <a:latin typeface="Apple Braille" charset="0"/>
                <a:ea typeface="Apple Braille" charset="0"/>
                <a:cs typeface="Apple Braille" charset="0"/>
              </a:rPr>
              <a:t>JavaScript</a:t>
            </a:r>
            <a:r>
              <a:rPr kumimoji="1" lang="zh-CN" altLang="en-US" dirty="0" smtClean="0">
                <a:latin typeface="Apple Braille" charset="0"/>
                <a:ea typeface="Apple Braille" charset="0"/>
                <a:cs typeface="Apple Braille" charset="0"/>
              </a:rPr>
              <a:t>来测试这些功能，可以在任意浏览器上测试</a:t>
            </a:r>
            <a:r>
              <a:rPr kumimoji="1" lang="en-US" altLang="zh-CN" dirty="0" smtClean="0">
                <a:latin typeface="Apple Braille" charset="0"/>
                <a:ea typeface="Apple Braille" charset="0"/>
                <a:cs typeface="Apple Braille" charset="0"/>
              </a:rPr>
              <a:t>HTML5</a:t>
            </a:r>
            <a:r>
              <a:rPr kumimoji="1" lang="zh-CN" altLang="en-US" dirty="0" smtClean="0">
                <a:latin typeface="Apple Braille" charset="0"/>
                <a:ea typeface="Apple Braille" charset="0"/>
                <a:cs typeface="Apple Braille" charset="0"/>
              </a:rPr>
              <a:t>。</a:t>
            </a:r>
            <a:endParaRPr kumimoji="1" lang="en-US" altLang="zh-CN" dirty="0" smtClean="0">
              <a:latin typeface="Apple Braille" charset="0"/>
              <a:ea typeface="Apple Braille" charset="0"/>
              <a:cs typeface="Apple Braille" charset="0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62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ple Braille" charset="0"/>
              </a:rPr>
              <a:t>窗口截图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pple Braille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154827" cy="49696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907328" cy="496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6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ple Braille" charset="0"/>
              </a:rPr>
              <a:t>关闭窗口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pple Braille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lnSpc>
                <a:spcPct val="200000"/>
              </a:lnSpc>
              <a:spcAft>
                <a:spcPts val="1000"/>
              </a:spcAft>
              <a:buNone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在前面例子中我们一直使用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quit()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方法，其含义为推出相关驱动程序和关闭所有窗口。除此之外，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WebDriver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还提供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close()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方法，用来关闭当前窗口。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  <a:p>
            <a:pPr marL="0" indent="0" algn="just">
              <a:lnSpc>
                <a:spcPct val="200000"/>
              </a:lnSpc>
              <a:spcAft>
                <a:spcPts val="1000"/>
              </a:spcAft>
              <a:buNone/>
            </a:pP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4.10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节多窗口的处理，在用例执行过程打开多个窗口，我们想要关闭某个窗口，就需要使用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close()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方法关闭。</a:t>
            </a:r>
          </a:p>
        </p:txBody>
      </p:sp>
    </p:spTree>
    <p:extLst>
      <p:ext uri="{BB962C8B-B14F-4D97-AF65-F5344CB8AC3E}">
        <p14:creationId xmlns:p14="http://schemas.microsoft.com/office/powerpoint/2010/main" val="242742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ple Braille" charset="0"/>
              </a:rPr>
              <a:t>验证码处理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pple Braille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ple Braille" charset="0"/>
              </a:rPr>
              <a:t>去掉验证码</a:t>
            </a:r>
            <a:r>
              <a:rPr kumimoji="1"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ple Braille" charset="0"/>
              </a:rPr>
              <a:t>(</a:t>
            </a:r>
            <a:r>
              <a:rPr kumimoji="1"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ple Braille" charset="0"/>
              </a:rPr>
              <a:t>给系统带来一定风险</a:t>
            </a:r>
            <a:r>
              <a:rPr kumimoji="1"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ple Braille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kumimoji="1"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设置万能验证码</a:t>
            </a:r>
            <a:endParaRPr kumimoji="1"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r>
              <a:rPr kumimoji="1"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码识别技术</a:t>
            </a:r>
            <a:endParaRPr kumimoji="1"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r>
              <a:rPr kumimoji="1"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endParaRPr kumimoji="1"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557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TM04033923[[fn=深度]]</Template>
  <TotalTime>59</TotalTime>
  <Words>245</Words>
  <Application>Microsoft Office PowerPoint</Application>
  <PresentationFormat>宽屏</PresentationFormat>
  <Paragraphs>42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Apple Braille</vt:lpstr>
      <vt:lpstr>Yuanti SC</vt:lpstr>
      <vt:lpstr>华文楷体</vt:lpstr>
      <vt:lpstr>微软雅黑</vt:lpstr>
      <vt:lpstr>Arial</vt:lpstr>
      <vt:lpstr>Corbel</vt:lpstr>
      <vt:lpstr>深度</vt:lpstr>
      <vt:lpstr>WebDriver</vt:lpstr>
      <vt:lpstr>上传文件</vt:lpstr>
      <vt:lpstr>下载文件</vt:lpstr>
      <vt:lpstr>操作Cookie</vt:lpstr>
      <vt:lpstr>调用JavaScript</vt:lpstr>
      <vt:lpstr>处理HTML5的视频播放</vt:lpstr>
      <vt:lpstr>窗口截图</vt:lpstr>
      <vt:lpstr>关闭窗口</vt:lpstr>
      <vt:lpstr>验证码处理</vt:lpstr>
      <vt:lpstr>WebDriver原理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14</cp:revision>
  <dcterms:created xsi:type="dcterms:W3CDTF">2017-03-21T11:08:32Z</dcterms:created>
  <dcterms:modified xsi:type="dcterms:W3CDTF">2017-03-25T03:28:54Z</dcterms:modified>
</cp:coreProperties>
</file>