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84" r:id="rId5"/>
    <p:sldId id="283" r:id="rId6"/>
    <p:sldId id="281" r:id="rId7"/>
    <p:sldId id="282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9" r:id="rId16"/>
  </p:sldIdLst>
  <p:sldSz cx="10795000" cy="647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35" userDrawn="1">
          <p15:clr>
            <a:srgbClr val="A4A3A4"/>
          </p15:clr>
        </p15:guide>
        <p15:guide id="2" pos="65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EA5"/>
    <a:srgbClr val="173FA5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/>
    <p:restoredTop sz="94717"/>
  </p:normalViewPr>
  <p:slideViewPr>
    <p:cSldViewPr snapToGrid="0" snapToObjects="1">
      <p:cViewPr>
        <p:scale>
          <a:sx n="105" d="100"/>
          <a:sy n="105" d="100"/>
        </p:scale>
        <p:origin x="1152" y="352"/>
      </p:cViewPr>
      <p:guideLst>
        <p:guide orient="horz" pos="135"/>
        <p:guide pos="65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6069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1500" y="685800"/>
            <a:ext cx="5715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75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1500" y="685800"/>
            <a:ext cx="5715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64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1500" y="685800"/>
            <a:ext cx="5715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70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09982" y="2014041"/>
            <a:ext cx="9179800" cy="13897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619964" y="3673897"/>
            <a:ext cx="7559835" cy="165685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9249172" y="246127"/>
            <a:ext cx="2868688" cy="522870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37485" y="246127"/>
            <a:ext cx="8431692" cy="522870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53107" y="4166153"/>
            <a:ext cx="9179800" cy="128766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53107" y="2747921"/>
            <a:ext cx="9179800" cy="141823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37485" y="1430240"/>
            <a:ext cx="5649254" cy="404459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539988" y="1451249"/>
            <a:ext cx="4771772" cy="6048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5486129" y="1451249"/>
            <a:ext cx="4773646" cy="604814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539988" y="258133"/>
            <a:ext cx="3553049" cy="109856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222406" y="258134"/>
            <a:ext cx="6037369" cy="553336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539988" y="1356701"/>
            <a:ext cx="3553049" cy="443479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2116828" y="4538345"/>
            <a:ext cx="6479859" cy="53577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2116828" y="579298"/>
            <a:ext cx="6479859" cy="38900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2116828" y="5074122"/>
            <a:ext cx="6479859" cy="7608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39988" y="259635"/>
            <a:ext cx="9719788" cy="1080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39988" y="1512781"/>
            <a:ext cx="9719788" cy="427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995793" y="604707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2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"/>
            <a:ext cx="10795000" cy="64763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grpSp>
        <p:nvGrpSpPr>
          <p:cNvPr id="122" name="Group 122"/>
          <p:cNvGrpSpPr/>
          <p:nvPr/>
        </p:nvGrpSpPr>
        <p:grpSpPr>
          <a:xfrm>
            <a:off x="11419531" y="9951156"/>
            <a:ext cx="121058" cy="130885"/>
            <a:chOff x="0" y="0"/>
            <a:chExt cx="121057" cy="130884"/>
          </a:xfrm>
        </p:grpSpPr>
        <p:sp>
          <p:nvSpPr>
            <p:cNvPr id="119" name="Shape 119"/>
            <p:cNvSpPr/>
            <p:nvPr/>
          </p:nvSpPr>
          <p:spPr>
            <a:xfrm rot="5400000">
              <a:off x="75338" y="-1"/>
              <a:ext cx="45720" cy="457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5400000">
              <a:off x="75338" y="85164"/>
              <a:ext cx="45720" cy="457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5400000">
              <a:off x="-1" y="85164"/>
              <a:ext cx="45720" cy="457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2" name="Shape 114"/>
          <p:cNvSpPr/>
          <p:nvPr/>
        </p:nvSpPr>
        <p:spPr>
          <a:xfrm>
            <a:off x="2473226" y="2263467"/>
            <a:ext cx="5848544" cy="994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>
              <a:defRPr sz="4800" b="1">
                <a:solidFill>
                  <a:srgbClr val="217A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sz="5000" b="0" dirty="0" smtClean="0">
                <a:solidFill>
                  <a:srgbClr val="173FA5"/>
                </a:solidFill>
              </a:rPr>
              <a:t>页面路由方案分享</a:t>
            </a:r>
            <a:endParaRPr sz="5000" b="0" dirty="0">
              <a:solidFill>
                <a:srgbClr val="173FA5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91" y="5761287"/>
            <a:ext cx="1652014" cy="4197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39988" y="810627"/>
            <a:ext cx="9719788" cy="4980866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FC736"/>
              </a:buClr>
            </a:pPr>
            <a:r>
              <a:rPr lang="zh-CN" altLang="en-US" dirty="0" smtClean="0"/>
              <a:t>支持不同参数传递</a:t>
            </a:r>
            <a:endParaRPr lang="zh-CN" altLang="en-US" dirty="0"/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 smtClean="0"/>
              <a:t>	</a:t>
            </a:r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继承父类模型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2467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"/>
            <a:ext cx="10795000" cy="6476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0" y="2725451"/>
            <a:ext cx="4372072" cy="3425952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03494" y="810017"/>
            <a:ext cx="9719788" cy="4980866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rgbClr val="FFC736"/>
              </a:buClr>
              <a:buNone/>
            </a:pPr>
            <a:r>
              <a:rPr lang="zh-CN" altLang="en-US" dirty="0" smtClean="0"/>
              <a:t>三要素：目标类，参数模型，父视图。</a:t>
            </a:r>
          </a:p>
          <a:p>
            <a:pPr marL="0" indent="0">
              <a:buClr>
                <a:srgbClr val="FFC736"/>
              </a:buClr>
              <a:buNone/>
            </a:pPr>
            <a:endParaRPr lang="zh-CN" altLang="en-US" dirty="0"/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 smtClean="0"/>
              <a:t>问题：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解决标识和必要参数对应的问题</a:t>
            </a:r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/>
              <a:t>	</a:t>
            </a:r>
            <a:r>
              <a:rPr lang="zh-CN" altLang="en-US" dirty="0" smtClean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面向对象封装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7949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10" y="2133020"/>
            <a:ext cx="8501380" cy="16294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247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39988" y="810627"/>
            <a:ext cx="9719788" cy="4980866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FC736"/>
              </a:buClr>
            </a:pPr>
            <a:r>
              <a:rPr lang="zh-CN" altLang="en-US" dirty="0"/>
              <a:t>面向</a:t>
            </a:r>
            <a:r>
              <a:rPr lang="zh-CN" altLang="en-US" dirty="0" smtClean="0"/>
              <a:t>对象 （封装，继承，多态）</a:t>
            </a:r>
          </a:p>
          <a:p>
            <a:pPr>
              <a:buClr>
                <a:srgbClr val="FFC736"/>
              </a:buClr>
            </a:pPr>
            <a:r>
              <a:rPr lang="zh-CN" altLang="en-US" dirty="0" smtClean="0"/>
              <a:t>面向过程</a:t>
            </a:r>
          </a:p>
          <a:p>
            <a:pPr marL="0" indent="0">
              <a:buClr>
                <a:srgbClr val="FFC736"/>
              </a:buClr>
              <a:buNone/>
            </a:pPr>
            <a:endParaRPr lang="zh-CN" altLang="en-US" dirty="0" smtClean="0"/>
          </a:p>
          <a:p>
            <a:pPr marL="0" indent="0">
              <a:buClr>
                <a:srgbClr val="FFC736"/>
              </a:buClr>
              <a:buNone/>
            </a:pPr>
            <a:endParaRPr lang="zh-CN" altLang="en-US" dirty="0"/>
          </a:p>
          <a:p>
            <a:pPr marL="0" indent="0">
              <a:buClr>
                <a:srgbClr val="FFC736"/>
              </a:buClr>
              <a:buNone/>
            </a:pPr>
            <a:endParaRPr lang="zh-CN" altLang="en-US" dirty="0" smtClean="0"/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 smtClean="0"/>
              <a:t>	</a:t>
            </a:r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/>
              <a:t>	</a:t>
            </a:r>
          </a:p>
          <a:p>
            <a:pPr marL="0" indent="0">
              <a:buClr>
                <a:srgbClr val="FFC736"/>
              </a:buClr>
              <a:buNone/>
            </a:pP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2968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39988" y="810627"/>
            <a:ext cx="9719788" cy="4980866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FC736"/>
              </a:buClr>
            </a:pPr>
            <a:endParaRPr lang="zh-CN" altLang="en-US" dirty="0"/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 smtClean="0"/>
              <a:t>	</a:t>
            </a:r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/>
              <a:t>	</a:t>
            </a:r>
          </a:p>
          <a:p>
            <a:pPr marL="0" indent="0">
              <a:buClr>
                <a:srgbClr val="FFC736"/>
              </a:buClr>
              <a:buNone/>
            </a:pP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7954" y="809682"/>
            <a:ext cx="9444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C736"/>
              </a:buClr>
            </a:pPr>
            <a:r>
              <a:rPr lang="zh-CN" altLang="en-US" sz="3600" dirty="0"/>
              <a:t>	解决方案：目标控制器自己实现跳转功能。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037" y="1694981"/>
            <a:ext cx="561764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3419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grpSp>
        <p:nvGrpSpPr>
          <p:cNvPr id="122" name="Group 122"/>
          <p:cNvGrpSpPr/>
          <p:nvPr/>
        </p:nvGrpSpPr>
        <p:grpSpPr>
          <a:xfrm>
            <a:off x="11419531" y="9951156"/>
            <a:ext cx="121058" cy="130885"/>
            <a:chOff x="0" y="0"/>
            <a:chExt cx="121057" cy="130884"/>
          </a:xfrm>
        </p:grpSpPr>
        <p:sp>
          <p:nvSpPr>
            <p:cNvPr id="119" name="Shape 119"/>
            <p:cNvSpPr/>
            <p:nvPr/>
          </p:nvSpPr>
          <p:spPr>
            <a:xfrm rot="5400000">
              <a:off x="75338" y="-1"/>
              <a:ext cx="45720" cy="457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5400000">
              <a:off x="75338" y="85164"/>
              <a:ext cx="45720" cy="457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5400000">
              <a:off x="-1" y="85164"/>
              <a:ext cx="45720" cy="457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2" name="Shape 114"/>
          <p:cNvSpPr/>
          <p:nvPr/>
        </p:nvSpPr>
        <p:spPr>
          <a:xfrm>
            <a:off x="2548128" y="2409771"/>
            <a:ext cx="5707319" cy="975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4800" b="1">
                <a:solidFill>
                  <a:srgbClr val="217A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b="0" dirty="0">
                <a:solidFill>
                  <a:srgbClr val="173EA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olter (Goldfish)" pitchFamily="2" charset="0"/>
              </a:rPr>
              <a:t>感谢观看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19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539988" y="259635"/>
            <a:ext cx="9719788" cy="5682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1800" dirty="0"/>
              <a:t>1.</a:t>
            </a:r>
            <a:r>
              <a:rPr lang="zh-CN" altLang="en-US" sz="1800" dirty="0"/>
              <a:t>遇到的问题：</a:t>
            </a:r>
            <a:br>
              <a:rPr lang="zh-CN" altLang="en-US" sz="1800" dirty="0"/>
            </a:br>
            <a:r>
              <a:rPr lang="zh-CN" altLang="en-US" sz="1800" dirty="0"/>
              <a:t>	在使用过程中会遇到推送，动态配置页面跳转的需求。</a:t>
            </a:r>
            <a:endParaRPr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33" y="1087519"/>
            <a:ext cx="2866933" cy="4818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37606" y="1098839"/>
            <a:ext cx="9719788" cy="42787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传统方式就是：逻辑写死在客户端</a:t>
            </a:r>
          </a:p>
          <a:p>
            <a:pPr marL="0" indent="0">
              <a:buNone/>
            </a:pPr>
            <a:r>
              <a:rPr lang="en-US" altLang="zh-CN" dirty="0"/>
              <a:t>	type</a:t>
            </a:r>
            <a:r>
              <a:rPr lang="zh-CN" altLang="en-US" dirty="0"/>
              <a:t>：</a:t>
            </a:r>
            <a:r>
              <a:rPr lang="en-US" altLang="zh-CN" dirty="0" smtClean="0"/>
              <a:t>1,2,3,4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switch (if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带来的问题：固定页面不灵活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			  代码很多，重用率很低。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39988" y="810627"/>
            <a:ext cx="9719788" cy="49808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协议跳转</a:t>
            </a:r>
            <a:r>
              <a:rPr lang="en-US" altLang="zh-CN" dirty="0" smtClean="0"/>
              <a:t>:</a:t>
            </a:r>
            <a:r>
              <a:rPr lang="zh-CN" altLang="en-US" dirty="0" smtClean="0"/>
              <a:t>后端和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端共同遵循协议，按照协议去跳转。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要求：</a:t>
            </a:r>
            <a:r>
              <a:rPr lang="zh-CN" altLang="en-US" dirty="0"/>
              <a:t>	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端所有页面支持协议跳转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	不增加代码工作量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	性能要保证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567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39988" y="810627"/>
            <a:ext cx="9719788" cy="4980866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FC736"/>
              </a:buClr>
            </a:pPr>
            <a:r>
              <a:rPr lang="zh-CN" altLang="en-US" dirty="0" smtClean="0"/>
              <a:t>根据业务逻辑给页面添加标识：</a:t>
            </a:r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</a:t>
            </a:r>
            <a:r>
              <a:rPr lang="en-US" altLang="zh-CN" dirty="0" err="1" smtClean="0"/>
              <a:t>qadetail</a:t>
            </a:r>
            <a:r>
              <a:rPr lang="zh-CN" altLang="en-US" dirty="0"/>
              <a:t>，</a:t>
            </a:r>
            <a:r>
              <a:rPr lang="en-US" altLang="zh-CN" dirty="0" err="1"/>
              <a:t>overcar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dealerView</a:t>
            </a:r>
            <a:r>
              <a:rPr lang="en-US" altLang="zh-CN" dirty="0"/>
              <a:t>  </a:t>
            </a:r>
            <a:r>
              <a:rPr lang="zh-CN" altLang="en-US" dirty="0"/>
              <a:t>。。</a:t>
            </a:r>
            <a:r>
              <a:rPr lang="zh-CN" altLang="en-US" dirty="0" smtClean="0"/>
              <a:t>。</a:t>
            </a:r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实现通过标识跳转</a:t>
            </a:r>
          </a:p>
          <a:p>
            <a:pPr marL="0" indent="0">
              <a:buClr>
                <a:srgbClr val="FFC736"/>
              </a:buClr>
              <a:buNone/>
            </a:pPr>
            <a:endParaRPr lang="zh-CN" altLang="en-US" dirty="0"/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r>
              <a:rPr lang="en-US" altLang="zh-CN" dirty="0" err="1"/>
              <a:t>RouteTest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324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39988" y="630110"/>
            <a:ext cx="9719788" cy="5161383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rgbClr val="FFC736"/>
              </a:buClr>
              <a:buNone/>
            </a:pPr>
            <a:endParaRPr lang="zh-CN" altLang="en-US" dirty="0"/>
          </a:p>
          <a:p>
            <a:pPr>
              <a:buClr>
                <a:srgbClr val="FFC736"/>
              </a:buClr>
            </a:pPr>
            <a:r>
              <a:rPr lang="zh-CN" altLang="en-US" dirty="0" smtClean="0"/>
              <a:t>解决重用调用复杂的问题</a:t>
            </a:r>
            <a:r>
              <a:rPr lang="en-US" altLang="zh-CN" dirty="0" smtClean="0"/>
              <a:t>:</a:t>
            </a:r>
            <a:r>
              <a:rPr lang="zh-CN" altLang="en-US" dirty="0" smtClean="0"/>
              <a:t>十个地方要动态配置，就要加载十个地方。</a:t>
            </a:r>
          </a:p>
          <a:p>
            <a:pPr>
              <a:buClr>
                <a:srgbClr val="FFC736"/>
              </a:buClr>
            </a:pPr>
            <a:endParaRPr lang="zh-CN" altLang="en-US" dirty="0"/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 smtClean="0"/>
              <a:t>	建立调度中心</a:t>
            </a:r>
          </a:p>
          <a:p>
            <a:pPr marL="0" indent="0">
              <a:buClr>
                <a:srgbClr val="FFC736"/>
              </a:buClr>
              <a:buNone/>
            </a:pPr>
            <a:endParaRPr lang="zh-CN" altLang="en-US" dirty="0"/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 smtClean="0"/>
              <a:t>	</a:t>
            </a:r>
            <a:r>
              <a:rPr lang="en-US" altLang="zh-CN" dirty="0"/>
              <a:t>Demo:RouteTest1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39988" y="810627"/>
            <a:ext cx="9719788" cy="4980866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FC736"/>
              </a:buClr>
            </a:pPr>
            <a:r>
              <a:rPr lang="zh-CN" altLang="en-US" dirty="0" smtClean="0"/>
              <a:t>跳转</a:t>
            </a:r>
            <a:r>
              <a:rPr lang="zh-CN" altLang="en-US" dirty="0"/>
              <a:t>协议化，</a:t>
            </a:r>
            <a:r>
              <a:rPr lang="zh-CN" altLang="en-US" dirty="0" smtClean="0"/>
              <a:t>支持</a:t>
            </a:r>
            <a:r>
              <a:rPr lang="zh-CN" altLang="en-US" dirty="0"/>
              <a:t>浏览器唤起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Clr>
                <a:srgbClr val="FFC736"/>
              </a:buClr>
            </a:pPr>
            <a:endParaRPr lang="en-US" altLang="zh-CN" dirty="0"/>
          </a:p>
          <a:p>
            <a:pPr>
              <a:buClr>
                <a:srgbClr val="FFC736"/>
              </a:buClr>
            </a:pPr>
            <a:endParaRPr lang="en-US" altLang="zh-CN" dirty="0" smtClean="0"/>
          </a:p>
          <a:p>
            <a:pPr>
              <a:buClr>
                <a:srgbClr val="FFC736"/>
              </a:buClr>
            </a:pPr>
            <a:endParaRPr lang="en-US" altLang="zh-CN" dirty="0"/>
          </a:p>
          <a:p>
            <a:pPr>
              <a:buClr>
                <a:srgbClr val="FFC736"/>
              </a:buClr>
            </a:pPr>
            <a:endParaRPr lang="en-US" altLang="zh-CN" dirty="0" smtClean="0"/>
          </a:p>
          <a:p>
            <a:pPr>
              <a:buClr>
                <a:srgbClr val="FFC736"/>
              </a:buClr>
            </a:pPr>
            <a:endParaRPr lang="en-US" altLang="zh-CN" dirty="0"/>
          </a:p>
          <a:p>
            <a:pPr>
              <a:buClr>
                <a:srgbClr val="FFC736"/>
              </a:buClr>
            </a:pPr>
            <a:endParaRPr lang="en-US" altLang="zh-CN" dirty="0" smtClean="0"/>
          </a:p>
          <a:p>
            <a:pPr marL="0" indent="0">
              <a:buClr>
                <a:srgbClr val="FFC736"/>
              </a:buClr>
              <a:buNone/>
            </a:pPr>
            <a:r>
              <a:rPr lang="en-US" altLang="zh-CN" dirty="0"/>
              <a:t>		Demo:RouteTest2</a:t>
            </a:r>
            <a:endParaRPr lang="zh-CN" altLang="en-US" dirty="0" smtClean="0"/>
          </a:p>
          <a:p>
            <a:pPr marL="0" indent="0">
              <a:buClr>
                <a:srgbClr val="FFC736"/>
              </a:buClr>
              <a:buNone/>
            </a:pP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413" y="1726966"/>
            <a:ext cx="7205472" cy="15112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249" y="3418712"/>
            <a:ext cx="3225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39988" y="810627"/>
            <a:ext cx="9719788" cy="498086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Clr>
                <a:srgbClr val="FFC736"/>
              </a:buClr>
            </a:pPr>
            <a:r>
              <a:rPr lang="zh-CN" altLang="en-US" dirty="0"/>
              <a:t>协议支持页面跳</a:t>
            </a:r>
            <a:r>
              <a:rPr lang="zh-CN" altLang="en-US" dirty="0" smtClean="0"/>
              <a:t>转</a:t>
            </a:r>
            <a:endParaRPr lang="en-US" altLang="zh-CN" dirty="0" smtClean="0"/>
          </a:p>
          <a:p>
            <a:pPr>
              <a:buClr>
                <a:srgbClr val="FFC736"/>
              </a:buClr>
            </a:pPr>
            <a:endParaRPr lang="en-US" altLang="zh-CN" dirty="0"/>
          </a:p>
          <a:p>
            <a:pPr>
              <a:buClr>
                <a:srgbClr val="FFC736"/>
              </a:buClr>
            </a:pPr>
            <a:endParaRPr lang="en-US" altLang="zh-CN" dirty="0" smtClean="0"/>
          </a:p>
          <a:p>
            <a:pPr marL="0" indent="0">
              <a:buClr>
                <a:srgbClr val="FFC736"/>
              </a:buCl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需要对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进行判断之后进行跳转</a:t>
            </a:r>
            <a:endParaRPr lang="en-US" altLang="zh-CN" dirty="0"/>
          </a:p>
          <a:p>
            <a:pPr marL="0" indent="0">
              <a:buClr>
                <a:srgbClr val="FFC736"/>
              </a:buClr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	</a:t>
            </a:r>
            <a:endParaRPr lang="zh-CN" altLang="en-US" dirty="0" smtClean="0"/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 smtClean="0"/>
              <a:t>	支持参数传递</a:t>
            </a:r>
          </a:p>
          <a:p>
            <a:pPr marL="0" indent="0">
              <a:buClr>
                <a:srgbClr val="FFC736"/>
              </a:buClr>
              <a:buNone/>
            </a:pPr>
            <a:endParaRPr lang="zh-CN" altLang="en-US" dirty="0"/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</a:t>
            </a:r>
            <a:r>
              <a:rPr lang="en-US" altLang="zh-CN" dirty="0" smtClean="0"/>
              <a:t>Demo:RouteTest2</a:t>
            </a:r>
            <a:endParaRPr lang="zh-CN" altLang="en-US" dirty="0"/>
          </a:p>
          <a:p>
            <a:pPr marL="0" indent="0">
              <a:buClr>
                <a:srgbClr val="FFC736"/>
              </a:buClr>
              <a:buNone/>
            </a:pPr>
            <a:endParaRPr lang="en-US" altLang="zh-CN" dirty="0" smtClean="0"/>
          </a:p>
          <a:p>
            <a:pPr marL="0" indent="0">
              <a:buClr>
                <a:srgbClr val="FFC736"/>
              </a:buClr>
              <a:buNone/>
            </a:pPr>
            <a:r>
              <a:rPr lang="en-US" dirty="0" smtClean="0"/>
              <a:t>	</a:t>
            </a:r>
          </a:p>
          <a:p>
            <a:pPr marL="0" indent="0">
              <a:buClr>
                <a:srgbClr val="FFC736"/>
              </a:buClr>
              <a:buNone/>
            </a:pPr>
            <a:r>
              <a:rPr lang="en-US" dirty="0"/>
              <a:t>	</a:t>
            </a:r>
          </a:p>
          <a:p>
            <a:pPr marL="0" indent="0">
              <a:buClr>
                <a:srgbClr val="FFC736"/>
              </a:buClr>
              <a:buNone/>
            </a:pPr>
            <a:endParaRPr lang="en-US" dirty="0" smtClean="0"/>
          </a:p>
          <a:p>
            <a:pPr marL="0" indent="0">
              <a:buClr>
                <a:srgbClr val="FFC736"/>
              </a:buClr>
              <a:buNone/>
            </a:pP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008" y="1175512"/>
            <a:ext cx="3581400" cy="736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264" y="2524758"/>
            <a:ext cx="4523232" cy="8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0787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5000" cy="6476390"/>
          </a:xfrm>
          <a:prstGeom prst="rect">
            <a:avLst/>
          </a:prstGeom>
        </p:spPr>
      </p:pic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39988" y="810627"/>
            <a:ext cx="9719788" cy="43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FFC736"/>
              </a:buClr>
            </a:pPr>
            <a:r>
              <a:rPr lang="zh-CN" altLang="en-US" dirty="0" smtClean="0"/>
              <a:t>数据模型化</a:t>
            </a:r>
          </a:p>
          <a:p>
            <a:pPr marL="0" indent="0">
              <a:buClr>
                <a:srgbClr val="FFC736"/>
              </a:buClr>
              <a:buNone/>
            </a:pPr>
            <a:endParaRPr lang="zh-CN" altLang="en-US" dirty="0" smtClean="0"/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/>
              <a:t>	</a:t>
            </a:r>
            <a:endParaRPr lang="zh-CN" altLang="en-US" dirty="0" smtClean="0"/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r>
              <a:rPr lang="en-US" altLang="zh-CN" dirty="0"/>
              <a:t>RouteTest3</a:t>
            </a:r>
            <a:r>
              <a:rPr lang="zh-CN" altLang="en-US" dirty="0"/>
              <a:t>	</a:t>
            </a:r>
            <a:endParaRPr lang="zh-CN" altLang="en-US" dirty="0" smtClean="0"/>
          </a:p>
          <a:p>
            <a:pPr marL="0" indent="0">
              <a:buClr>
                <a:srgbClr val="FFC736"/>
              </a:buClr>
              <a:buNone/>
            </a:pPr>
            <a:endParaRPr lang="zh-CN" altLang="en-US" dirty="0"/>
          </a:p>
          <a:p>
            <a:pPr marL="0" indent="0">
              <a:buClr>
                <a:srgbClr val="FFC736"/>
              </a:buClr>
              <a:buNone/>
            </a:pPr>
            <a:r>
              <a:rPr lang="zh-CN" altLang="en-US" dirty="0" smtClean="0"/>
              <a:t>	</a:t>
            </a:r>
            <a:endParaRPr lang="zh-CN" altLang="en-US" dirty="0"/>
          </a:p>
          <a:p>
            <a:pPr marL="457200" lvl="1" indent="0">
              <a:buClr>
                <a:srgbClr val="FFC736"/>
              </a:buClr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5" y="180517"/>
            <a:ext cx="1713312" cy="4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5931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121</Words>
  <Application>Microsoft Macintosh PowerPoint</Application>
  <PresentationFormat>自定义</PresentationFormat>
  <Paragraphs>69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Calibri</vt:lpstr>
      <vt:lpstr>Microsoft YaHei</vt:lpstr>
      <vt:lpstr>Volter (Goldfish)</vt:lpstr>
      <vt:lpstr>微软雅黑</vt:lpstr>
      <vt:lpstr>Office Theme</vt:lpstr>
      <vt:lpstr>PowerPoint 演示文稿</vt:lpstr>
      <vt:lpstr>1.遇到的问题：  在使用过程中会遇到推送，动态配置页面跳转的需求。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150</cp:revision>
  <dcterms:modified xsi:type="dcterms:W3CDTF">2017-11-14T03:20:21Z</dcterms:modified>
</cp:coreProperties>
</file>