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77" r:id="rId5"/>
    <p:sldId id="257" r:id="rId6"/>
    <p:sldId id="263" r:id="rId7"/>
    <p:sldId id="259" r:id="rId8"/>
    <p:sldId id="278" r:id="rId9"/>
    <p:sldId id="264" r:id="rId10"/>
    <p:sldId id="282" r:id="rId11"/>
    <p:sldId id="260" r:id="rId12"/>
    <p:sldId id="283" r:id="rId13"/>
    <p:sldId id="284" r:id="rId14"/>
    <p:sldId id="265" r:id="rId15"/>
    <p:sldId id="279" r:id="rId16"/>
    <p:sldId id="281" r:id="rId17"/>
    <p:sldId id="268"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5220" autoAdjust="0"/>
  </p:normalViewPr>
  <p:slideViewPr>
    <p:cSldViewPr snapToGrid="0">
      <p:cViewPr varScale="1">
        <p:scale>
          <a:sx n="66" d="100"/>
          <a:sy n="66" d="100"/>
        </p:scale>
        <p:origin x="592" y="44"/>
      </p:cViewPr>
      <p:guideLst/>
    </p:cSldViewPr>
  </p:slideViewPr>
  <p:outlineViewPr>
    <p:cViewPr>
      <p:scale>
        <a:sx n="33" d="100"/>
        <a:sy n="33" d="100"/>
      </p:scale>
      <p:origin x="0" y="-21869"/>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2" d="100"/>
          <a:sy n="62" d="100"/>
        </p:scale>
        <p:origin x="2179"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12/6/2022</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12/6/2022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A325D4D-835D-41B6-9B16-A090AA088329}"/>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D1D87D16-A856-42F4-9D8C-A0C1D482E52D}"/>
              </a:ext>
            </a:extLst>
          </p:cNvPr>
          <p:cNvSpPr>
            <a:spLocks noGrp="1"/>
          </p:cNvSpPr>
          <p:nvPr>
            <p:ph type="title" hasCustomPrompt="1"/>
          </p:nvPr>
        </p:nvSpPr>
        <p:spPr>
          <a:xfrm>
            <a:off x="0" y="2442052"/>
            <a:ext cx="12192000" cy="1425257"/>
          </a:xfrm>
          <a:prstGeom prst="rect">
            <a:avLst/>
          </a:prstGeom>
          <a:solidFill>
            <a:schemeClr val="accent4">
              <a:lumMod val="50000"/>
              <a:alpha val="55000"/>
            </a:schemeClr>
          </a:solidFill>
        </p:spPr>
        <p:txBody>
          <a:bodyPr anchor="ctr"/>
          <a:lstStyle>
            <a:lvl1pPr algn="ctr">
              <a:defRPr sz="6000" cap="all" spc="100" baseline="0">
                <a:solidFill>
                  <a:schemeClr val="accent1"/>
                </a:solidFill>
              </a:defRPr>
            </a:lvl1pPr>
          </a:lstStyle>
          <a:p>
            <a:r>
              <a:rPr lang="en-US" dirty="0"/>
              <a:t>Add title</a:t>
            </a:r>
          </a:p>
        </p:txBody>
      </p:sp>
      <p:sp>
        <p:nvSpPr>
          <p:cNvPr id="12" name="Text Placeholder 10">
            <a:extLst>
              <a:ext uri="{FF2B5EF4-FFF2-40B4-BE49-F238E27FC236}">
                <a16:creationId xmlns:a16="http://schemas.microsoft.com/office/drawing/2014/main" id="{BD39BB44-64AC-49A7-8555-2CC62AD7C2D6}"/>
              </a:ext>
            </a:extLst>
          </p:cNvPr>
          <p:cNvSpPr>
            <a:spLocks noGrp="1"/>
          </p:cNvSpPr>
          <p:nvPr>
            <p:ph type="body" sz="quarter" idx="12" hasCustomPrompt="1"/>
          </p:nvPr>
        </p:nvSpPr>
        <p:spPr>
          <a:xfrm>
            <a:off x="0" y="3867309"/>
            <a:ext cx="12192000" cy="1036320"/>
          </a:xfrm>
          <a:prstGeom prst="rect">
            <a:avLst/>
          </a:prstGeom>
          <a:solidFill>
            <a:schemeClr val="accent4">
              <a:lumMod val="50000"/>
              <a:alpha val="55000"/>
            </a:schemeClr>
          </a:solidFill>
        </p:spPr>
        <p:txBody>
          <a:bodyPr anchor="ctr"/>
          <a:lstStyle>
            <a:lvl1pPr marL="0" indent="0" algn="ctr">
              <a:buNone/>
              <a:defRPr sz="2400" cap="none" spc="100" baseline="0">
                <a:solidFill>
                  <a:schemeClr val="bg1"/>
                </a:solidFill>
                <a:latin typeface="+mn-lt"/>
              </a:defRPr>
            </a:lvl1pPr>
          </a:lstStyle>
          <a:p>
            <a:pPr lvl="0"/>
            <a:r>
              <a:rPr lang="en-US" dirty="0"/>
              <a:t>Click to add subtitle</a:t>
            </a:r>
          </a:p>
        </p:txBody>
      </p:sp>
      <p:sp>
        <p:nvSpPr>
          <p:cNvPr id="2" name="Rectangle 1">
            <a:extLst>
              <a:ext uri="{FF2B5EF4-FFF2-40B4-BE49-F238E27FC236}">
                <a16:creationId xmlns:a16="http://schemas.microsoft.com/office/drawing/2014/main" id="{9F51AF15-A085-49C8-ABEC-EF90E7D7B280}"/>
              </a:ext>
              <a:ext uri="{C183D7F6-B498-43B3-948B-1728B52AA6E4}">
                <adec:decorative xmlns:adec="http://schemas.microsoft.com/office/drawing/2017/decorative" val="1"/>
              </a:ext>
            </a:extLst>
          </p:cNvPr>
          <p:cNvSpPr/>
          <p:nvPr userDrawn="1"/>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9203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pportunity Comparison">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198964-B829-4E4F-AAE7-4D7A404AB794}"/>
              </a:ext>
            </a:extLst>
          </p:cNvPr>
          <p:cNvSpPr>
            <a:spLocks noGrp="1"/>
          </p:cNvSpPr>
          <p:nvPr>
            <p:ph type="title" hasCustomPrompt="1"/>
          </p:nvPr>
        </p:nvSpPr>
        <p:spPr>
          <a:xfrm>
            <a:off x="3233057" y="698523"/>
            <a:ext cx="5715000" cy="46908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21" name="Text Placeholder 10">
            <a:extLst>
              <a:ext uri="{FF2B5EF4-FFF2-40B4-BE49-F238E27FC236}">
                <a16:creationId xmlns:a16="http://schemas.microsoft.com/office/drawing/2014/main" id="{F7C80E83-E343-4BA5-ABB5-ACA84EEE6236}"/>
              </a:ext>
            </a:extLst>
          </p:cNvPr>
          <p:cNvSpPr>
            <a:spLocks noGrp="1"/>
          </p:cNvSpPr>
          <p:nvPr>
            <p:ph type="body" sz="quarter" idx="16" hasCustomPrompt="1"/>
          </p:nvPr>
        </p:nvSpPr>
        <p:spPr>
          <a:xfrm>
            <a:off x="1681078" y="1853427"/>
            <a:ext cx="1252367" cy="863490"/>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0" name="Text Placeholder 10">
            <a:extLst>
              <a:ext uri="{FF2B5EF4-FFF2-40B4-BE49-F238E27FC236}">
                <a16:creationId xmlns:a16="http://schemas.microsoft.com/office/drawing/2014/main" id="{BA56986C-C9AC-44CD-9D32-24AA209F7648}"/>
              </a:ext>
            </a:extLst>
          </p:cNvPr>
          <p:cNvSpPr>
            <a:spLocks noGrp="1"/>
          </p:cNvSpPr>
          <p:nvPr>
            <p:ph type="body" sz="quarter" idx="12" hasCustomPrompt="1"/>
          </p:nvPr>
        </p:nvSpPr>
        <p:spPr>
          <a:xfrm>
            <a:off x="838200"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27" name="Text Placeholder 10">
            <a:extLst>
              <a:ext uri="{FF2B5EF4-FFF2-40B4-BE49-F238E27FC236}">
                <a16:creationId xmlns:a16="http://schemas.microsoft.com/office/drawing/2014/main" id="{61B45AB9-9A5F-4872-A322-AD3890A5BE65}"/>
              </a:ext>
            </a:extLst>
          </p:cNvPr>
          <p:cNvSpPr>
            <a:spLocks noGrp="1"/>
          </p:cNvSpPr>
          <p:nvPr>
            <p:ph type="body" sz="quarter" idx="17" hasCustomPrompt="1"/>
          </p:nvPr>
        </p:nvSpPr>
        <p:spPr>
          <a:xfrm>
            <a:off x="838200"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29" name="Text Placeholder 10">
            <a:extLst>
              <a:ext uri="{FF2B5EF4-FFF2-40B4-BE49-F238E27FC236}">
                <a16:creationId xmlns:a16="http://schemas.microsoft.com/office/drawing/2014/main" id="{E5E3032E-6B86-4F42-95E1-7C7B13087199}"/>
              </a:ext>
            </a:extLst>
          </p:cNvPr>
          <p:cNvSpPr>
            <a:spLocks noGrp="1"/>
          </p:cNvSpPr>
          <p:nvPr>
            <p:ph type="body" sz="quarter" idx="19" hasCustomPrompt="1"/>
          </p:nvPr>
        </p:nvSpPr>
        <p:spPr>
          <a:xfrm>
            <a:off x="5469646" y="1853426"/>
            <a:ext cx="1252367" cy="863491"/>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8" name="Text Placeholder 10">
            <a:extLst>
              <a:ext uri="{FF2B5EF4-FFF2-40B4-BE49-F238E27FC236}">
                <a16:creationId xmlns:a16="http://schemas.microsoft.com/office/drawing/2014/main" id="{C56EA384-B876-4E37-81CC-FF14C8064ED4}"/>
              </a:ext>
            </a:extLst>
          </p:cNvPr>
          <p:cNvSpPr>
            <a:spLocks noGrp="1"/>
          </p:cNvSpPr>
          <p:nvPr>
            <p:ph type="body" sz="quarter" idx="18" hasCustomPrompt="1"/>
          </p:nvPr>
        </p:nvSpPr>
        <p:spPr>
          <a:xfrm>
            <a:off x="4626428"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0" name="Text Placeholder 10">
            <a:extLst>
              <a:ext uri="{FF2B5EF4-FFF2-40B4-BE49-F238E27FC236}">
                <a16:creationId xmlns:a16="http://schemas.microsoft.com/office/drawing/2014/main" id="{7A136A37-A8C3-48F4-978F-3042B2451FFF}"/>
              </a:ext>
            </a:extLst>
          </p:cNvPr>
          <p:cNvSpPr>
            <a:spLocks noGrp="1"/>
          </p:cNvSpPr>
          <p:nvPr>
            <p:ph type="body" sz="quarter" idx="20" hasCustomPrompt="1"/>
          </p:nvPr>
        </p:nvSpPr>
        <p:spPr>
          <a:xfrm>
            <a:off x="4626428"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32" name="Text Placeholder 10">
            <a:extLst>
              <a:ext uri="{FF2B5EF4-FFF2-40B4-BE49-F238E27FC236}">
                <a16:creationId xmlns:a16="http://schemas.microsoft.com/office/drawing/2014/main" id="{90D156C2-557C-45F2-B9BA-7CE533312A02}"/>
              </a:ext>
            </a:extLst>
          </p:cNvPr>
          <p:cNvSpPr>
            <a:spLocks noGrp="1"/>
          </p:cNvSpPr>
          <p:nvPr>
            <p:ph type="body" sz="quarter" idx="22" hasCustomPrompt="1"/>
          </p:nvPr>
        </p:nvSpPr>
        <p:spPr>
          <a:xfrm>
            <a:off x="9258214" y="1853427"/>
            <a:ext cx="1252028" cy="863492"/>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31" name="Text Placeholder 10">
            <a:extLst>
              <a:ext uri="{FF2B5EF4-FFF2-40B4-BE49-F238E27FC236}">
                <a16:creationId xmlns:a16="http://schemas.microsoft.com/office/drawing/2014/main" id="{38E358D4-D1F9-4872-A079-98E1F6BD662D}"/>
              </a:ext>
            </a:extLst>
          </p:cNvPr>
          <p:cNvSpPr>
            <a:spLocks noGrp="1"/>
          </p:cNvSpPr>
          <p:nvPr>
            <p:ph type="body" sz="quarter" idx="21" hasCustomPrompt="1"/>
          </p:nvPr>
        </p:nvSpPr>
        <p:spPr>
          <a:xfrm>
            <a:off x="8414657"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3" name="Text Placeholder 10">
            <a:extLst>
              <a:ext uri="{FF2B5EF4-FFF2-40B4-BE49-F238E27FC236}">
                <a16:creationId xmlns:a16="http://schemas.microsoft.com/office/drawing/2014/main" id="{8D809314-142B-40CA-8424-37611F5E9C1F}"/>
              </a:ext>
            </a:extLst>
          </p:cNvPr>
          <p:cNvSpPr>
            <a:spLocks noGrp="1"/>
          </p:cNvSpPr>
          <p:nvPr>
            <p:ph type="body" sz="quarter" idx="23" hasCustomPrompt="1"/>
          </p:nvPr>
        </p:nvSpPr>
        <p:spPr>
          <a:xfrm>
            <a:off x="8414657"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16" name="Picture Placeholder 8">
            <a:extLst>
              <a:ext uri="{FF2B5EF4-FFF2-40B4-BE49-F238E27FC236}">
                <a16:creationId xmlns:a16="http://schemas.microsoft.com/office/drawing/2014/main" id="{3B652552-1A5B-4884-9BDF-1A2663959342}"/>
              </a:ext>
            </a:extLst>
          </p:cNvPr>
          <p:cNvSpPr>
            <a:spLocks noGrp="1"/>
          </p:cNvSpPr>
          <p:nvPr>
            <p:ph type="pic" sz="quarter" idx="14" hasCustomPrompt="1"/>
          </p:nvPr>
        </p:nvSpPr>
        <p:spPr>
          <a:xfrm>
            <a:off x="0" y="4234542"/>
            <a:ext cx="12191999" cy="2623457"/>
          </a:xfrm>
          <a:prstGeom prst="rect">
            <a:avLst/>
          </a:prstGeom>
        </p:spPr>
        <p:txBody>
          <a:bodyPr/>
          <a:lstStyle>
            <a:lvl1pPr marL="0" indent="0" algn="ctr">
              <a:buNone/>
              <a:defRPr/>
            </a:lvl1pPr>
          </a:lstStyle>
          <a:p>
            <a:r>
              <a:rPr lang="en-US" dirty="0"/>
              <a:t>Click to add photo</a:t>
            </a:r>
          </a:p>
        </p:txBody>
      </p:sp>
      <p:sp>
        <p:nvSpPr>
          <p:cNvPr id="36" name="Date Placeholder 3">
            <a:extLst>
              <a:ext uri="{FF2B5EF4-FFF2-40B4-BE49-F238E27FC236}">
                <a16:creationId xmlns:a16="http://schemas.microsoft.com/office/drawing/2014/main" id="{5C7A8808-3BA5-498D-8E57-CAB9DF018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7" name="Footer Placeholder 4">
            <a:extLst>
              <a:ext uri="{FF2B5EF4-FFF2-40B4-BE49-F238E27FC236}">
                <a16:creationId xmlns:a16="http://schemas.microsoft.com/office/drawing/2014/main" id="{742EE3D7-DACC-458E-82B0-EC87F8BAE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38" name="Slide Number Placeholder 5">
            <a:extLst>
              <a:ext uri="{FF2B5EF4-FFF2-40B4-BE49-F238E27FC236}">
                <a16:creationId xmlns:a16="http://schemas.microsoft.com/office/drawing/2014/main" id="{8ED908E6-B839-44D9-AFFC-E5E5E592E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8222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809568" y="2450440"/>
            <a:ext cx="4143432" cy="548711"/>
          </a:xfrm>
          <a:prstGeom prst="rect">
            <a:avLst/>
          </a:prstGeom>
        </p:spPr>
        <p:txBody>
          <a:bodyPr anchor="b"/>
          <a:lstStyle>
            <a:lvl1pPr>
              <a:defRPr sz="2400" cap="all" spc="100" baseline="0">
                <a:solidFill>
                  <a:schemeClr val="accent2"/>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837756" y="0"/>
            <a:ext cx="7354243" cy="2862470"/>
          </a:xfrm>
          <a:prstGeom prst="rect">
            <a:avLst/>
          </a:prstGeom>
        </p:spPr>
        <p:txBody>
          <a:bodyPr/>
          <a:lstStyle>
            <a:lvl1pPr marL="0" indent="0" algn="ctr">
              <a:buNone/>
              <a:defRPr/>
            </a:lvl1pPr>
          </a:lstStyle>
          <a:p>
            <a:r>
              <a:rPr lang="en-US" dirty="0"/>
              <a:t>Click to add photo</a:t>
            </a:r>
          </a:p>
        </p:txBody>
      </p:sp>
      <p:sp>
        <p:nvSpPr>
          <p:cNvPr id="12" name="Text Placeholder 10">
            <a:extLst>
              <a:ext uri="{FF2B5EF4-FFF2-40B4-BE49-F238E27FC236}">
                <a16:creationId xmlns:a16="http://schemas.microsoft.com/office/drawing/2014/main" id="{AE2342C8-E968-4F49-930C-F5C43F88F0BF}"/>
              </a:ext>
            </a:extLst>
          </p:cNvPr>
          <p:cNvSpPr>
            <a:spLocks noGrp="1"/>
          </p:cNvSpPr>
          <p:nvPr>
            <p:ph type="body" sz="quarter" idx="16" hasCustomPrompt="1"/>
          </p:nvPr>
        </p:nvSpPr>
        <p:spPr>
          <a:xfrm>
            <a:off x="819728"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DCCC938D-0BC7-4BBB-BBF2-B830D9D0C13A}"/>
              </a:ext>
            </a:extLst>
          </p:cNvPr>
          <p:cNvSpPr>
            <a:spLocks noGrp="1"/>
          </p:cNvSpPr>
          <p:nvPr>
            <p:ph type="body" sz="quarter" idx="18" hasCustomPrompt="1"/>
          </p:nvPr>
        </p:nvSpPr>
        <p:spPr>
          <a:xfrm>
            <a:off x="6400800"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796405D2-E28F-41EC-844E-034C5D70725D}"/>
              </a:ext>
            </a:extLst>
          </p:cNvPr>
          <p:cNvSpPr>
            <a:spLocks noGrp="1"/>
          </p:cNvSpPr>
          <p:nvPr>
            <p:ph type="body" sz="quarter" idx="17" hasCustomPrompt="1"/>
          </p:nvPr>
        </p:nvSpPr>
        <p:spPr>
          <a:xfrm>
            <a:off x="6400800"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CC3C8467-268E-4ABA-B4F5-0808AFBB27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cxnSp>
        <p:nvCxnSpPr>
          <p:cNvPr id="18" name="Straight Connector 17">
            <a:extLst>
              <a:ext uri="{FF2B5EF4-FFF2-40B4-BE49-F238E27FC236}">
                <a16:creationId xmlns:a16="http://schemas.microsoft.com/office/drawing/2014/main" id="{D69FF8FD-CDD1-4BEE-8DB9-0CD4BDE983AA}"/>
              </a:ext>
              <a:ext uri="{C183D7F6-B498-43B3-948B-1728B52AA6E4}">
                <adec:decorative xmlns:adec="http://schemas.microsoft.com/office/drawing/2017/decorative" val="1"/>
              </a:ext>
            </a:extLst>
          </p:cNvPr>
          <p:cNvCxnSpPr>
            <a:cxnSpLocks/>
          </p:cNvCxnSpPr>
          <p:nvPr userDrawn="1"/>
        </p:nvCxnSpPr>
        <p:spPr>
          <a:xfrm>
            <a:off x="7335793" y="766762"/>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9F1257F-A86F-48F4-BFFA-9BFB4355ED20}"/>
              </a:ext>
              <a:ext uri="{C183D7F6-B498-43B3-948B-1728B52AA6E4}">
                <adec:decorative xmlns:adec="http://schemas.microsoft.com/office/drawing/2017/decorative" val="1"/>
              </a:ext>
            </a:extLst>
          </p:cNvPr>
          <p:cNvCxnSpPr>
            <a:cxnSpLocks/>
          </p:cNvCxnSpPr>
          <p:nvPr userDrawn="1"/>
        </p:nvCxnSpPr>
        <p:spPr>
          <a:xfrm rot="5400000">
            <a:off x="7334351" y="757238"/>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FD01FCA-DF30-466C-9EAE-B0A13CF25D3B}"/>
              </a:ext>
              <a:ext uri="{C183D7F6-B498-43B3-948B-1728B52AA6E4}">
                <adec:decorative xmlns:adec="http://schemas.microsoft.com/office/drawing/2017/decorative" val="1"/>
              </a:ext>
            </a:extLst>
          </p:cNvPr>
          <p:cNvSpPr/>
          <p:nvPr userDrawn="1"/>
        </p:nvSpPr>
        <p:spPr>
          <a:xfrm>
            <a:off x="5831167" y="4486275"/>
            <a:ext cx="622236" cy="622236"/>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6F9F0CF-5966-47C2-9A41-0CD85E85D264}"/>
              </a:ext>
              <a:ext uri="{C183D7F6-B498-43B3-948B-1728B52AA6E4}">
                <adec:decorative xmlns:adec="http://schemas.microsoft.com/office/drawing/2017/decorative" val="1"/>
              </a:ext>
            </a:extLst>
          </p:cNvPr>
          <p:cNvSpPr/>
          <p:nvPr userDrawn="1"/>
        </p:nvSpPr>
        <p:spPr>
          <a:xfrm>
            <a:off x="4564642" y="4047275"/>
            <a:ext cx="622236" cy="622236"/>
          </a:xfrm>
          <a:prstGeom prst="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2EFF630-FDAA-46A7-8CEE-21CAB6BC2507}"/>
              </a:ext>
              <a:ext uri="{C183D7F6-B498-43B3-948B-1728B52AA6E4}">
                <adec:decorative xmlns:adec="http://schemas.microsoft.com/office/drawing/2017/decorative" val="1"/>
              </a:ext>
            </a:extLst>
          </p:cNvPr>
          <p:cNvSpPr/>
          <p:nvPr userDrawn="1"/>
        </p:nvSpPr>
        <p:spPr>
          <a:xfrm>
            <a:off x="6229331" y="2163148"/>
            <a:ext cx="622236" cy="622236"/>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383BA8C-6DBE-4569-B07B-9FB55F80D616}"/>
              </a:ext>
              <a:ext uri="{C183D7F6-B498-43B3-948B-1728B52AA6E4}">
                <adec:decorative xmlns:adec="http://schemas.microsoft.com/office/drawing/2017/decorative" val="1"/>
              </a:ext>
            </a:extLst>
          </p:cNvPr>
          <p:cNvSpPr/>
          <p:nvPr userDrawn="1"/>
        </p:nvSpPr>
        <p:spPr>
          <a:xfrm>
            <a:off x="7859108" y="3573553"/>
            <a:ext cx="622236" cy="62223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108DE16-ABA8-4BC8-93C4-F8A521C8A509}"/>
              </a:ext>
              <a:ext uri="{C183D7F6-B498-43B3-948B-1728B52AA6E4}">
                <adec:decorative xmlns:adec="http://schemas.microsoft.com/office/drawing/2017/decorative" val="1"/>
              </a:ext>
            </a:extLst>
          </p:cNvPr>
          <p:cNvSpPr/>
          <p:nvPr userDrawn="1"/>
        </p:nvSpPr>
        <p:spPr>
          <a:xfrm>
            <a:off x="9795826" y="4201049"/>
            <a:ext cx="622236" cy="622236"/>
          </a:xfrm>
          <a:prstGeom prst="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93C062E-DD5E-49BC-A10D-F70C1931F00A}"/>
              </a:ext>
              <a:ext uri="{C183D7F6-B498-43B3-948B-1728B52AA6E4}">
                <adec:decorative xmlns:adec="http://schemas.microsoft.com/office/drawing/2017/decorative" val="1"/>
              </a:ext>
            </a:extLst>
          </p:cNvPr>
          <p:cNvSpPr/>
          <p:nvPr userDrawn="1"/>
        </p:nvSpPr>
        <p:spPr>
          <a:xfrm>
            <a:off x="7962756" y="1603981"/>
            <a:ext cx="2057805" cy="767123"/>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799781-E0A0-4C4E-A069-37290BED8FE5}"/>
              </a:ext>
            </a:extLst>
          </p:cNvPr>
          <p:cNvSpPr>
            <a:spLocks noGrp="1"/>
          </p:cNvSpPr>
          <p:nvPr>
            <p:ph type="title" hasCustomPrompt="1"/>
          </p:nvPr>
        </p:nvSpPr>
        <p:spPr>
          <a:xfrm>
            <a:off x="740427" y="571145"/>
            <a:ext cx="5355570" cy="438144"/>
          </a:xfrm>
          <a:prstGeom prst="rect">
            <a:avLst/>
          </a:prstGeom>
        </p:spPr>
        <p:txBody>
          <a:bodyPr/>
          <a:lstStyle>
            <a:lvl1pPr>
              <a:defRPr sz="2400" cap="all" spc="100" baseline="0">
                <a:solidFill>
                  <a:schemeClr val="accent2"/>
                </a:solidFill>
              </a:defRPr>
            </a:lvl1pPr>
          </a:lstStyle>
          <a:p>
            <a:r>
              <a:rPr lang="en-US" dirty="0"/>
              <a:t>Click to add title</a:t>
            </a:r>
          </a:p>
        </p:txBody>
      </p:sp>
      <p:sp>
        <p:nvSpPr>
          <p:cNvPr id="38" name="Text Placeholder 10">
            <a:extLst>
              <a:ext uri="{FF2B5EF4-FFF2-40B4-BE49-F238E27FC236}">
                <a16:creationId xmlns:a16="http://schemas.microsoft.com/office/drawing/2014/main" id="{5D896357-F0C4-4728-BE54-A809E6E3100F}"/>
              </a:ext>
            </a:extLst>
          </p:cNvPr>
          <p:cNvSpPr>
            <a:spLocks noGrp="1"/>
          </p:cNvSpPr>
          <p:nvPr>
            <p:ph type="body" sz="quarter" idx="16" hasCustomPrompt="1"/>
          </p:nvPr>
        </p:nvSpPr>
        <p:spPr>
          <a:xfrm>
            <a:off x="6463262" y="311795"/>
            <a:ext cx="1706966" cy="426393"/>
          </a:xfrm>
          <a:prstGeom prst="rect">
            <a:avLst/>
          </a:prstGeom>
        </p:spPr>
        <p:txBody>
          <a:bodyPr anchor="b"/>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42" name="Text Placeholder 10">
            <a:extLst>
              <a:ext uri="{FF2B5EF4-FFF2-40B4-BE49-F238E27FC236}">
                <a16:creationId xmlns:a16="http://schemas.microsoft.com/office/drawing/2014/main" id="{CB13D4EF-593A-4D3C-9712-515EE5A358AC}"/>
              </a:ext>
            </a:extLst>
          </p:cNvPr>
          <p:cNvSpPr>
            <a:spLocks noGrp="1"/>
          </p:cNvSpPr>
          <p:nvPr>
            <p:ph type="body" sz="quarter" idx="20" hasCustomPrompt="1"/>
          </p:nvPr>
        </p:nvSpPr>
        <p:spPr>
          <a:xfrm>
            <a:off x="8026762" y="1774346"/>
            <a:ext cx="1929792" cy="426393"/>
          </a:xfrm>
          <a:prstGeom prst="rect">
            <a:avLst/>
          </a:prstGeom>
        </p:spPr>
        <p:txBody>
          <a:bodyPr anchor="ctr"/>
          <a:lstStyle>
            <a:lvl1pPr marL="0" indent="0" algn="ctr">
              <a:lnSpc>
                <a:spcPct val="80000"/>
              </a:lnSpc>
              <a:spcBef>
                <a:spcPts val="0"/>
              </a:spcBef>
              <a:buNone/>
              <a:defRPr sz="2000" cap="all" spc="100" baseline="0">
                <a:solidFill>
                  <a:schemeClr val="accent6">
                    <a:lumMod val="50000"/>
                  </a:schemeClr>
                </a:solidFill>
                <a:latin typeface="+mj-lt"/>
              </a:defRPr>
            </a:lvl1pPr>
          </a:lstStyle>
          <a:p>
            <a:pPr lvl="0"/>
            <a:r>
              <a:rPr lang="en-US" dirty="0"/>
              <a:t>Click to add name</a:t>
            </a:r>
          </a:p>
        </p:txBody>
      </p:sp>
      <p:sp>
        <p:nvSpPr>
          <p:cNvPr id="47" name="Text Placeholder 10">
            <a:extLst>
              <a:ext uri="{FF2B5EF4-FFF2-40B4-BE49-F238E27FC236}">
                <a16:creationId xmlns:a16="http://schemas.microsoft.com/office/drawing/2014/main" id="{449D2BE7-8177-406D-94BB-001D561B5A89}"/>
              </a:ext>
            </a:extLst>
          </p:cNvPr>
          <p:cNvSpPr>
            <a:spLocks noGrp="1"/>
          </p:cNvSpPr>
          <p:nvPr>
            <p:ph type="body" sz="quarter" idx="25" hasCustomPrompt="1"/>
          </p:nvPr>
        </p:nvSpPr>
        <p:spPr>
          <a:xfrm>
            <a:off x="6083673" y="2261070"/>
            <a:ext cx="913553" cy="426393"/>
          </a:xfrm>
          <a:prstGeom prst="rect">
            <a:avLst/>
          </a:prstGeom>
        </p:spPr>
        <p:txBody>
          <a:bodyPr anchor="ctr"/>
          <a:lstStyle>
            <a:lvl1pPr marL="0" indent="0" algn="ctr">
              <a:buNone/>
              <a:defRPr sz="1600" cap="all" spc="100" baseline="0">
                <a:solidFill>
                  <a:schemeClr val="accent4">
                    <a:lumMod val="50000"/>
                  </a:schemeClr>
                </a:solidFill>
                <a:latin typeface="+mj-lt"/>
              </a:defRPr>
            </a:lvl1pPr>
          </a:lstStyle>
          <a:p>
            <a:pPr lvl="0"/>
            <a:r>
              <a:rPr lang="en-US" dirty="0"/>
              <a:t>name</a:t>
            </a:r>
          </a:p>
        </p:txBody>
      </p:sp>
      <p:sp>
        <p:nvSpPr>
          <p:cNvPr id="40" name="Text Placeholder 10">
            <a:extLst>
              <a:ext uri="{FF2B5EF4-FFF2-40B4-BE49-F238E27FC236}">
                <a16:creationId xmlns:a16="http://schemas.microsoft.com/office/drawing/2014/main" id="{FD164278-C8C4-4514-8B3E-9505CB674743}"/>
              </a:ext>
            </a:extLst>
          </p:cNvPr>
          <p:cNvSpPr>
            <a:spLocks noGrp="1"/>
          </p:cNvSpPr>
          <p:nvPr>
            <p:ph type="body" sz="quarter" idx="18" hasCustomPrompt="1"/>
          </p:nvPr>
        </p:nvSpPr>
        <p:spPr>
          <a:xfrm>
            <a:off x="3149242" y="3061800"/>
            <a:ext cx="1706966" cy="426393"/>
          </a:xfrm>
          <a:prstGeom prst="rect">
            <a:avLst/>
          </a:prstGeom>
        </p:spPr>
        <p:txBody>
          <a:bodyPr anchor="t"/>
          <a:lstStyle>
            <a:lvl1pPr marL="0" indent="0" algn="r">
              <a:buNone/>
              <a:defRPr sz="1400" cap="all" spc="100" baseline="0">
                <a:solidFill>
                  <a:schemeClr val="bg1">
                    <a:lumMod val="50000"/>
                  </a:schemeClr>
                </a:solidFill>
                <a:latin typeface="+mj-lt"/>
              </a:defRPr>
            </a:lvl1pPr>
          </a:lstStyle>
          <a:p>
            <a:pPr lvl="0"/>
            <a:r>
              <a:rPr lang="en-US" dirty="0"/>
              <a:t>Click to add name</a:t>
            </a:r>
          </a:p>
        </p:txBody>
      </p:sp>
      <p:sp>
        <p:nvSpPr>
          <p:cNvPr id="41" name="Text Placeholder 10">
            <a:extLst>
              <a:ext uri="{FF2B5EF4-FFF2-40B4-BE49-F238E27FC236}">
                <a16:creationId xmlns:a16="http://schemas.microsoft.com/office/drawing/2014/main" id="{45FF02C4-FA25-4AE4-B4EF-D106CDD0FEB4}"/>
              </a:ext>
            </a:extLst>
          </p:cNvPr>
          <p:cNvSpPr>
            <a:spLocks noGrp="1"/>
          </p:cNvSpPr>
          <p:nvPr>
            <p:ph type="body" sz="quarter" idx="19" hasCustomPrompt="1"/>
          </p:nvPr>
        </p:nvSpPr>
        <p:spPr>
          <a:xfrm>
            <a:off x="9795826" y="3061800"/>
            <a:ext cx="1706966" cy="426393"/>
          </a:xfrm>
          <a:prstGeom prst="rect">
            <a:avLst/>
          </a:prstGeom>
        </p:spPr>
        <p:txBody>
          <a:bodyPr anchor="t"/>
          <a:lstStyle>
            <a:lvl1pPr marL="0" indent="0" algn="l">
              <a:buNone/>
              <a:defRPr sz="1400" cap="all" spc="100" baseline="0">
                <a:solidFill>
                  <a:schemeClr val="bg1">
                    <a:lumMod val="50000"/>
                  </a:schemeClr>
                </a:solidFill>
                <a:latin typeface="+mj-lt"/>
              </a:defRPr>
            </a:lvl1pPr>
          </a:lstStyle>
          <a:p>
            <a:pPr lvl="0"/>
            <a:r>
              <a:rPr lang="en-US" dirty="0"/>
              <a:t>Click to add name</a:t>
            </a:r>
          </a:p>
        </p:txBody>
      </p:sp>
      <p:sp>
        <p:nvSpPr>
          <p:cNvPr id="45" name="Text Placeholder 10">
            <a:extLst>
              <a:ext uri="{FF2B5EF4-FFF2-40B4-BE49-F238E27FC236}">
                <a16:creationId xmlns:a16="http://schemas.microsoft.com/office/drawing/2014/main" id="{2EA0BE42-73C1-43D0-9520-94265CBEE415}"/>
              </a:ext>
            </a:extLst>
          </p:cNvPr>
          <p:cNvSpPr>
            <a:spLocks noGrp="1"/>
          </p:cNvSpPr>
          <p:nvPr>
            <p:ph type="body" sz="quarter" idx="23" hasCustomPrompt="1"/>
          </p:nvPr>
        </p:nvSpPr>
        <p:spPr>
          <a:xfrm>
            <a:off x="7713450" y="3671475"/>
            <a:ext cx="913553" cy="426393"/>
          </a:xfrm>
          <a:prstGeom prst="rect">
            <a:avLst/>
          </a:prstGeom>
        </p:spPr>
        <p:txBody>
          <a:bodyPr anchor="ctr"/>
          <a:lstStyle>
            <a:lvl1pPr marL="0" indent="0" algn="ctr">
              <a:buNone/>
              <a:defRPr sz="1600" cap="all" spc="100" baseline="0">
                <a:solidFill>
                  <a:schemeClr val="bg2">
                    <a:lumMod val="50000"/>
                  </a:schemeClr>
                </a:solidFill>
                <a:latin typeface="+mj-lt"/>
              </a:defRPr>
            </a:lvl1pPr>
          </a:lstStyle>
          <a:p>
            <a:pPr lvl="0"/>
            <a:r>
              <a:rPr lang="en-US" dirty="0"/>
              <a:t>name</a:t>
            </a:r>
          </a:p>
        </p:txBody>
      </p:sp>
      <p:sp>
        <p:nvSpPr>
          <p:cNvPr id="43" name="Text Placeholder 10">
            <a:extLst>
              <a:ext uri="{FF2B5EF4-FFF2-40B4-BE49-F238E27FC236}">
                <a16:creationId xmlns:a16="http://schemas.microsoft.com/office/drawing/2014/main" id="{4E23821A-CE37-4CA8-82BC-5731CBD7BC63}"/>
              </a:ext>
            </a:extLst>
          </p:cNvPr>
          <p:cNvSpPr>
            <a:spLocks noGrp="1"/>
          </p:cNvSpPr>
          <p:nvPr>
            <p:ph type="body" sz="quarter" idx="21" hasCustomPrompt="1"/>
          </p:nvPr>
        </p:nvSpPr>
        <p:spPr>
          <a:xfrm>
            <a:off x="4418984" y="4145197"/>
            <a:ext cx="913553" cy="426393"/>
          </a:xfrm>
          <a:prstGeom prst="rect">
            <a:avLst/>
          </a:prstGeom>
        </p:spPr>
        <p:txBody>
          <a:bodyPr anchor="ctr"/>
          <a:lstStyle>
            <a:lvl1pPr marL="0" indent="0" algn="ctr">
              <a:buNone/>
              <a:defRPr sz="1600" cap="all" spc="100" baseline="0">
                <a:solidFill>
                  <a:schemeClr val="accent1">
                    <a:lumMod val="75000"/>
                  </a:schemeClr>
                </a:solidFill>
                <a:latin typeface="+mj-lt"/>
              </a:defRPr>
            </a:lvl1pPr>
          </a:lstStyle>
          <a:p>
            <a:pPr lvl="0"/>
            <a:r>
              <a:rPr lang="en-US" dirty="0"/>
              <a:t>name</a:t>
            </a:r>
          </a:p>
        </p:txBody>
      </p:sp>
      <p:sp>
        <p:nvSpPr>
          <p:cNvPr id="44" name="Text Placeholder 10">
            <a:extLst>
              <a:ext uri="{FF2B5EF4-FFF2-40B4-BE49-F238E27FC236}">
                <a16:creationId xmlns:a16="http://schemas.microsoft.com/office/drawing/2014/main" id="{83ED92E9-F268-4C1E-9440-F605C9EBD510}"/>
              </a:ext>
            </a:extLst>
          </p:cNvPr>
          <p:cNvSpPr>
            <a:spLocks noGrp="1"/>
          </p:cNvSpPr>
          <p:nvPr>
            <p:ph type="body" sz="quarter" idx="22" hasCustomPrompt="1"/>
          </p:nvPr>
        </p:nvSpPr>
        <p:spPr>
          <a:xfrm>
            <a:off x="5685509" y="4584197"/>
            <a:ext cx="913553" cy="426393"/>
          </a:xfrm>
          <a:prstGeom prst="rect">
            <a:avLst/>
          </a:prstGeom>
        </p:spPr>
        <p:txBody>
          <a:bodyPr anchor="ctr"/>
          <a:lstStyle>
            <a:lvl1pPr marL="0" indent="0" algn="ctr">
              <a:buNone/>
              <a:defRPr sz="1600" cap="all" spc="100" baseline="0">
                <a:solidFill>
                  <a:schemeClr val="accent1">
                    <a:lumMod val="50000"/>
                  </a:schemeClr>
                </a:solidFill>
                <a:latin typeface="+mj-lt"/>
              </a:defRPr>
            </a:lvl1pPr>
          </a:lstStyle>
          <a:p>
            <a:pPr lvl="0"/>
            <a:r>
              <a:rPr lang="en-US" dirty="0"/>
              <a:t>name</a:t>
            </a:r>
          </a:p>
        </p:txBody>
      </p:sp>
      <p:sp>
        <p:nvSpPr>
          <p:cNvPr id="46" name="Text Placeholder 10">
            <a:extLst>
              <a:ext uri="{FF2B5EF4-FFF2-40B4-BE49-F238E27FC236}">
                <a16:creationId xmlns:a16="http://schemas.microsoft.com/office/drawing/2014/main" id="{B29F508B-CAFE-4871-8267-E5406A4D6C46}"/>
              </a:ext>
            </a:extLst>
          </p:cNvPr>
          <p:cNvSpPr>
            <a:spLocks noGrp="1"/>
          </p:cNvSpPr>
          <p:nvPr>
            <p:ph type="body" sz="quarter" idx="24" hasCustomPrompt="1"/>
          </p:nvPr>
        </p:nvSpPr>
        <p:spPr>
          <a:xfrm>
            <a:off x="9650168" y="4298971"/>
            <a:ext cx="913553" cy="426393"/>
          </a:xfrm>
          <a:prstGeom prst="rect">
            <a:avLst/>
          </a:prstGeom>
        </p:spPr>
        <p:txBody>
          <a:bodyPr anchor="ctr"/>
          <a:lstStyle>
            <a:lvl1pPr marL="0" indent="0" algn="ctr">
              <a:buNone/>
              <a:defRPr sz="1600" cap="all" spc="100" baseline="0">
                <a:solidFill>
                  <a:schemeClr val="bg2">
                    <a:lumMod val="75000"/>
                  </a:schemeClr>
                </a:solidFill>
                <a:latin typeface="+mj-lt"/>
              </a:defRPr>
            </a:lvl1pPr>
          </a:lstStyle>
          <a:p>
            <a:pPr lvl="0"/>
            <a:r>
              <a:rPr lang="en-US" dirty="0"/>
              <a:t>name</a:t>
            </a:r>
          </a:p>
        </p:txBody>
      </p:sp>
      <p:sp>
        <p:nvSpPr>
          <p:cNvPr id="39" name="Text Placeholder 10">
            <a:extLst>
              <a:ext uri="{FF2B5EF4-FFF2-40B4-BE49-F238E27FC236}">
                <a16:creationId xmlns:a16="http://schemas.microsoft.com/office/drawing/2014/main" id="{C40D7D1C-3379-42CE-B3D7-A585CDECBD11}"/>
              </a:ext>
            </a:extLst>
          </p:cNvPr>
          <p:cNvSpPr>
            <a:spLocks noGrp="1"/>
          </p:cNvSpPr>
          <p:nvPr>
            <p:ph type="body" sz="quarter" idx="17" hasCustomPrompt="1"/>
          </p:nvPr>
        </p:nvSpPr>
        <p:spPr>
          <a:xfrm>
            <a:off x="6463261" y="5683895"/>
            <a:ext cx="1706966" cy="426393"/>
          </a:xfrm>
          <a:prstGeom prst="rect">
            <a:avLst/>
          </a:prstGeom>
        </p:spPr>
        <p:txBody>
          <a:bodyPr anchor="t"/>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3" name="Date Placeholder 2">
            <a:extLst>
              <a:ext uri="{FF2B5EF4-FFF2-40B4-BE49-F238E27FC236}">
                <a16:creationId xmlns:a16="http://schemas.microsoft.com/office/drawing/2014/main" id="{35129BD8-DBDF-484C-89DD-80EDD7B827E7}"/>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4" name="Footer Placeholder 3">
            <a:extLst>
              <a:ext uri="{FF2B5EF4-FFF2-40B4-BE49-F238E27FC236}">
                <a16:creationId xmlns:a16="http://schemas.microsoft.com/office/drawing/2014/main" id="{8CF621E8-9FBF-4DC8-AA1D-234C0A47D71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1C1D5819-A04D-4AB0-A144-E7BBA340031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608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3D21-9143-4E6D-87CD-82F00F7DC6FA}"/>
              </a:ext>
            </a:extLst>
          </p:cNvPr>
          <p:cNvSpPr>
            <a:spLocks noGrp="1"/>
          </p:cNvSpPr>
          <p:nvPr>
            <p:ph type="title" hasCustomPrompt="1"/>
          </p:nvPr>
        </p:nvSpPr>
        <p:spPr>
          <a:xfrm>
            <a:off x="827314" y="627486"/>
            <a:ext cx="5268686" cy="568896"/>
          </a:xfrm>
          <a:prstGeom prst="rect">
            <a:avLst/>
          </a:prstGeom>
        </p:spPr>
        <p:txBody>
          <a:bodyPr anchor="ctr"/>
          <a:lstStyle>
            <a:lvl1pPr>
              <a:defRPr sz="2400" cap="all" spc="100" baseline="0">
                <a:solidFill>
                  <a:schemeClr val="accent2"/>
                </a:solidFill>
              </a:defRPr>
            </a:lvl1pPr>
          </a:lstStyle>
          <a:p>
            <a:r>
              <a:rPr lang="en-US" dirty="0"/>
              <a:t>Click to add title</a:t>
            </a:r>
          </a:p>
        </p:txBody>
      </p:sp>
      <p:sp>
        <p:nvSpPr>
          <p:cNvPr id="11" name="Text Placeholder 10">
            <a:extLst>
              <a:ext uri="{FF2B5EF4-FFF2-40B4-BE49-F238E27FC236}">
                <a16:creationId xmlns:a16="http://schemas.microsoft.com/office/drawing/2014/main" id="{235C24E7-D67D-40AA-B6B1-AE47659E18EC}"/>
              </a:ext>
            </a:extLst>
          </p:cNvPr>
          <p:cNvSpPr>
            <a:spLocks noGrp="1"/>
          </p:cNvSpPr>
          <p:nvPr>
            <p:ph type="body" sz="quarter" idx="33" hasCustomPrompt="1"/>
          </p:nvPr>
        </p:nvSpPr>
        <p:spPr>
          <a:xfrm>
            <a:off x="820438" y="1011439"/>
            <a:ext cx="4989233" cy="568896"/>
          </a:xfrm>
          <a:prstGeom prst="rect">
            <a:avLst/>
          </a:prstGeom>
        </p:spPr>
        <p:txBody>
          <a:bodyPr anchor="ctr"/>
          <a:lstStyle>
            <a:lvl1pPr marL="0" indent="0" algn="l">
              <a:buNone/>
              <a:defRPr sz="2000" cap="none" spc="100" baseline="0">
                <a:solidFill>
                  <a:schemeClr val="accent2"/>
                </a:solidFill>
                <a:latin typeface="+mn-lt"/>
              </a:defRPr>
            </a:lvl1pPr>
          </a:lstStyle>
          <a:p>
            <a:pPr lvl="0"/>
            <a:r>
              <a:rPr lang="en-US" dirty="0"/>
              <a:t>Click to add title</a:t>
            </a:r>
          </a:p>
        </p:txBody>
      </p:sp>
      <p:sp>
        <p:nvSpPr>
          <p:cNvPr id="19" name="Text Placeholder 14">
            <a:extLst>
              <a:ext uri="{FF2B5EF4-FFF2-40B4-BE49-F238E27FC236}">
                <a16:creationId xmlns:a16="http://schemas.microsoft.com/office/drawing/2014/main" id="{A756E9B8-BA57-4251-A0E6-DDADC29D95B9}"/>
              </a:ext>
            </a:extLst>
          </p:cNvPr>
          <p:cNvSpPr>
            <a:spLocks noGrp="1"/>
          </p:cNvSpPr>
          <p:nvPr>
            <p:ph type="body" sz="quarter" idx="26" hasCustomPrompt="1"/>
          </p:nvPr>
        </p:nvSpPr>
        <p:spPr>
          <a:xfrm>
            <a:off x="920666" y="2044485"/>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0" name="Text Placeholder 14">
            <a:extLst>
              <a:ext uri="{FF2B5EF4-FFF2-40B4-BE49-F238E27FC236}">
                <a16:creationId xmlns:a16="http://schemas.microsoft.com/office/drawing/2014/main" id="{C0B962B5-0EC7-48EC-A687-C206A69C56D6}"/>
              </a:ext>
            </a:extLst>
          </p:cNvPr>
          <p:cNvSpPr>
            <a:spLocks noGrp="1"/>
          </p:cNvSpPr>
          <p:nvPr>
            <p:ph type="body" sz="quarter" idx="13" hasCustomPrompt="1"/>
          </p:nvPr>
        </p:nvSpPr>
        <p:spPr>
          <a:xfrm>
            <a:off x="2727695" y="2044485"/>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1314A100-8075-4D1D-995C-34F5838D58F2}"/>
              </a:ext>
            </a:extLst>
          </p:cNvPr>
          <p:cNvSpPr>
            <a:spLocks noGrp="1"/>
          </p:cNvSpPr>
          <p:nvPr>
            <p:ph type="body" sz="quarter" idx="34" hasCustomPrompt="1"/>
          </p:nvPr>
        </p:nvSpPr>
        <p:spPr>
          <a:xfrm>
            <a:off x="920666" y="3428263"/>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3" name="Text Placeholder 14">
            <a:extLst>
              <a:ext uri="{FF2B5EF4-FFF2-40B4-BE49-F238E27FC236}">
                <a16:creationId xmlns:a16="http://schemas.microsoft.com/office/drawing/2014/main" id="{9C946523-4B92-4003-B43C-B01D972454F4}"/>
              </a:ext>
            </a:extLst>
          </p:cNvPr>
          <p:cNvSpPr>
            <a:spLocks noGrp="1"/>
          </p:cNvSpPr>
          <p:nvPr>
            <p:ph type="body" sz="quarter" idx="35" hasCustomPrompt="1"/>
          </p:nvPr>
        </p:nvSpPr>
        <p:spPr>
          <a:xfrm>
            <a:off x="2727695" y="3428263"/>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F9BEEAAD-CC7F-427D-BCFF-1BBA5023ABE6}"/>
              </a:ext>
            </a:extLst>
          </p:cNvPr>
          <p:cNvSpPr>
            <a:spLocks noGrp="1"/>
          </p:cNvSpPr>
          <p:nvPr>
            <p:ph type="body" sz="quarter" idx="36" hasCustomPrompt="1"/>
          </p:nvPr>
        </p:nvSpPr>
        <p:spPr>
          <a:xfrm>
            <a:off x="920666" y="4812041"/>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6" name="Text Placeholder 14">
            <a:extLst>
              <a:ext uri="{FF2B5EF4-FFF2-40B4-BE49-F238E27FC236}">
                <a16:creationId xmlns:a16="http://schemas.microsoft.com/office/drawing/2014/main" id="{B6693A35-4411-4FE2-82FD-5D30D8D62AF3}"/>
              </a:ext>
            </a:extLst>
          </p:cNvPr>
          <p:cNvSpPr>
            <a:spLocks noGrp="1"/>
          </p:cNvSpPr>
          <p:nvPr>
            <p:ph type="body" sz="quarter" idx="37" hasCustomPrompt="1"/>
          </p:nvPr>
        </p:nvSpPr>
        <p:spPr>
          <a:xfrm>
            <a:off x="2727695" y="4812041"/>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17" name="Date Placeholder 3">
            <a:extLst>
              <a:ext uri="{FF2B5EF4-FFF2-40B4-BE49-F238E27FC236}">
                <a16:creationId xmlns:a16="http://schemas.microsoft.com/office/drawing/2014/main" id="{B658EBA7-4275-488A-B86F-67B70609FC99}"/>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2">
                    <a:lumMod val="50000"/>
                  </a:schemeClr>
                </a:solidFill>
                <a:effectLst/>
              </a:defRPr>
            </a:lvl1pPr>
          </a:lstStyle>
          <a:p>
            <a:r>
              <a:rPr lang="en-US" dirty="0"/>
              <a:t>20XX</a:t>
            </a:r>
          </a:p>
        </p:txBody>
      </p:sp>
      <p:sp>
        <p:nvSpPr>
          <p:cNvPr id="27" name="Footer Placeholder 4">
            <a:extLst>
              <a:ext uri="{FF2B5EF4-FFF2-40B4-BE49-F238E27FC236}">
                <a16:creationId xmlns:a16="http://schemas.microsoft.com/office/drawing/2014/main" id="{A59824DA-522A-4135-800A-60F504928B2D}"/>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7" name="Picture Placeholder 8">
            <a:extLst>
              <a:ext uri="{FF2B5EF4-FFF2-40B4-BE49-F238E27FC236}">
                <a16:creationId xmlns:a16="http://schemas.microsoft.com/office/drawing/2014/main" id="{93D3F372-68E2-486A-A105-748C2BB245A0}"/>
              </a:ext>
            </a:extLst>
          </p:cNvPr>
          <p:cNvSpPr>
            <a:spLocks noGrp="1"/>
          </p:cNvSpPr>
          <p:nvPr>
            <p:ph type="pic" sz="quarter" idx="14" hasCustomPrompt="1"/>
          </p:nvPr>
        </p:nvSpPr>
        <p:spPr>
          <a:xfrm>
            <a:off x="6683831" y="0"/>
            <a:ext cx="5508168" cy="6858000"/>
          </a:xfrm>
          <a:prstGeom prst="rect">
            <a:avLst/>
          </a:prstGeom>
        </p:spPr>
        <p:txBody>
          <a:bodyPr/>
          <a:lstStyle>
            <a:lvl1pPr marL="0" indent="0" algn="ctr">
              <a:buNone/>
              <a:defRPr/>
            </a:lvl1pPr>
          </a:lstStyle>
          <a:p>
            <a:r>
              <a:rPr lang="en-US" dirty="0"/>
              <a:t>Click to add photo</a:t>
            </a:r>
          </a:p>
        </p:txBody>
      </p:sp>
      <p:sp>
        <p:nvSpPr>
          <p:cNvPr id="28" name="Slide Number Placeholder 5">
            <a:extLst>
              <a:ext uri="{FF2B5EF4-FFF2-40B4-BE49-F238E27FC236}">
                <a16:creationId xmlns:a16="http://schemas.microsoft.com/office/drawing/2014/main" id="{8D667147-015B-4B04-886E-3451355DC70A}"/>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371206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09C70A-0F34-4BEB-BABD-659A58DC489C}"/>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4038600" y="599301"/>
            <a:ext cx="4114800" cy="607969"/>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34" name="Text Placeholder 10">
            <a:extLst>
              <a:ext uri="{FF2B5EF4-FFF2-40B4-BE49-F238E27FC236}">
                <a16:creationId xmlns:a16="http://schemas.microsoft.com/office/drawing/2014/main" id="{781F399C-8EA8-402F-B2A4-828B062584C2}"/>
              </a:ext>
            </a:extLst>
          </p:cNvPr>
          <p:cNvSpPr>
            <a:spLocks noGrp="1"/>
          </p:cNvSpPr>
          <p:nvPr>
            <p:ph type="body" sz="quarter" idx="33" hasCustomPrompt="1"/>
          </p:nvPr>
        </p:nvSpPr>
        <p:spPr>
          <a:xfrm>
            <a:off x="4362186" y="1011441"/>
            <a:ext cx="3467628" cy="568896"/>
          </a:xfrm>
          <a:prstGeom prst="rect">
            <a:avLst/>
          </a:prstGeom>
        </p:spPr>
        <p:txBody>
          <a:bodyPr anchor="ctr"/>
          <a:lstStyle>
            <a:lvl1pPr marL="0" indent="0" algn="ctr">
              <a:buNone/>
              <a:defRPr sz="2000" cap="none" spc="100" baseline="0">
                <a:solidFill>
                  <a:schemeClr val="tx2">
                    <a:lumMod val="75000"/>
                  </a:schemeClr>
                </a:solidFill>
                <a:latin typeface="+mn-lt"/>
              </a:defRPr>
            </a:lvl1pPr>
          </a:lstStyle>
          <a:p>
            <a:pPr lvl="0"/>
            <a:r>
              <a:rPr lang="en-US" dirty="0"/>
              <a:t>Click to add title</a:t>
            </a:r>
          </a:p>
        </p:txBody>
      </p:sp>
      <p:sp>
        <p:nvSpPr>
          <p:cNvPr id="35" name="Text Placeholder 10">
            <a:extLst>
              <a:ext uri="{FF2B5EF4-FFF2-40B4-BE49-F238E27FC236}">
                <a16:creationId xmlns:a16="http://schemas.microsoft.com/office/drawing/2014/main" id="{07DF62A2-2B04-4192-9858-1F4C30EFDA5B}"/>
              </a:ext>
            </a:extLst>
          </p:cNvPr>
          <p:cNvSpPr>
            <a:spLocks noGrp="1"/>
          </p:cNvSpPr>
          <p:nvPr>
            <p:ph type="body" sz="quarter" idx="34" hasCustomPrompt="1"/>
          </p:nvPr>
        </p:nvSpPr>
        <p:spPr>
          <a:xfrm>
            <a:off x="910838" y="2564313"/>
            <a:ext cx="4750631"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910CB016-EEF8-4992-8F92-8FE3375CEB06}"/>
              </a:ext>
            </a:extLst>
          </p:cNvPr>
          <p:cNvSpPr>
            <a:spLocks noGrp="1"/>
          </p:cNvSpPr>
          <p:nvPr>
            <p:ph type="body" sz="quarter" idx="25" hasCustomPrompt="1"/>
          </p:nvPr>
        </p:nvSpPr>
        <p:spPr>
          <a:xfrm>
            <a:off x="7739877" y="2564313"/>
            <a:ext cx="3532840"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911225" y="3187700"/>
            <a:ext cx="4749800" cy="2771775"/>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7" name="Content Placeholder 29">
            <a:extLst>
              <a:ext uri="{FF2B5EF4-FFF2-40B4-BE49-F238E27FC236}">
                <a16:creationId xmlns:a16="http://schemas.microsoft.com/office/drawing/2014/main" id="{1958214F-5F3C-4FBF-9DBD-97579EF4CF49}"/>
              </a:ext>
            </a:extLst>
          </p:cNvPr>
          <p:cNvSpPr>
            <a:spLocks noGrp="1"/>
          </p:cNvSpPr>
          <p:nvPr>
            <p:ph sz="quarter" idx="36" hasCustomPrompt="1"/>
          </p:nvPr>
        </p:nvSpPr>
        <p:spPr>
          <a:xfrm>
            <a:off x="7028164" y="3107442"/>
            <a:ext cx="4252612" cy="288290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116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Yr Action Plan">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A378E50-94EF-4230-91B3-4CDA4804D460}"/>
              </a:ext>
              <a:ext uri="{C183D7F6-B498-43B3-948B-1728B52AA6E4}">
                <adec:decorative xmlns:adec="http://schemas.microsoft.com/office/drawing/2017/decorative" val="1"/>
              </a:ext>
            </a:extLst>
          </p:cNvPr>
          <p:cNvGrpSpPr/>
          <p:nvPr userDrawn="1"/>
        </p:nvGrpSpPr>
        <p:grpSpPr>
          <a:xfrm>
            <a:off x="2749477" y="4411918"/>
            <a:ext cx="7895340" cy="344415"/>
            <a:chOff x="2749477" y="4411918"/>
            <a:chExt cx="7895340" cy="344415"/>
          </a:xfrm>
        </p:grpSpPr>
        <p:cxnSp>
          <p:nvCxnSpPr>
            <p:cNvPr id="102" name="Straight Connector 101">
              <a:extLst>
                <a:ext uri="{FF2B5EF4-FFF2-40B4-BE49-F238E27FC236}">
                  <a16:creationId xmlns:a16="http://schemas.microsoft.com/office/drawing/2014/main" id="{3FDF687F-1594-4839-AA46-5DACB2E040FA}"/>
                </a:ext>
                <a:ext uri="{C183D7F6-B498-43B3-948B-1728B52AA6E4}">
                  <adec:decorative xmlns:adec="http://schemas.microsoft.com/office/drawing/2017/decorative" val="1"/>
                </a:ext>
              </a:extLst>
            </p:cNvPr>
            <p:cNvCxnSpPr>
              <a:cxnSpLocks/>
            </p:cNvCxnSpPr>
            <p:nvPr/>
          </p:nvCxnSpPr>
          <p:spPr>
            <a:xfrm flipH="1">
              <a:off x="274947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D917A9-665D-46F4-8911-E2881838B6E6}"/>
                </a:ext>
                <a:ext uri="{C183D7F6-B498-43B3-948B-1728B52AA6E4}">
                  <adec:decorative xmlns:adec="http://schemas.microsoft.com/office/drawing/2017/decorative" val="1"/>
                </a:ext>
              </a:extLst>
            </p:cNvPr>
            <p:cNvCxnSpPr>
              <a:cxnSpLocks/>
            </p:cNvCxnSpPr>
            <p:nvPr/>
          </p:nvCxnSpPr>
          <p:spPr>
            <a:xfrm flipH="1">
              <a:off x="6699668"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7D52265-C77D-45A6-96A5-2656848A3117}"/>
                </a:ext>
                <a:ext uri="{C183D7F6-B498-43B3-948B-1728B52AA6E4}">
                  <adec:decorative xmlns:adec="http://schemas.microsoft.com/office/drawing/2017/decorative" val="1"/>
                </a:ext>
              </a:extLst>
            </p:cNvPr>
            <p:cNvCxnSpPr>
              <a:cxnSpLocks/>
            </p:cNvCxnSpPr>
            <p:nvPr/>
          </p:nvCxnSpPr>
          <p:spPr>
            <a:xfrm flipH="1">
              <a:off x="1064355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4075B284-B3F9-49E3-A5BC-FBFD2C706C3D}"/>
              </a:ext>
              <a:ext uri="{C183D7F6-B498-43B3-948B-1728B52AA6E4}">
                <adec:decorative xmlns:adec="http://schemas.microsoft.com/office/drawing/2017/decorative" val="1"/>
              </a:ext>
            </a:extLst>
          </p:cNvPr>
          <p:cNvGrpSpPr/>
          <p:nvPr userDrawn="1"/>
        </p:nvGrpSpPr>
        <p:grpSpPr>
          <a:xfrm>
            <a:off x="2750737" y="2675138"/>
            <a:ext cx="6313957" cy="344415"/>
            <a:chOff x="2750737" y="2675138"/>
            <a:chExt cx="6313957" cy="344415"/>
          </a:xfrm>
        </p:grpSpPr>
        <p:cxnSp>
          <p:nvCxnSpPr>
            <p:cNvPr id="148" name="Straight Connector 147">
              <a:extLst>
                <a:ext uri="{FF2B5EF4-FFF2-40B4-BE49-F238E27FC236}">
                  <a16:creationId xmlns:a16="http://schemas.microsoft.com/office/drawing/2014/main" id="{1D75FFD8-965E-47C7-B05F-A941B5164AB4}"/>
                </a:ext>
                <a:ext uri="{C183D7F6-B498-43B3-948B-1728B52AA6E4}">
                  <adec:decorative xmlns:adec="http://schemas.microsoft.com/office/drawing/2017/decorative" val="1"/>
                </a:ext>
              </a:extLst>
            </p:cNvPr>
            <p:cNvCxnSpPr>
              <a:cxnSpLocks/>
            </p:cNvCxnSpPr>
            <p:nvPr userDrawn="1"/>
          </p:nvCxnSpPr>
          <p:spPr>
            <a:xfrm flipH="1">
              <a:off x="275073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BDDFF1A-AABD-4DA5-9811-02C4149132AF}"/>
                </a:ext>
                <a:ext uri="{C183D7F6-B498-43B3-948B-1728B52AA6E4}">
                  <adec:decorative xmlns:adec="http://schemas.microsoft.com/office/drawing/2017/decorative" val="1"/>
                </a:ext>
              </a:extLst>
            </p:cNvPr>
            <p:cNvCxnSpPr>
              <a:cxnSpLocks/>
            </p:cNvCxnSpPr>
            <p:nvPr userDrawn="1"/>
          </p:nvCxnSpPr>
          <p:spPr>
            <a:xfrm flipH="1">
              <a:off x="511688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862A0FB-DDED-42C5-B28D-D466080F4637}"/>
                </a:ext>
                <a:ext uri="{C183D7F6-B498-43B3-948B-1728B52AA6E4}">
                  <adec:decorative xmlns:adec="http://schemas.microsoft.com/office/drawing/2017/decorative" val="1"/>
                </a:ext>
              </a:extLst>
            </p:cNvPr>
            <p:cNvCxnSpPr>
              <a:cxnSpLocks/>
            </p:cNvCxnSpPr>
            <p:nvPr userDrawn="1"/>
          </p:nvCxnSpPr>
          <p:spPr>
            <a:xfrm flipH="1">
              <a:off x="9063434"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7CD073CE-AA33-40C2-9636-3F5C236050F4}"/>
              </a:ext>
            </a:extLst>
          </p:cNvPr>
          <p:cNvSpPr>
            <a:spLocks noGrp="1"/>
          </p:cNvSpPr>
          <p:nvPr>
            <p:ph type="title" hasCustomPrompt="1"/>
          </p:nvPr>
        </p:nvSpPr>
        <p:spPr>
          <a:xfrm>
            <a:off x="4292241" y="693422"/>
            <a:ext cx="3607518" cy="633402"/>
          </a:xfrm>
          <a:prstGeom prst="rect">
            <a:avLst/>
          </a:prstGeom>
          <a:ln w="28575">
            <a:solidFill>
              <a:schemeClr val="accent2"/>
            </a:solidFill>
          </a:ln>
        </p:spPr>
        <p:txBody>
          <a:bodyPr anchor="ctr"/>
          <a:lstStyle>
            <a:lvl1pPr algn="ctr">
              <a:defRPr sz="2400" cap="all" spc="100" baseline="0">
                <a:solidFill>
                  <a:schemeClr val="tx2"/>
                </a:solidFill>
              </a:defRPr>
            </a:lvl1pPr>
          </a:lstStyle>
          <a:p>
            <a:r>
              <a:rPr lang="en-US" dirty="0"/>
              <a:t>Click to add title</a:t>
            </a:r>
          </a:p>
        </p:txBody>
      </p:sp>
      <p:sp>
        <p:nvSpPr>
          <p:cNvPr id="58" name="Text Placeholder 14">
            <a:extLst>
              <a:ext uri="{FF2B5EF4-FFF2-40B4-BE49-F238E27FC236}">
                <a16:creationId xmlns:a16="http://schemas.microsoft.com/office/drawing/2014/main" id="{FC053B39-4BE6-44B3-8D93-ED230B1611A4}"/>
              </a:ext>
            </a:extLst>
          </p:cNvPr>
          <p:cNvSpPr>
            <a:spLocks noGrp="1"/>
          </p:cNvSpPr>
          <p:nvPr>
            <p:ph type="body" sz="quarter" idx="43" hasCustomPrompt="1"/>
          </p:nvPr>
        </p:nvSpPr>
        <p:spPr>
          <a:xfrm>
            <a:off x="202936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9" name="Text Placeholder 14">
            <a:extLst>
              <a:ext uri="{FF2B5EF4-FFF2-40B4-BE49-F238E27FC236}">
                <a16:creationId xmlns:a16="http://schemas.microsoft.com/office/drawing/2014/main" id="{95F74BD3-C751-4644-9E0D-36D890A69E6E}"/>
              </a:ext>
            </a:extLst>
          </p:cNvPr>
          <p:cNvSpPr>
            <a:spLocks noGrp="1"/>
          </p:cNvSpPr>
          <p:nvPr>
            <p:ph type="body" sz="quarter" idx="44" hasCustomPrompt="1"/>
          </p:nvPr>
        </p:nvSpPr>
        <p:spPr>
          <a:xfrm>
            <a:off x="4397612"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0" name="Text Placeholder 14">
            <a:extLst>
              <a:ext uri="{FF2B5EF4-FFF2-40B4-BE49-F238E27FC236}">
                <a16:creationId xmlns:a16="http://schemas.microsoft.com/office/drawing/2014/main" id="{3D5CF2BE-8C0B-408F-AEEB-45E3B588305D}"/>
              </a:ext>
            </a:extLst>
          </p:cNvPr>
          <p:cNvSpPr>
            <a:spLocks noGrp="1"/>
          </p:cNvSpPr>
          <p:nvPr>
            <p:ph type="body" sz="quarter" idx="45" hasCustomPrompt="1"/>
          </p:nvPr>
        </p:nvSpPr>
        <p:spPr>
          <a:xfrm>
            <a:off x="834468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6" name="Text Placeholder 14">
            <a:extLst>
              <a:ext uri="{FF2B5EF4-FFF2-40B4-BE49-F238E27FC236}">
                <a16:creationId xmlns:a16="http://schemas.microsoft.com/office/drawing/2014/main" id="{4A07D9B0-4F06-4D69-B211-37FC634E5084}"/>
              </a:ext>
            </a:extLst>
          </p:cNvPr>
          <p:cNvSpPr>
            <a:spLocks noGrp="1"/>
          </p:cNvSpPr>
          <p:nvPr>
            <p:ph type="body" sz="quarter" idx="41" hasCustomPrompt="1"/>
          </p:nvPr>
        </p:nvSpPr>
        <p:spPr>
          <a:xfrm>
            <a:off x="696804" y="2739533"/>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20" name="Text Placeholder 14">
            <a:extLst>
              <a:ext uri="{FF2B5EF4-FFF2-40B4-BE49-F238E27FC236}">
                <a16:creationId xmlns:a16="http://schemas.microsoft.com/office/drawing/2014/main" id="{E36FDE7A-7F96-4A7E-AB4F-DBCEFD81C3BA}"/>
              </a:ext>
            </a:extLst>
          </p:cNvPr>
          <p:cNvSpPr>
            <a:spLocks noGrp="1"/>
          </p:cNvSpPr>
          <p:nvPr>
            <p:ph type="body" sz="quarter" idx="17" hasCustomPrompt="1"/>
          </p:nvPr>
        </p:nvSpPr>
        <p:spPr>
          <a:xfrm>
            <a:off x="171234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1" name="Text Placeholder 14">
            <a:extLst>
              <a:ext uri="{FF2B5EF4-FFF2-40B4-BE49-F238E27FC236}">
                <a16:creationId xmlns:a16="http://schemas.microsoft.com/office/drawing/2014/main" id="{C3C9C771-CEBA-46FF-9941-0F82E4028CC4}"/>
              </a:ext>
            </a:extLst>
          </p:cNvPr>
          <p:cNvSpPr>
            <a:spLocks noGrp="1"/>
          </p:cNvSpPr>
          <p:nvPr>
            <p:ph type="body" sz="quarter" idx="18" hasCustomPrompt="1"/>
          </p:nvPr>
        </p:nvSpPr>
        <p:spPr>
          <a:xfrm>
            <a:off x="250176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945F6154-355B-4195-8155-1E8C079CDEE2}"/>
              </a:ext>
            </a:extLst>
          </p:cNvPr>
          <p:cNvSpPr>
            <a:spLocks noGrp="1"/>
          </p:cNvSpPr>
          <p:nvPr>
            <p:ph type="body" sz="quarter" idx="19" hasCustomPrompt="1"/>
          </p:nvPr>
        </p:nvSpPr>
        <p:spPr>
          <a:xfrm>
            <a:off x="329117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3" name="Text Placeholder 14">
            <a:extLst>
              <a:ext uri="{FF2B5EF4-FFF2-40B4-BE49-F238E27FC236}">
                <a16:creationId xmlns:a16="http://schemas.microsoft.com/office/drawing/2014/main" id="{B8E228D5-C0F1-4215-8880-B28856B6F77B}"/>
              </a:ext>
            </a:extLst>
          </p:cNvPr>
          <p:cNvSpPr>
            <a:spLocks noGrp="1"/>
          </p:cNvSpPr>
          <p:nvPr>
            <p:ph type="body" sz="quarter" idx="20" hasCustomPrompt="1"/>
          </p:nvPr>
        </p:nvSpPr>
        <p:spPr>
          <a:xfrm>
            <a:off x="408059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4" name="Text Placeholder 14">
            <a:extLst>
              <a:ext uri="{FF2B5EF4-FFF2-40B4-BE49-F238E27FC236}">
                <a16:creationId xmlns:a16="http://schemas.microsoft.com/office/drawing/2014/main" id="{5568E40A-0330-4C80-9F64-FB6C4B7CC11D}"/>
              </a:ext>
            </a:extLst>
          </p:cNvPr>
          <p:cNvSpPr>
            <a:spLocks noGrp="1"/>
          </p:cNvSpPr>
          <p:nvPr>
            <p:ph type="body" sz="quarter" idx="21" hasCustomPrompt="1"/>
          </p:nvPr>
        </p:nvSpPr>
        <p:spPr>
          <a:xfrm>
            <a:off x="4810807" y="317017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EC8A3FD2-F6F6-40A0-89E1-7769CBB8D4BB}"/>
              </a:ext>
            </a:extLst>
          </p:cNvPr>
          <p:cNvSpPr>
            <a:spLocks noGrp="1"/>
          </p:cNvSpPr>
          <p:nvPr>
            <p:ph type="body" sz="quarter" idx="22" hasCustomPrompt="1"/>
          </p:nvPr>
        </p:nvSpPr>
        <p:spPr>
          <a:xfrm>
            <a:off x="565942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6" name="Text Placeholder 14">
            <a:extLst>
              <a:ext uri="{FF2B5EF4-FFF2-40B4-BE49-F238E27FC236}">
                <a16:creationId xmlns:a16="http://schemas.microsoft.com/office/drawing/2014/main" id="{A882D901-8E7C-431B-B6E9-14C8BD5B22C0}"/>
              </a:ext>
            </a:extLst>
          </p:cNvPr>
          <p:cNvSpPr>
            <a:spLocks noGrp="1"/>
          </p:cNvSpPr>
          <p:nvPr>
            <p:ph type="body" sz="quarter" idx="23" hasCustomPrompt="1"/>
          </p:nvPr>
        </p:nvSpPr>
        <p:spPr>
          <a:xfrm>
            <a:off x="644883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7" name="Text Placeholder 14">
            <a:extLst>
              <a:ext uri="{FF2B5EF4-FFF2-40B4-BE49-F238E27FC236}">
                <a16:creationId xmlns:a16="http://schemas.microsoft.com/office/drawing/2014/main" id="{2051E2EF-F729-4B79-8CD4-C0D60EE9AD08}"/>
              </a:ext>
            </a:extLst>
          </p:cNvPr>
          <p:cNvSpPr>
            <a:spLocks noGrp="1"/>
          </p:cNvSpPr>
          <p:nvPr>
            <p:ph type="body" sz="quarter" idx="24" hasCustomPrompt="1"/>
          </p:nvPr>
        </p:nvSpPr>
        <p:spPr>
          <a:xfrm>
            <a:off x="723825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8" name="Text Placeholder 14">
            <a:extLst>
              <a:ext uri="{FF2B5EF4-FFF2-40B4-BE49-F238E27FC236}">
                <a16:creationId xmlns:a16="http://schemas.microsoft.com/office/drawing/2014/main" id="{A8A6BF26-67C7-4AFD-82B4-5F8831E6276B}"/>
              </a:ext>
            </a:extLst>
          </p:cNvPr>
          <p:cNvSpPr>
            <a:spLocks noGrp="1"/>
          </p:cNvSpPr>
          <p:nvPr>
            <p:ph type="body" sz="quarter" idx="25" hasCustomPrompt="1"/>
          </p:nvPr>
        </p:nvSpPr>
        <p:spPr>
          <a:xfrm>
            <a:off x="802766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9" name="Text Placeholder 14">
            <a:extLst>
              <a:ext uri="{FF2B5EF4-FFF2-40B4-BE49-F238E27FC236}">
                <a16:creationId xmlns:a16="http://schemas.microsoft.com/office/drawing/2014/main" id="{9D579002-8C14-4A35-90BB-43E508420D98}"/>
              </a:ext>
            </a:extLst>
          </p:cNvPr>
          <p:cNvSpPr>
            <a:spLocks noGrp="1"/>
          </p:cNvSpPr>
          <p:nvPr>
            <p:ph type="body" sz="quarter" idx="26" hasCustomPrompt="1"/>
          </p:nvPr>
        </p:nvSpPr>
        <p:spPr>
          <a:xfrm>
            <a:off x="881708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0" name="Text Placeholder 14">
            <a:extLst>
              <a:ext uri="{FF2B5EF4-FFF2-40B4-BE49-F238E27FC236}">
                <a16:creationId xmlns:a16="http://schemas.microsoft.com/office/drawing/2014/main" id="{AA2D386B-15E3-4543-8D79-5B890CB60E7F}"/>
              </a:ext>
            </a:extLst>
          </p:cNvPr>
          <p:cNvSpPr>
            <a:spLocks noGrp="1"/>
          </p:cNvSpPr>
          <p:nvPr>
            <p:ph type="body" sz="quarter" idx="27" hasCustomPrompt="1"/>
          </p:nvPr>
        </p:nvSpPr>
        <p:spPr>
          <a:xfrm>
            <a:off x="960649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1" name="Text Placeholder 14">
            <a:extLst>
              <a:ext uri="{FF2B5EF4-FFF2-40B4-BE49-F238E27FC236}">
                <a16:creationId xmlns:a16="http://schemas.microsoft.com/office/drawing/2014/main" id="{D1BBCCCB-0A70-4CE2-AC23-DC53C20096BA}"/>
              </a:ext>
            </a:extLst>
          </p:cNvPr>
          <p:cNvSpPr>
            <a:spLocks noGrp="1"/>
          </p:cNvSpPr>
          <p:nvPr>
            <p:ph type="body" sz="quarter" idx="28" hasCustomPrompt="1"/>
          </p:nvPr>
        </p:nvSpPr>
        <p:spPr>
          <a:xfrm>
            <a:off x="10395907"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61" name="Text Placeholder 14">
            <a:extLst>
              <a:ext uri="{FF2B5EF4-FFF2-40B4-BE49-F238E27FC236}">
                <a16:creationId xmlns:a16="http://schemas.microsoft.com/office/drawing/2014/main" id="{83DD38EA-382F-4255-927F-5F23153D51A7}"/>
              </a:ext>
            </a:extLst>
          </p:cNvPr>
          <p:cNvSpPr>
            <a:spLocks noGrp="1"/>
          </p:cNvSpPr>
          <p:nvPr>
            <p:ph type="body" sz="quarter" idx="46" hasCustomPrompt="1"/>
          </p:nvPr>
        </p:nvSpPr>
        <p:spPr>
          <a:xfrm>
            <a:off x="202936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2" name="Text Placeholder 14">
            <a:extLst>
              <a:ext uri="{FF2B5EF4-FFF2-40B4-BE49-F238E27FC236}">
                <a16:creationId xmlns:a16="http://schemas.microsoft.com/office/drawing/2014/main" id="{DDBB317C-ECEA-48F8-B070-51A7C7B4CDB2}"/>
              </a:ext>
            </a:extLst>
          </p:cNvPr>
          <p:cNvSpPr>
            <a:spLocks noGrp="1"/>
          </p:cNvSpPr>
          <p:nvPr>
            <p:ph type="body" sz="quarter" idx="47" hasCustomPrompt="1"/>
          </p:nvPr>
        </p:nvSpPr>
        <p:spPr>
          <a:xfrm>
            <a:off x="5976442" y="4003137"/>
            <a:ext cx="1440088" cy="408780"/>
          </a:xfrm>
          <a:prstGeom prst="rect">
            <a:avLst/>
          </a:prstGeom>
        </p:spPr>
        <p:txBody>
          <a:bodyPr anchor="b"/>
          <a:lstStyle>
            <a:lvl1pPr marL="0" indent="0" algn="ctr">
              <a:lnSpc>
                <a:spcPct val="100000"/>
              </a:lnSpc>
              <a:spcBef>
                <a:spcPts val="0"/>
              </a:spcBef>
              <a:buNone/>
              <a:defRPr sz="1400" b="0" cap="none" spc="100" baseline="0">
                <a:solidFill>
                  <a:schemeClr val="accent5">
                    <a:lumMod val="50000"/>
                  </a:schemeClr>
                </a:solidFill>
                <a:latin typeface="+mn-lt"/>
              </a:defRPr>
            </a:lvl1pPr>
          </a:lstStyle>
          <a:p>
            <a:pPr lvl="0"/>
            <a:r>
              <a:rPr lang="en-US" dirty="0"/>
              <a:t>Click to add text</a:t>
            </a:r>
          </a:p>
        </p:txBody>
      </p:sp>
      <p:sp>
        <p:nvSpPr>
          <p:cNvPr id="63" name="Text Placeholder 14">
            <a:extLst>
              <a:ext uri="{FF2B5EF4-FFF2-40B4-BE49-F238E27FC236}">
                <a16:creationId xmlns:a16="http://schemas.microsoft.com/office/drawing/2014/main" id="{5C19CD78-318A-4E21-9027-254A8711F4C1}"/>
              </a:ext>
            </a:extLst>
          </p:cNvPr>
          <p:cNvSpPr>
            <a:spLocks noGrp="1"/>
          </p:cNvSpPr>
          <p:nvPr>
            <p:ph type="body" sz="quarter" idx="48" hasCustomPrompt="1"/>
          </p:nvPr>
        </p:nvSpPr>
        <p:spPr>
          <a:xfrm>
            <a:off x="992351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j-lt"/>
              </a:defRPr>
            </a:lvl1pPr>
          </a:lstStyle>
          <a:p>
            <a:pPr lvl="0"/>
            <a:r>
              <a:rPr lang="en-US" dirty="0"/>
              <a:t>Click to add text</a:t>
            </a:r>
          </a:p>
        </p:txBody>
      </p:sp>
      <p:sp>
        <p:nvSpPr>
          <p:cNvPr id="57" name="Text Placeholder 14">
            <a:extLst>
              <a:ext uri="{FF2B5EF4-FFF2-40B4-BE49-F238E27FC236}">
                <a16:creationId xmlns:a16="http://schemas.microsoft.com/office/drawing/2014/main" id="{A437805B-FB40-4996-AD55-1BF1A2D64F0B}"/>
              </a:ext>
            </a:extLst>
          </p:cNvPr>
          <p:cNvSpPr>
            <a:spLocks noGrp="1"/>
          </p:cNvSpPr>
          <p:nvPr>
            <p:ph type="body" sz="quarter" idx="42" hasCustomPrompt="1"/>
          </p:nvPr>
        </p:nvSpPr>
        <p:spPr>
          <a:xfrm>
            <a:off x="696804" y="4437609"/>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32" name="Text Placeholder 14">
            <a:extLst>
              <a:ext uri="{FF2B5EF4-FFF2-40B4-BE49-F238E27FC236}">
                <a16:creationId xmlns:a16="http://schemas.microsoft.com/office/drawing/2014/main" id="{40A55730-770B-4851-B7C1-A3AE260339EC}"/>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3" name="Text Placeholder 14">
            <a:extLst>
              <a:ext uri="{FF2B5EF4-FFF2-40B4-BE49-F238E27FC236}">
                <a16:creationId xmlns:a16="http://schemas.microsoft.com/office/drawing/2014/main" id="{32F5F67C-8450-4CC2-984C-18CEA2A424FA}"/>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4" name="Text Placeholder 14">
            <a:extLst>
              <a:ext uri="{FF2B5EF4-FFF2-40B4-BE49-F238E27FC236}">
                <a16:creationId xmlns:a16="http://schemas.microsoft.com/office/drawing/2014/main" id="{205940B1-D0A7-4FA0-8075-1DD875262A2B}"/>
              </a:ext>
            </a:extLst>
          </p:cNvPr>
          <p:cNvSpPr>
            <a:spLocks noGrp="1"/>
          </p:cNvSpPr>
          <p:nvPr>
            <p:ph type="body" sz="quarter" idx="31" hasCustomPrompt="1"/>
          </p:nvPr>
        </p:nvSpPr>
        <p:spPr>
          <a:xfrm>
            <a:off x="329117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5" name="Text Placeholder 14">
            <a:extLst>
              <a:ext uri="{FF2B5EF4-FFF2-40B4-BE49-F238E27FC236}">
                <a16:creationId xmlns:a16="http://schemas.microsoft.com/office/drawing/2014/main" id="{FF257E24-EF53-4359-8CF5-CC42A8F66184}"/>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6" name="Text Placeholder 14">
            <a:extLst>
              <a:ext uri="{FF2B5EF4-FFF2-40B4-BE49-F238E27FC236}">
                <a16:creationId xmlns:a16="http://schemas.microsoft.com/office/drawing/2014/main" id="{5A2166B8-0F7E-45E9-970E-79F921472A30}"/>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7" name="Text Placeholder 14">
            <a:extLst>
              <a:ext uri="{FF2B5EF4-FFF2-40B4-BE49-F238E27FC236}">
                <a16:creationId xmlns:a16="http://schemas.microsoft.com/office/drawing/2014/main" id="{FF45DCBF-40C1-4B85-9196-4C0237FA8CE9}"/>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8" name="Text Placeholder 14">
            <a:extLst>
              <a:ext uri="{FF2B5EF4-FFF2-40B4-BE49-F238E27FC236}">
                <a16:creationId xmlns:a16="http://schemas.microsoft.com/office/drawing/2014/main" id="{E0182695-A664-4408-ACB6-D9273831D560}"/>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9" name="Text Placeholder 14">
            <a:extLst>
              <a:ext uri="{FF2B5EF4-FFF2-40B4-BE49-F238E27FC236}">
                <a16:creationId xmlns:a16="http://schemas.microsoft.com/office/drawing/2014/main" id="{2928531F-4FEC-4B06-9428-27244D33B936}"/>
              </a:ext>
            </a:extLst>
          </p:cNvPr>
          <p:cNvSpPr>
            <a:spLocks noGrp="1"/>
          </p:cNvSpPr>
          <p:nvPr>
            <p:ph type="body" sz="quarter" idx="36" hasCustomPrompt="1"/>
          </p:nvPr>
        </p:nvSpPr>
        <p:spPr>
          <a:xfrm>
            <a:off x="723825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0" name="Text Placeholder 14">
            <a:extLst>
              <a:ext uri="{FF2B5EF4-FFF2-40B4-BE49-F238E27FC236}">
                <a16:creationId xmlns:a16="http://schemas.microsoft.com/office/drawing/2014/main" id="{E678C8DB-AF28-4A99-B976-36F54BA279CD}"/>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1" name="Text Placeholder 14">
            <a:extLst>
              <a:ext uri="{FF2B5EF4-FFF2-40B4-BE49-F238E27FC236}">
                <a16:creationId xmlns:a16="http://schemas.microsoft.com/office/drawing/2014/main" id="{FB1CBFC6-0E9C-4ECA-A915-798C00479D6B}"/>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2" name="Text Placeholder 14">
            <a:extLst>
              <a:ext uri="{FF2B5EF4-FFF2-40B4-BE49-F238E27FC236}">
                <a16:creationId xmlns:a16="http://schemas.microsoft.com/office/drawing/2014/main" id="{B4EC71CB-AE6D-46A0-87B4-6E2BD6A1CF6F}"/>
              </a:ext>
            </a:extLst>
          </p:cNvPr>
          <p:cNvSpPr>
            <a:spLocks noGrp="1"/>
          </p:cNvSpPr>
          <p:nvPr>
            <p:ph type="body" sz="quarter" idx="39" hasCustomPrompt="1"/>
          </p:nvPr>
        </p:nvSpPr>
        <p:spPr>
          <a:xfrm>
            <a:off x="960649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3" name="Text Placeholder 14">
            <a:extLst>
              <a:ext uri="{FF2B5EF4-FFF2-40B4-BE49-F238E27FC236}">
                <a16:creationId xmlns:a16="http://schemas.microsoft.com/office/drawing/2014/main" id="{16A1EE39-3790-4721-9E09-19024F590A96}"/>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grpSp>
        <p:nvGrpSpPr>
          <p:cNvPr id="44" name="Group 43">
            <a:extLst>
              <a:ext uri="{FF2B5EF4-FFF2-40B4-BE49-F238E27FC236}">
                <a16:creationId xmlns:a16="http://schemas.microsoft.com/office/drawing/2014/main" id="{D4F8B141-9EE2-47E7-AF2A-94CECF90771C}"/>
              </a:ext>
              <a:ext uri="{C183D7F6-B498-43B3-948B-1728B52AA6E4}">
                <adec:decorative xmlns:adec="http://schemas.microsoft.com/office/drawing/2017/decorative" val="1"/>
              </a:ext>
            </a:extLst>
          </p:cNvPr>
          <p:cNvGrpSpPr/>
          <p:nvPr userDrawn="1"/>
        </p:nvGrpSpPr>
        <p:grpSpPr>
          <a:xfrm>
            <a:off x="2047081" y="4694680"/>
            <a:ext cx="8510121" cy="0"/>
            <a:chOff x="1504814" y="2488864"/>
            <a:chExt cx="8510121" cy="0"/>
          </a:xfrm>
        </p:grpSpPr>
        <p:cxnSp>
          <p:nvCxnSpPr>
            <p:cNvPr id="45" name="Straight Connector 44">
              <a:extLst>
                <a:ext uri="{FF2B5EF4-FFF2-40B4-BE49-F238E27FC236}">
                  <a16:creationId xmlns:a16="http://schemas.microsoft.com/office/drawing/2014/main" id="{0D73D561-653C-420E-BC66-5DA51DD36C89}"/>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3729D46-C590-474A-BF51-5B9D4359EB74}"/>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8D21A3-16A8-4ECB-832A-29159F1D20E9}"/>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B217E3B-A68A-4BBD-889D-C078F6616CB6}"/>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AC64796-B68D-4AE1-A16E-54663926A7FD}"/>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69D787A-5A6E-4ADB-BAAA-FC5EF3EF1BE0}"/>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371F89-9862-4F45-9CA4-A53BF2C3F720}"/>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19AC00F-FB14-4E51-ABB2-C72FB6C0A0F7}"/>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083D041-D6E2-4DFF-A37E-21E03F46AF94}"/>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4589E1D-9976-4550-917F-D88195CDCE9F}"/>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065CC16-DED3-4048-8705-CA87554422D7}"/>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4EDC1B45-4090-4B45-80FB-8DF542E67EC0}"/>
              </a:ext>
              <a:ext uri="{C183D7F6-B498-43B3-948B-1728B52AA6E4}">
                <adec:decorative xmlns:adec="http://schemas.microsoft.com/office/drawing/2017/decorative" val="1"/>
              </a:ext>
            </a:extLst>
          </p:cNvPr>
          <p:cNvGrpSpPr/>
          <p:nvPr userDrawn="1"/>
        </p:nvGrpSpPr>
        <p:grpSpPr>
          <a:xfrm>
            <a:off x="1872910" y="4599626"/>
            <a:ext cx="8858463" cy="174171"/>
            <a:chOff x="1835966" y="4162015"/>
            <a:chExt cx="8858463" cy="174171"/>
          </a:xfrm>
        </p:grpSpPr>
        <p:sp>
          <p:nvSpPr>
            <p:cNvPr id="90" name="Oval 234">
              <a:extLst>
                <a:ext uri="{FF2B5EF4-FFF2-40B4-BE49-F238E27FC236}">
                  <a16:creationId xmlns:a16="http://schemas.microsoft.com/office/drawing/2014/main" id="{1EFAF30E-1CB4-4DCC-B1A8-30450AECDE7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236">
              <a:extLst>
                <a:ext uri="{FF2B5EF4-FFF2-40B4-BE49-F238E27FC236}">
                  <a16:creationId xmlns:a16="http://schemas.microsoft.com/office/drawing/2014/main" id="{A53911EE-BFCB-48ED-9821-C8FD0449842D}"/>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38">
              <a:extLst>
                <a:ext uri="{FF2B5EF4-FFF2-40B4-BE49-F238E27FC236}">
                  <a16:creationId xmlns:a16="http://schemas.microsoft.com/office/drawing/2014/main" id="{AE84E691-02AF-4C42-B3B7-EE46E825C03F}"/>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240">
              <a:extLst>
                <a:ext uri="{FF2B5EF4-FFF2-40B4-BE49-F238E27FC236}">
                  <a16:creationId xmlns:a16="http://schemas.microsoft.com/office/drawing/2014/main" id="{EB9041A9-2967-41AF-BE0A-A7476B97B2CA}"/>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242">
              <a:extLst>
                <a:ext uri="{FF2B5EF4-FFF2-40B4-BE49-F238E27FC236}">
                  <a16:creationId xmlns:a16="http://schemas.microsoft.com/office/drawing/2014/main" id="{2B7F05AE-8C2E-43EB-BBA0-897D173AF613}"/>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244">
              <a:extLst>
                <a:ext uri="{FF2B5EF4-FFF2-40B4-BE49-F238E27FC236}">
                  <a16:creationId xmlns:a16="http://schemas.microsoft.com/office/drawing/2014/main" id="{4248E8A5-3D01-49ED-BEC6-0D27C4C50B7E}"/>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246">
              <a:extLst>
                <a:ext uri="{FF2B5EF4-FFF2-40B4-BE49-F238E27FC236}">
                  <a16:creationId xmlns:a16="http://schemas.microsoft.com/office/drawing/2014/main" id="{A50B1FA2-FFAB-4A04-8C04-CF6BC1BCDC98}"/>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48">
              <a:extLst>
                <a:ext uri="{FF2B5EF4-FFF2-40B4-BE49-F238E27FC236}">
                  <a16:creationId xmlns:a16="http://schemas.microsoft.com/office/drawing/2014/main" id="{B70F9284-E3A9-4E8C-9C28-93D985513A99}"/>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50">
              <a:extLst>
                <a:ext uri="{FF2B5EF4-FFF2-40B4-BE49-F238E27FC236}">
                  <a16:creationId xmlns:a16="http://schemas.microsoft.com/office/drawing/2014/main" id="{494AA308-491E-44AE-A81D-E62D362FC479}"/>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252">
              <a:extLst>
                <a:ext uri="{FF2B5EF4-FFF2-40B4-BE49-F238E27FC236}">
                  <a16:creationId xmlns:a16="http://schemas.microsoft.com/office/drawing/2014/main" id="{03B58A61-0691-4D1F-9A25-7CCB12DA9159}"/>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254">
              <a:extLst>
                <a:ext uri="{FF2B5EF4-FFF2-40B4-BE49-F238E27FC236}">
                  <a16:creationId xmlns:a16="http://schemas.microsoft.com/office/drawing/2014/main" id="{57F5DE50-7369-4681-A8F6-5E935A517811}"/>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56">
              <a:extLst>
                <a:ext uri="{FF2B5EF4-FFF2-40B4-BE49-F238E27FC236}">
                  <a16:creationId xmlns:a16="http://schemas.microsoft.com/office/drawing/2014/main" id="{4C666F7C-EBDE-456E-B607-1E0FA692438A}"/>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a:extLst>
              <a:ext uri="{FF2B5EF4-FFF2-40B4-BE49-F238E27FC236}">
                <a16:creationId xmlns:a16="http://schemas.microsoft.com/office/drawing/2014/main" id="{FFFF66A7-062A-4A45-8A10-A8F847AF1847}"/>
              </a:ext>
              <a:ext uri="{C183D7F6-B498-43B3-948B-1728B52AA6E4}">
                <adec:decorative xmlns:adec="http://schemas.microsoft.com/office/drawing/2017/decorative" val="1"/>
              </a:ext>
            </a:extLst>
          </p:cNvPr>
          <p:cNvGrpSpPr/>
          <p:nvPr userDrawn="1"/>
        </p:nvGrpSpPr>
        <p:grpSpPr>
          <a:xfrm>
            <a:off x="2049387" y="2999128"/>
            <a:ext cx="8510121" cy="0"/>
            <a:chOff x="1504814" y="2488864"/>
            <a:chExt cx="8510121" cy="0"/>
          </a:xfrm>
        </p:grpSpPr>
        <p:cxnSp>
          <p:nvCxnSpPr>
            <p:cNvPr id="106" name="Straight Connector 105">
              <a:extLst>
                <a:ext uri="{FF2B5EF4-FFF2-40B4-BE49-F238E27FC236}">
                  <a16:creationId xmlns:a16="http://schemas.microsoft.com/office/drawing/2014/main" id="{A2090933-BFE5-4598-998F-C2857039426F}"/>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7E50B9E-AD14-448E-B2DF-ED1D0F490865}"/>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F782020-9AE0-4B20-ACD4-057C60173A6C}"/>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E1A502D-7651-4CBE-81DE-FF4F102DAA73}"/>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4C29AAF-4E83-44DA-A084-3FF3C70F6155}"/>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5616E9-1DAC-4713-A257-8682DD24AC5C}"/>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CDC726D-AB0E-4ED3-82DB-9DD54ADB100A}"/>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2F1E4A6-E07E-4550-AB72-53438E0C4F0E}"/>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B638F82-2127-4858-AA45-F08A1CADABB9}"/>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28005E8-9894-4966-8BDE-95577A6039DC}"/>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FFBFEB2-9943-4D83-86DB-1A86AC15E8EF}"/>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67045F09-8CF5-4E51-A65C-54F8BF015868}"/>
              </a:ext>
              <a:ext uri="{C183D7F6-B498-43B3-948B-1728B52AA6E4}">
                <adec:decorative xmlns:adec="http://schemas.microsoft.com/office/drawing/2017/decorative" val="1"/>
              </a:ext>
            </a:extLst>
          </p:cNvPr>
          <p:cNvGrpSpPr/>
          <p:nvPr userDrawn="1"/>
        </p:nvGrpSpPr>
        <p:grpSpPr>
          <a:xfrm>
            <a:off x="1872910" y="2903401"/>
            <a:ext cx="8858463" cy="174171"/>
            <a:chOff x="1835966" y="4162015"/>
            <a:chExt cx="8858463" cy="174171"/>
          </a:xfrm>
        </p:grpSpPr>
        <p:sp>
          <p:nvSpPr>
            <p:cNvPr id="135" name="Oval 234">
              <a:extLst>
                <a:ext uri="{FF2B5EF4-FFF2-40B4-BE49-F238E27FC236}">
                  <a16:creationId xmlns:a16="http://schemas.microsoft.com/office/drawing/2014/main" id="{09B4CFFD-0C29-4685-915E-4DC40D4DFD9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236">
              <a:extLst>
                <a:ext uri="{FF2B5EF4-FFF2-40B4-BE49-F238E27FC236}">
                  <a16:creationId xmlns:a16="http://schemas.microsoft.com/office/drawing/2014/main" id="{736381B7-7D05-4040-9A1B-1918415768F3}"/>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238">
              <a:extLst>
                <a:ext uri="{FF2B5EF4-FFF2-40B4-BE49-F238E27FC236}">
                  <a16:creationId xmlns:a16="http://schemas.microsoft.com/office/drawing/2014/main" id="{4F77152F-41F4-45EC-B530-B38C5111C2BA}"/>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240">
              <a:extLst>
                <a:ext uri="{FF2B5EF4-FFF2-40B4-BE49-F238E27FC236}">
                  <a16:creationId xmlns:a16="http://schemas.microsoft.com/office/drawing/2014/main" id="{8FB428D5-0A0E-4CF3-A223-9F4F7B386105}"/>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242">
              <a:extLst>
                <a:ext uri="{FF2B5EF4-FFF2-40B4-BE49-F238E27FC236}">
                  <a16:creationId xmlns:a16="http://schemas.microsoft.com/office/drawing/2014/main" id="{A4275727-B33C-4EB0-9E6E-7CE33560321C}"/>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244">
              <a:extLst>
                <a:ext uri="{FF2B5EF4-FFF2-40B4-BE49-F238E27FC236}">
                  <a16:creationId xmlns:a16="http://schemas.microsoft.com/office/drawing/2014/main" id="{7998F366-05B2-42D3-9B4E-CD7F91FB9396}"/>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246">
              <a:extLst>
                <a:ext uri="{FF2B5EF4-FFF2-40B4-BE49-F238E27FC236}">
                  <a16:creationId xmlns:a16="http://schemas.microsoft.com/office/drawing/2014/main" id="{8593BF6C-17E2-4AB7-85D7-0B93D2376884}"/>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248">
              <a:extLst>
                <a:ext uri="{FF2B5EF4-FFF2-40B4-BE49-F238E27FC236}">
                  <a16:creationId xmlns:a16="http://schemas.microsoft.com/office/drawing/2014/main" id="{74F85EBE-E43B-4B81-85F1-89969EC56D55}"/>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250">
              <a:extLst>
                <a:ext uri="{FF2B5EF4-FFF2-40B4-BE49-F238E27FC236}">
                  <a16:creationId xmlns:a16="http://schemas.microsoft.com/office/drawing/2014/main" id="{16C21525-8829-45F3-8C9F-05274678E7C1}"/>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252">
              <a:extLst>
                <a:ext uri="{FF2B5EF4-FFF2-40B4-BE49-F238E27FC236}">
                  <a16:creationId xmlns:a16="http://schemas.microsoft.com/office/drawing/2014/main" id="{8FFF03BC-2EFF-4AF5-B788-A1FEA5378092}"/>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254">
              <a:extLst>
                <a:ext uri="{FF2B5EF4-FFF2-40B4-BE49-F238E27FC236}">
                  <a16:creationId xmlns:a16="http://schemas.microsoft.com/office/drawing/2014/main" id="{D811BD14-6461-4DD9-9A2C-BFC2C955390B}"/>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256">
              <a:extLst>
                <a:ext uri="{FF2B5EF4-FFF2-40B4-BE49-F238E27FC236}">
                  <a16:creationId xmlns:a16="http://schemas.microsoft.com/office/drawing/2014/main" id="{929BB859-9DB9-433D-8C7B-91E7FED48B59}"/>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9" name="Graphic 158">
            <a:extLst>
              <a:ext uri="{FF2B5EF4-FFF2-40B4-BE49-F238E27FC236}">
                <a16:creationId xmlns:a16="http://schemas.microsoft.com/office/drawing/2014/main" id="{A24C8354-AD07-4B50-9334-314D6B2B10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sp>
        <p:nvSpPr>
          <p:cNvPr id="160" name="Date Placeholder 2">
            <a:extLst>
              <a:ext uri="{FF2B5EF4-FFF2-40B4-BE49-F238E27FC236}">
                <a16:creationId xmlns:a16="http://schemas.microsoft.com/office/drawing/2014/main" id="{D3F09D93-A56A-41E4-A3BA-42472B0A3850}"/>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161" name="Footer Placeholder 3">
            <a:extLst>
              <a:ext uri="{FF2B5EF4-FFF2-40B4-BE49-F238E27FC236}">
                <a16:creationId xmlns:a16="http://schemas.microsoft.com/office/drawing/2014/main" id="{5951592E-5737-43C9-B6B0-D134076610B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162" name="Slide Number Placeholder 4">
            <a:extLst>
              <a:ext uri="{FF2B5EF4-FFF2-40B4-BE49-F238E27FC236}">
                <a16:creationId xmlns:a16="http://schemas.microsoft.com/office/drawing/2014/main" id="{3B542197-0399-4FBD-A10C-B97A68AA2A0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706256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819728" y="317739"/>
            <a:ext cx="4114800" cy="623923"/>
          </a:xfrm>
          <a:prstGeom prst="rect">
            <a:avLst/>
          </a:prstGeom>
        </p:spPr>
        <p:txBody>
          <a:bodyPr anchor="ctr"/>
          <a:lstStyle>
            <a:lvl1pPr>
              <a:defRPr sz="2400" cap="all" spc="100" baseline="0">
                <a:solidFill>
                  <a:schemeClr val="tx2"/>
                </a:solidFill>
              </a:defRPr>
            </a:lvl1pPr>
          </a:lstStyle>
          <a:p>
            <a:r>
              <a:rPr lang="en-US" dirty="0"/>
              <a:t>Click to add title</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914400" y="905856"/>
            <a:ext cx="5759450" cy="5047269"/>
          </a:xfrm>
          <a:prstGeom prst="rect">
            <a:avLst/>
          </a:prstGeom>
        </p:spPr>
        <p:txBody>
          <a:bodyPr/>
          <a:lstStyle>
            <a:lvl1pPr marL="0" indent="0">
              <a:buNone/>
              <a:defRPr sz="1800" cap="all" baseline="0">
                <a:solidFill>
                  <a:schemeClr val="accent5">
                    <a:lumMod val="50000"/>
                  </a:schemeClr>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8" name="Picture Placeholder 8">
            <a:extLst>
              <a:ext uri="{FF2B5EF4-FFF2-40B4-BE49-F238E27FC236}">
                <a16:creationId xmlns:a16="http://schemas.microsoft.com/office/drawing/2014/main" id="{A6BF61C1-4A8C-44D4-901D-E065B7B42A25}"/>
              </a:ext>
            </a:extLst>
          </p:cNvPr>
          <p:cNvSpPr>
            <a:spLocks noGrp="1"/>
          </p:cNvSpPr>
          <p:nvPr>
            <p:ph type="pic" sz="quarter" idx="14" hasCustomPrompt="1"/>
          </p:nvPr>
        </p:nvSpPr>
        <p:spPr>
          <a:xfrm>
            <a:off x="7598229" y="0"/>
            <a:ext cx="4593770" cy="6858000"/>
          </a:xfrm>
          <a:prstGeom prst="rect">
            <a:avLst/>
          </a:prstGeom>
        </p:spPr>
        <p:txBody>
          <a:bodyPr/>
          <a:lstStyle>
            <a:lvl1pPr marL="0" indent="0" algn="ctr">
              <a:buNone/>
              <a:defRPr/>
            </a:lvl1pPr>
          </a:lstStyle>
          <a:p>
            <a:r>
              <a:rPr lang="en-US" dirty="0"/>
              <a:t>Click to add photo</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r Team 4-Up">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726902C-381D-4629-AF04-0689A76C513B}"/>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80C3F3-53A4-4049-96CE-C6C4EB9DA62C}"/>
              </a:ext>
            </a:extLst>
          </p:cNvPr>
          <p:cNvSpPr>
            <a:spLocks noGrp="1"/>
          </p:cNvSpPr>
          <p:nvPr>
            <p:ph type="title" hasCustomPrompt="1"/>
          </p:nvPr>
        </p:nvSpPr>
        <p:spPr>
          <a:xfrm>
            <a:off x="4038600" y="544286"/>
            <a:ext cx="4114800" cy="74792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3F669E6E-28BD-4FC9-BFB3-B42707D25AE2}"/>
              </a:ext>
            </a:extLst>
          </p:cNvPr>
          <p:cNvSpPr>
            <a:spLocks noGrp="1"/>
          </p:cNvSpPr>
          <p:nvPr>
            <p:ph type="pic" sz="quarter" idx="14" hasCustomPrompt="1"/>
          </p:nvPr>
        </p:nvSpPr>
        <p:spPr>
          <a:xfrm>
            <a:off x="897731" y="2427897"/>
            <a:ext cx="2099702" cy="2115227"/>
          </a:xfrm>
          <a:prstGeom prst="rect">
            <a:avLst/>
          </a:prstGeom>
        </p:spPr>
        <p:txBody>
          <a:bodyPr/>
          <a:lstStyle>
            <a:lvl1pPr marL="0" indent="0" algn="ctr">
              <a:buNone/>
              <a:defRPr/>
            </a:lvl1pPr>
          </a:lstStyle>
          <a:p>
            <a:r>
              <a:rPr lang="en-US" dirty="0"/>
              <a:t>Click to add photo</a:t>
            </a:r>
          </a:p>
        </p:txBody>
      </p:sp>
      <p:sp>
        <p:nvSpPr>
          <p:cNvPr id="14" name="Text Placeholder 10">
            <a:extLst>
              <a:ext uri="{FF2B5EF4-FFF2-40B4-BE49-F238E27FC236}">
                <a16:creationId xmlns:a16="http://schemas.microsoft.com/office/drawing/2014/main" id="{B0CE1D3C-6E95-41C8-9202-B6BACEA97CBA}"/>
              </a:ext>
            </a:extLst>
          </p:cNvPr>
          <p:cNvSpPr>
            <a:spLocks noGrp="1"/>
          </p:cNvSpPr>
          <p:nvPr>
            <p:ph type="body" sz="quarter" idx="18" hasCustomPrompt="1"/>
          </p:nvPr>
        </p:nvSpPr>
        <p:spPr>
          <a:xfrm>
            <a:off x="703729"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15" name="Text Placeholder 10">
            <a:extLst>
              <a:ext uri="{FF2B5EF4-FFF2-40B4-BE49-F238E27FC236}">
                <a16:creationId xmlns:a16="http://schemas.microsoft.com/office/drawing/2014/main" id="{A90F4B16-F669-4D35-8B6D-5DE38097DD9A}"/>
              </a:ext>
            </a:extLst>
          </p:cNvPr>
          <p:cNvSpPr>
            <a:spLocks noGrp="1"/>
          </p:cNvSpPr>
          <p:nvPr>
            <p:ph type="body" sz="quarter" idx="19" hasCustomPrompt="1"/>
          </p:nvPr>
        </p:nvSpPr>
        <p:spPr>
          <a:xfrm>
            <a:off x="703728"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17" name="Rectangle 16">
            <a:extLst>
              <a:ext uri="{FF2B5EF4-FFF2-40B4-BE49-F238E27FC236}">
                <a16:creationId xmlns:a16="http://schemas.microsoft.com/office/drawing/2014/main" id="{E90D56BE-BB71-4ADC-B308-883B7BB63CDE}"/>
              </a:ext>
              <a:ext uri="{C183D7F6-B498-43B3-948B-1728B52AA6E4}">
                <adec:decorative xmlns:adec="http://schemas.microsoft.com/office/drawing/2017/decorative" val="1"/>
              </a:ext>
            </a:extLst>
          </p:cNvPr>
          <p:cNvSpPr/>
          <p:nvPr userDrawn="1"/>
        </p:nvSpPr>
        <p:spPr>
          <a:xfrm>
            <a:off x="70372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9">
            <a:extLst>
              <a:ext uri="{FF2B5EF4-FFF2-40B4-BE49-F238E27FC236}">
                <a16:creationId xmlns:a16="http://schemas.microsoft.com/office/drawing/2014/main" id="{24532133-7BD7-49DF-96C1-B4A992CE4DF0}"/>
              </a:ext>
            </a:extLst>
          </p:cNvPr>
          <p:cNvSpPr>
            <a:spLocks noGrp="1"/>
          </p:cNvSpPr>
          <p:nvPr>
            <p:ph type="pic" sz="quarter" idx="20" hasCustomPrompt="1"/>
          </p:nvPr>
        </p:nvSpPr>
        <p:spPr>
          <a:xfrm>
            <a:off x="3667826" y="2427897"/>
            <a:ext cx="2099702" cy="2115227"/>
          </a:xfrm>
          <a:prstGeom prst="rect">
            <a:avLst/>
          </a:prstGeom>
        </p:spPr>
        <p:txBody>
          <a:bodyPr/>
          <a:lstStyle>
            <a:lvl1pPr marL="0" indent="0" algn="ctr">
              <a:buNone/>
              <a:defRPr/>
            </a:lvl1pPr>
          </a:lstStyle>
          <a:p>
            <a:r>
              <a:rPr lang="en-US" dirty="0"/>
              <a:t>Click to add photo</a:t>
            </a:r>
          </a:p>
        </p:txBody>
      </p:sp>
      <p:sp>
        <p:nvSpPr>
          <p:cNvPr id="19" name="Rectangle 18">
            <a:extLst>
              <a:ext uri="{FF2B5EF4-FFF2-40B4-BE49-F238E27FC236}">
                <a16:creationId xmlns:a16="http://schemas.microsoft.com/office/drawing/2014/main" id="{4AF4F5B9-821C-4A57-B5E2-055949CECC07}"/>
              </a:ext>
              <a:ext uri="{C183D7F6-B498-43B3-948B-1728B52AA6E4}">
                <adec:decorative xmlns:adec="http://schemas.microsoft.com/office/drawing/2017/decorative" val="1"/>
              </a:ext>
            </a:extLst>
          </p:cNvPr>
          <p:cNvSpPr/>
          <p:nvPr userDrawn="1"/>
        </p:nvSpPr>
        <p:spPr>
          <a:xfrm>
            <a:off x="347382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Placeholder 10">
            <a:extLst>
              <a:ext uri="{FF2B5EF4-FFF2-40B4-BE49-F238E27FC236}">
                <a16:creationId xmlns:a16="http://schemas.microsoft.com/office/drawing/2014/main" id="{63893EB3-C98E-4A69-A71C-7C922128375E}"/>
              </a:ext>
            </a:extLst>
          </p:cNvPr>
          <p:cNvSpPr>
            <a:spLocks noGrp="1"/>
          </p:cNvSpPr>
          <p:nvPr>
            <p:ph type="body" sz="quarter" idx="23" hasCustomPrompt="1"/>
          </p:nvPr>
        </p:nvSpPr>
        <p:spPr>
          <a:xfrm>
            <a:off x="3473826"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7" name="Text Placeholder 10">
            <a:extLst>
              <a:ext uri="{FF2B5EF4-FFF2-40B4-BE49-F238E27FC236}">
                <a16:creationId xmlns:a16="http://schemas.microsoft.com/office/drawing/2014/main" id="{5D0352AF-E877-45F2-9868-A8A1E017A91E}"/>
              </a:ext>
            </a:extLst>
          </p:cNvPr>
          <p:cNvSpPr>
            <a:spLocks noGrp="1"/>
          </p:cNvSpPr>
          <p:nvPr>
            <p:ph type="body" sz="quarter" idx="24" hasCustomPrompt="1"/>
          </p:nvPr>
        </p:nvSpPr>
        <p:spPr>
          <a:xfrm>
            <a:off x="3473825"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0" name="Picture Placeholder 9">
            <a:extLst>
              <a:ext uri="{FF2B5EF4-FFF2-40B4-BE49-F238E27FC236}">
                <a16:creationId xmlns:a16="http://schemas.microsoft.com/office/drawing/2014/main" id="{750DAF93-603B-44B6-99DC-79A63DC3A1F4}"/>
              </a:ext>
            </a:extLst>
          </p:cNvPr>
          <p:cNvSpPr>
            <a:spLocks noGrp="1"/>
          </p:cNvSpPr>
          <p:nvPr>
            <p:ph type="pic" sz="quarter" idx="21" hasCustomPrompt="1"/>
          </p:nvPr>
        </p:nvSpPr>
        <p:spPr>
          <a:xfrm>
            <a:off x="6437921" y="2427897"/>
            <a:ext cx="2099702" cy="2115227"/>
          </a:xfrm>
          <a:prstGeom prst="rect">
            <a:avLst/>
          </a:prstGeom>
        </p:spPr>
        <p:txBody>
          <a:bodyPr/>
          <a:lstStyle>
            <a:lvl1pPr marL="0" indent="0" algn="ctr">
              <a:buNone/>
              <a:defRPr/>
            </a:lvl1pPr>
          </a:lstStyle>
          <a:p>
            <a:r>
              <a:rPr lang="en-US" dirty="0"/>
              <a:t>Click to add photo</a:t>
            </a:r>
          </a:p>
        </p:txBody>
      </p:sp>
      <p:sp>
        <p:nvSpPr>
          <p:cNvPr id="21" name="Rectangle 20">
            <a:extLst>
              <a:ext uri="{FF2B5EF4-FFF2-40B4-BE49-F238E27FC236}">
                <a16:creationId xmlns:a16="http://schemas.microsoft.com/office/drawing/2014/main" id="{C372AD67-26BA-4843-BAFE-B661A05BBE9D}"/>
              </a:ext>
              <a:ext uri="{C183D7F6-B498-43B3-948B-1728B52AA6E4}">
                <adec:decorative xmlns:adec="http://schemas.microsoft.com/office/drawing/2017/decorative" val="1"/>
              </a:ext>
            </a:extLst>
          </p:cNvPr>
          <p:cNvSpPr/>
          <p:nvPr userDrawn="1"/>
        </p:nvSpPr>
        <p:spPr>
          <a:xfrm>
            <a:off x="624391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E0EAD7F-FBD0-4EA0-A7E7-5E65604B4716}"/>
              </a:ext>
              <a:ext uri="{C183D7F6-B498-43B3-948B-1728B52AA6E4}">
                <adec:decorative xmlns:adec="http://schemas.microsoft.com/office/drawing/2017/decorative" val="1"/>
              </a:ext>
            </a:extLst>
          </p:cNvPr>
          <p:cNvSpPr/>
          <p:nvPr userDrawn="1"/>
        </p:nvSpPr>
        <p:spPr>
          <a:xfrm>
            <a:off x="901401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10">
            <a:extLst>
              <a:ext uri="{FF2B5EF4-FFF2-40B4-BE49-F238E27FC236}">
                <a16:creationId xmlns:a16="http://schemas.microsoft.com/office/drawing/2014/main" id="{DA3EAA29-D608-4031-9C0E-0610D1886CA5}"/>
              </a:ext>
            </a:extLst>
          </p:cNvPr>
          <p:cNvSpPr>
            <a:spLocks noGrp="1"/>
          </p:cNvSpPr>
          <p:nvPr>
            <p:ph type="body" sz="quarter" idx="25" hasCustomPrompt="1"/>
          </p:nvPr>
        </p:nvSpPr>
        <p:spPr>
          <a:xfrm>
            <a:off x="6243921"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9" name="Text Placeholder 10">
            <a:extLst>
              <a:ext uri="{FF2B5EF4-FFF2-40B4-BE49-F238E27FC236}">
                <a16:creationId xmlns:a16="http://schemas.microsoft.com/office/drawing/2014/main" id="{1DC4676B-9880-4C33-A8A2-88FB0944CF3B}"/>
              </a:ext>
            </a:extLst>
          </p:cNvPr>
          <p:cNvSpPr>
            <a:spLocks noGrp="1"/>
          </p:cNvSpPr>
          <p:nvPr>
            <p:ph type="body" sz="quarter" idx="26" hasCustomPrompt="1"/>
          </p:nvPr>
        </p:nvSpPr>
        <p:spPr>
          <a:xfrm>
            <a:off x="6243920"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4" name="Picture Placeholder 9">
            <a:extLst>
              <a:ext uri="{FF2B5EF4-FFF2-40B4-BE49-F238E27FC236}">
                <a16:creationId xmlns:a16="http://schemas.microsoft.com/office/drawing/2014/main" id="{AF6D479F-D265-4CD5-88BE-FC37AFC5FF4B}"/>
              </a:ext>
            </a:extLst>
          </p:cNvPr>
          <p:cNvSpPr>
            <a:spLocks noGrp="1"/>
          </p:cNvSpPr>
          <p:nvPr>
            <p:ph type="pic" sz="quarter" idx="22" hasCustomPrompt="1"/>
          </p:nvPr>
        </p:nvSpPr>
        <p:spPr>
          <a:xfrm>
            <a:off x="9208016" y="2427897"/>
            <a:ext cx="2099702" cy="2115227"/>
          </a:xfrm>
          <a:prstGeom prst="rect">
            <a:avLst/>
          </a:prstGeom>
        </p:spPr>
        <p:txBody>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ED618ADF-296A-4300-A8AE-A1837B390A9F}"/>
              </a:ext>
            </a:extLst>
          </p:cNvPr>
          <p:cNvSpPr>
            <a:spLocks noGrp="1"/>
          </p:cNvSpPr>
          <p:nvPr>
            <p:ph type="body" sz="quarter" idx="27" hasCustomPrompt="1"/>
          </p:nvPr>
        </p:nvSpPr>
        <p:spPr>
          <a:xfrm>
            <a:off x="9014015"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31" name="Text Placeholder 10">
            <a:extLst>
              <a:ext uri="{FF2B5EF4-FFF2-40B4-BE49-F238E27FC236}">
                <a16:creationId xmlns:a16="http://schemas.microsoft.com/office/drawing/2014/main" id="{CA503612-3331-4786-8298-4A1E0C1C75DD}"/>
              </a:ext>
            </a:extLst>
          </p:cNvPr>
          <p:cNvSpPr>
            <a:spLocks noGrp="1"/>
          </p:cNvSpPr>
          <p:nvPr>
            <p:ph type="body" sz="quarter" idx="28" hasCustomPrompt="1"/>
          </p:nvPr>
        </p:nvSpPr>
        <p:spPr>
          <a:xfrm>
            <a:off x="9014014"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75A1D0F5-2B0B-4318-B5DC-AECB09851E41}"/>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E63A8939-F5BE-47FA-AE2F-AF66C45B135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798A3F37-FB91-4420-832B-EA39AE37BFF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23259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r Team 8-Up">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70B2057-9B78-4391-A15F-27A41A72F11D}"/>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059CD-37AB-48A3-9976-0B38FF7A5A95}"/>
              </a:ext>
            </a:extLst>
          </p:cNvPr>
          <p:cNvSpPr>
            <a:spLocks noGrp="1"/>
          </p:cNvSpPr>
          <p:nvPr>
            <p:ph type="title" hasCustomPrompt="1"/>
          </p:nvPr>
        </p:nvSpPr>
        <p:spPr>
          <a:xfrm>
            <a:off x="4097106" y="589720"/>
            <a:ext cx="4006114" cy="657784"/>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236E0B0A-0B1B-438D-8971-570ACA956B88}"/>
              </a:ext>
            </a:extLst>
          </p:cNvPr>
          <p:cNvSpPr>
            <a:spLocks noGrp="1"/>
          </p:cNvSpPr>
          <p:nvPr>
            <p:ph type="pic" sz="quarter" idx="14" hasCustomPrompt="1"/>
          </p:nvPr>
        </p:nvSpPr>
        <p:spPr>
          <a:xfrm>
            <a:off x="1564029" y="1862038"/>
            <a:ext cx="1243292" cy="1144666"/>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21FB8438-2DA4-4B23-ACCD-3DEADF3E753E}"/>
              </a:ext>
              <a:ext uri="{C183D7F6-B498-43B3-948B-1728B52AA6E4}">
                <adec:decorative xmlns:adec="http://schemas.microsoft.com/office/drawing/2017/decorative" val="1"/>
              </a:ext>
            </a:extLst>
          </p:cNvPr>
          <p:cNvSpPr/>
          <p:nvPr userDrawn="1"/>
        </p:nvSpPr>
        <p:spPr>
          <a:xfrm>
            <a:off x="144915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 Placeholder 10">
            <a:extLst>
              <a:ext uri="{FF2B5EF4-FFF2-40B4-BE49-F238E27FC236}">
                <a16:creationId xmlns:a16="http://schemas.microsoft.com/office/drawing/2014/main" id="{3E63EE1F-208F-40D0-9307-47F66C8581BD}"/>
              </a:ext>
            </a:extLst>
          </p:cNvPr>
          <p:cNvSpPr>
            <a:spLocks noGrp="1"/>
          </p:cNvSpPr>
          <p:nvPr>
            <p:ph type="body" sz="quarter" idx="22" hasCustomPrompt="1"/>
          </p:nvPr>
        </p:nvSpPr>
        <p:spPr>
          <a:xfrm>
            <a:off x="102807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47" name="Text Placeholder 10">
            <a:extLst>
              <a:ext uri="{FF2B5EF4-FFF2-40B4-BE49-F238E27FC236}">
                <a16:creationId xmlns:a16="http://schemas.microsoft.com/office/drawing/2014/main" id="{40F7C878-62A1-4A30-AA27-C5F502C8D315}"/>
              </a:ext>
            </a:extLst>
          </p:cNvPr>
          <p:cNvSpPr>
            <a:spLocks noGrp="1"/>
          </p:cNvSpPr>
          <p:nvPr>
            <p:ph type="body" sz="quarter" idx="23" hasCustomPrompt="1"/>
          </p:nvPr>
        </p:nvSpPr>
        <p:spPr>
          <a:xfrm>
            <a:off x="102807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48" name="Picture Placeholder 9">
            <a:extLst>
              <a:ext uri="{FF2B5EF4-FFF2-40B4-BE49-F238E27FC236}">
                <a16:creationId xmlns:a16="http://schemas.microsoft.com/office/drawing/2014/main" id="{5D495D18-EB49-4AD5-A7EE-1E6D2496B69A}"/>
              </a:ext>
            </a:extLst>
          </p:cNvPr>
          <p:cNvSpPr>
            <a:spLocks noGrp="1"/>
          </p:cNvSpPr>
          <p:nvPr>
            <p:ph type="pic" sz="quarter" idx="24" hasCustomPrompt="1"/>
          </p:nvPr>
        </p:nvSpPr>
        <p:spPr>
          <a:xfrm>
            <a:off x="4211979" y="1862038"/>
            <a:ext cx="1243292" cy="1144666"/>
          </a:xfrm>
          <a:prstGeom prst="rect">
            <a:avLst/>
          </a:prstGeom>
        </p:spPr>
        <p:txBody>
          <a:bodyPr/>
          <a:lstStyle>
            <a:lvl1pPr marL="0" indent="0" algn="ctr">
              <a:buNone/>
              <a:defRPr/>
            </a:lvl1pPr>
          </a:lstStyle>
          <a:p>
            <a:r>
              <a:rPr lang="en-US" dirty="0"/>
              <a:t>Click to add photo</a:t>
            </a:r>
          </a:p>
        </p:txBody>
      </p:sp>
      <p:sp>
        <p:nvSpPr>
          <p:cNvPr id="49" name="Rectangle 48">
            <a:extLst>
              <a:ext uri="{FF2B5EF4-FFF2-40B4-BE49-F238E27FC236}">
                <a16:creationId xmlns:a16="http://schemas.microsoft.com/office/drawing/2014/main" id="{9248BBAE-0CA8-464A-A4E0-AB7D697DA0F5}"/>
              </a:ext>
              <a:ext uri="{C183D7F6-B498-43B3-948B-1728B52AA6E4}">
                <adec:decorative xmlns:adec="http://schemas.microsoft.com/office/drawing/2017/decorative" val="1"/>
              </a:ext>
            </a:extLst>
          </p:cNvPr>
          <p:cNvSpPr/>
          <p:nvPr userDrawn="1"/>
        </p:nvSpPr>
        <p:spPr>
          <a:xfrm>
            <a:off x="409710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Placeholder 10">
            <a:extLst>
              <a:ext uri="{FF2B5EF4-FFF2-40B4-BE49-F238E27FC236}">
                <a16:creationId xmlns:a16="http://schemas.microsoft.com/office/drawing/2014/main" id="{03551339-A94F-4674-8165-3BFA78946D07}"/>
              </a:ext>
            </a:extLst>
          </p:cNvPr>
          <p:cNvSpPr>
            <a:spLocks noGrp="1"/>
          </p:cNvSpPr>
          <p:nvPr>
            <p:ph type="body" sz="quarter" idx="25" hasCustomPrompt="1"/>
          </p:nvPr>
        </p:nvSpPr>
        <p:spPr>
          <a:xfrm>
            <a:off x="367602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1" name="Text Placeholder 10">
            <a:extLst>
              <a:ext uri="{FF2B5EF4-FFF2-40B4-BE49-F238E27FC236}">
                <a16:creationId xmlns:a16="http://schemas.microsoft.com/office/drawing/2014/main" id="{D1839C5B-C216-4FB8-A285-4D99AF56E826}"/>
              </a:ext>
            </a:extLst>
          </p:cNvPr>
          <p:cNvSpPr>
            <a:spLocks noGrp="1"/>
          </p:cNvSpPr>
          <p:nvPr>
            <p:ph type="body" sz="quarter" idx="26" hasCustomPrompt="1"/>
          </p:nvPr>
        </p:nvSpPr>
        <p:spPr>
          <a:xfrm>
            <a:off x="367602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2" name="Picture Placeholder 9">
            <a:extLst>
              <a:ext uri="{FF2B5EF4-FFF2-40B4-BE49-F238E27FC236}">
                <a16:creationId xmlns:a16="http://schemas.microsoft.com/office/drawing/2014/main" id="{ACA22B55-1DD2-4FE6-95FC-D8BC2BBECF0A}"/>
              </a:ext>
            </a:extLst>
          </p:cNvPr>
          <p:cNvSpPr>
            <a:spLocks noGrp="1"/>
          </p:cNvSpPr>
          <p:nvPr>
            <p:ph type="pic" sz="quarter" idx="27" hasCustomPrompt="1"/>
          </p:nvPr>
        </p:nvSpPr>
        <p:spPr>
          <a:xfrm>
            <a:off x="6859928" y="1862038"/>
            <a:ext cx="1243292" cy="1144666"/>
          </a:xfrm>
          <a:prstGeom prst="rect">
            <a:avLst/>
          </a:prstGeom>
        </p:spPr>
        <p:txBody>
          <a:bodyPr/>
          <a:lstStyle>
            <a:lvl1pPr marL="0" indent="0" algn="ctr">
              <a:buNone/>
              <a:defRPr/>
            </a:lvl1pPr>
          </a:lstStyle>
          <a:p>
            <a:r>
              <a:rPr lang="en-US" dirty="0"/>
              <a:t>Click to add photo</a:t>
            </a:r>
          </a:p>
        </p:txBody>
      </p:sp>
      <p:sp>
        <p:nvSpPr>
          <p:cNvPr id="53" name="Rectangle 52">
            <a:extLst>
              <a:ext uri="{FF2B5EF4-FFF2-40B4-BE49-F238E27FC236}">
                <a16:creationId xmlns:a16="http://schemas.microsoft.com/office/drawing/2014/main" id="{9473BE6D-AE02-42D4-838E-F7916980D8B2}"/>
              </a:ext>
              <a:ext uri="{C183D7F6-B498-43B3-948B-1728B52AA6E4}">
                <adec:decorative xmlns:adec="http://schemas.microsoft.com/office/drawing/2017/decorative" val="1"/>
              </a:ext>
            </a:extLst>
          </p:cNvPr>
          <p:cNvSpPr/>
          <p:nvPr userDrawn="1"/>
        </p:nvSpPr>
        <p:spPr>
          <a:xfrm>
            <a:off x="6745055"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10">
            <a:extLst>
              <a:ext uri="{FF2B5EF4-FFF2-40B4-BE49-F238E27FC236}">
                <a16:creationId xmlns:a16="http://schemas.microsoft.com/office/drawing/2014/main" id="{35C2A2FE-AA36-4715-97F6-B743D26DE3F2}"/>
              </a:ext>
            </a:extLst>
          </p:cNvPr>
          <p:cNvSpPr>
            <a:spLocks noGrp="1"/>
          </p:cNvSpPr>
          <p:nvPr>
            <p:ph type="body" sz="quarter" idx="28" hasCustomPrompt="1"/>
          </p:nvPr>
        </p:nvSpPr>
        <p:spPr>
          <a:xfrm>
            <a:off x="6323972"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5" name="Text Placeholder 10">
            <a:extLst>
              <a:ext uri="{FF2B5EF4-FFF2-40B4-BE49-F238E27FC236}">
                <a16:creationId xmlns:a16="http://schemas.microsoft.com/office/drawing/2014/main" id="{B98652DE-F8C8-4EA5-8CDA-9985B636DEA1}"/>
              </a:ext>
            </a:extLst>
          </p:cNvPr>
          <p:cNvSpPr>
            <a:spLocks noGrp="1"/>
          </p:cNvSpPr>
          <p:nvPr>
            <p:ph type="body" sz="quarter" idx="29" hasCustomPrompt="1"/>
          </p:nvPr>
        </p:nvSpPr>
        <p:spPr>
          <a:xfrm>
            <a:off x="6323972"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6" name="Picture Placeholder 9">
            <a:extLst>
              <a:ext uri="{FF2B5EF4-FFF2-40B4-BE49-F238E27FC236}">
                <a16:creationId xmlns:a16="http://schemas.microsoft.com/office/drawing/2014/main" id="{40C3D084-82F3-4C1C-95E8-56362097EDFB}"/>
              </a:ext>
            </a:extLst>
          </p:cNvPr>
          <p:cNvSpPr>
            <a:spLocks noGrp="1"/>
          </p:cNvSpPr>
          <p:nvPr>
            <p:ph type="pic" sz="quarter" idx="30" hasCustomPrompt="1"/>
          </p:nvPr>
        </p:nvSpPr>
        <p:spPr>
          <a:xfrm>
            <a:off x="9507876" y="1858432"/>
            <a:ext cx="1243292" cy="1144666"/>
          </a:xfrm>
          <a:prstGeom prst="rect">
            <a:avLst/>
          </a:prstGeom>
        </p:spPr>
        <p:txBody>
          <a:bodyPr/>
          <a:lstStyle>
            <a:lvl1pPr marL="0" indent="0" algn="ctr">
              <a:buNone/>
              <a:defRPr/>
            </a:lvl1pPr>
          </a:lstStyle>
          <a:p>
            <a:r>
              <a:rPr lang="en-US" dirty="0"/>
              <a:t>Click to add photo</a:t>
            </a:r>
          </a:p>
        </p:txBody>
      </p:sp>
      <p:sp>
        <p:nvSpPr>
          <p:cNvPr id="57" name="Rectangle 56">
            <a:extLst>
              <a:ext uri="{FF2B5EF4-FFF2-40B4-BE49-F238E27FC236}">
                <a16:creationId xmlns:a16="http://schemas.microsoft.com/office/drawing/2014/main" id="{E0EC4B6A-1FAA-43D1-9436-A3BFF08A8493}"/>
              </a:ext>
              <a:ext uri="{C183D7F6-B498-43B3-948B-1728B52AA6E4}">
                <adec:decorative xmlns:adec="http://schemas.microsoft.com/office/drawing/2017/decorative" val="1"/>
              </a:ext>
            </a:extLst>
          </p:cNvPr>
          <p:cNvSpPr/>
          <p:nvPr userDrawn="1"/>
        </p:nvSpPr>
        <p:spPr>
          <a:xfrm>
            <a:off x="9393003" y="171553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10">
            <a:extLst>
              <a:ext uri="{FF2B5EF4-FFF2-40B4-BE49-F238E27FC236}">
                <a16:creationId xmlns:a16="http://schemas.microsoft.com/office/drawing/2014/main" id="{ABB7ACFA-C6F3-4D7A-A6D8-73035EF164D6}"/>
              </a:ext>
            </a:extLst>
          </p:cNvPr>
          <p:cNvSpPr>
            <a:spLocks noGrp="1"/>
          </p:cNvSpPr>
          <p:nvPr>
            <p:ph type="body" sz="quarter" idx="31" hasCustomPrompt="1"/>
          </p:nvPr>
        </p:nvSpPr>
        <p:spPr>
          <a:xfrm>
            <a:off x="8971920" y="320908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9" name="Text Placeholder 10">
            <a:extLst>
              <a:ext uri="{FF2B5EF4-FFF2-40B4-BE49-F238E27FC236}">
                <a16:creationId xmlns:a16="http://schemas.microsoft.com/office/drawing/2014/main" id="{F9CBC3B9-EDF1-45E0-BFBF-53888131CBA0}"/>
              </a:ext>
            </a:extLst>
          </p:cNvPr>
          <p:cNvSpPr>
            <a:spLocks noGrp="1"/>
          </p:cNvSpPr>
          <p:nvPr>
            <p:ph type="body" sz="quarter" idx="32" hasCustomPrompt="1"/>
          </p:nvPr>
        </p:nvSpPr>
        <p:spPr>
          <a:xfrm>
            <a:off x="8971920" y="349267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0" name="Picture Placeholder 9">
            <a:extLst>
              <a:ext uri="{FF2B5EF4-FFF2-40B4-BE49-F238E27FC236}">
                <a16:creationId xmlns:a16="http://schemas.microsoft.com/office/drawing/2014/main" id="{A7D13807-1ECF-4830-AB8D-D33E4F22330E}"/>
              </a:ext>
            </a:extLst>
          </p:cNvPr>
          <p:cNvSpPr>
            <a:spLocks noGrp="1"/>
          </p:cNvSpPr>
          <p:nvPr>
            <p:ph type="pic" sz="quarter" idx="33" hasCustomPrompt="1"/>
          </p:nvPr>
        </p:nvSpPr>
        <p:spPr>
          <a:xfrm>
            <a:off x="1564029" y="4129478"/>
            <a:ext cx="1243292" cy="1144666"/>
          </a:xfrm>
          <a:prstGeom prst="rect">
            <a:avLst/>
          </a:prstGeom>
        </p:spPr>
        <p:txBody>
          <a:bodyPr/>
          <a:lstStyle>
            <a:lvl1pPr marL="0" indent="0" algn="ctr">
              <a:buNone/>
              <a:defRPr/>
            </a:lvl1pPr>
          </a:lstStyle>
          <a:p>
            <a:r>
              <a:rPr lang="en-US" dirty="0"/>
              <a:t>Click to add photo</a:t>
            </a:r>
          </a:p>
        </p:txBody>
      </p:sp>
      <p:sp>
        <p:nvSpPr>
          <p:cNvPr id="61" name="Rectangle 60">
            <a:extLst>
              <a:ext uri="{FF2B5EF4-FFF2-40B4-BE49-F238E27FC236}">
                <a16:creationId xmlns:a16="http://schemas.microsoft.com/office/drawing/2014/main" id="{40E1F756-2737-4291-8D41-307BFE737E46}"/>
              </a:ext>
              <a:ext uri="{C183D7F6-B498-43B3-948B-1728B52AA6E4}">
                <adec:decorative xmlns:adec="http://schemas.microsoft.com/office/drawing/2017/decorative" val="1"/>
              </a:ext>
            </a:extLst>
          </p:cNvPr>
          <p:cNvSpPr/>
          <p:nvPr userDrawn="1"/>
        </p:nvSpPr>
        <p:spPr>
          <a:xfrm>
            <a:off x="144915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 Placeholder 10">
            <a:extLst>
              <a:ext uri="{FF2B5EF4-FFF2-40B4-BE49-F238E27FC236}">
                <a16:creationId xmlns:a16="http://schemas.microsoft.com/office/drawing/2014/main" id="{C5BD35EC-547F-4A42-85C6-E2C94C2A03CE}"/>
              </a:ext>
            </a:extLst>
          </p:cNvPr>
          <p:cNvSpPr>
            <a:spLocks noGrp="1"/>
          </p:cNvSpPr>
          <p:nvPr>
            <p:ph type="body" sz="quarter" idx="34" hasCustomPrompt="1"/>
          </p:nvPr>
        </p:nvSpPr>
        <p:spPr>
          <a:xfrm>
            <a:off x="102807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3" name="Text Placeholder 10">
            <a:extLst>
              <a:ext uri="{FF2B5EF4-FFF2-40B4-BE49-F238E27FC236}">
                <a16:creationId xmlns:a16="http://schemas.microsoft.com/office/drawing/2014/main" id="{D89797D3-65B3-414D-9657-B5DA3934914C}"/>
              </a:ext>
            </a:extLst>
          </p:cNvPr>
          <p:cNvSpPr>
            <a:spLocks noGrp="1"/>
          </p:cNvSpPr>
          <p:nvPr>
            <p:ph type="body" sz="quarter" idx="35" hasCustomPrompt="1"/>
          </p:nvPr>
        </p:nvSpPr>
        <p:spPr>
          <a:xfrm>
            <a:off x="102807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4" name="Picture Placeholder 9">
            <a:extLst>
              <a:ext uri="{FF2B5EF4-FFF2-40B4-BE49-F238E27FC236}">
                <a16:creationId xmlns:a16="http://schemas.microsoft.com/office/drawing/2014/main" id="{280147ED-89CE-475D-A96F-AA7A912E00B8}"/>
              </a:ext>
            </a:extLst>
          </p:cNvPr>
          <p:cNvSpPr>
            <a:spLocks noGrp="1"/>
          </p:cNvSpPr>
          <p:nvPr>
            <p:ph type="pic" sz="quarter" idx="36" hasCustomPrompt="1"/>
          </p:nvPr>
        </p:nvSpPr>
        <p:spPr>
          <a:xfrm>
            <a:off x="4211979" y="4129478"/>
            <a:ext cx="1243292" cy="1144666"/>
          </a:xfrm>
          <a:prstGeom prst="rect">
            <a:avLst/>
          </a:prstGeom>
        </p:spPr>
        <p:txBody>
          <a:bodyPr/>
          <a:lstStyle>
            <a:lvl1pPr marL="0" indent="0" algn="ctr">
              <a:buNone/>
              <a:defRPr/>
            </a:lvl1pPr>
          </a:lstStyle>
          <a:p>
            <a:r>
              <a:rPr lang="en-US" dirty="0"/>
              <a:t>Click to add photo</a:t>
            </a:r>
          </a:p>
        </p:txBody>
      </p:sp>
      <p:sp>
        <p:nvSpPr>
          <p:cNvPr id="65" name="Rectangle 64">
            <a:extLst>
              <a:ext uri="{FF2B5EF4-FFF2-40B4-BE49-F238E27FC236}">
                <a16:creationId xmlns:a16="http://schemas.microsoft.com/office/drawing/2014/main" id="{B10D74ED-CECE-4A22-B877-966D53821E46}"/>
              </a:ext>
              <a:ext uri="{C183D7F6-B498-43B3-948B-1728B52AA6E4}">
                <adec:decorative xmlns:adec="http://schemas.microsoft.com/office/drawing/2017/decorative" val="1"/>
              </a:ext>
            </a:extLst>
          </p:cNvPr>
          <p:cNvSpPr/>
          <p:nvPr userDrawn="1"/>
        </p:nvSpPr>
        <p:spPr>
          <a:xfrm>
            <a:off x="409710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 Placeholder 10">
            <a:extLst>
              <a:ext uri="{FF2B5EF4-FFF2-40B4-BE49-F238E27FC236}">
                <a16:creationId xmlns:a16="http://schemas.microsoft.com/office/drawing/2014/main" id="{0C937A25-DAA7-4478-ADF6-728F4D61897E}"/>
              </a:ext>
            </a:extLst>
          </p:cNvPr>
          <p:cNvSpPr>
            <a:spLocks noGrp="1"/>
          </p:cNvSpPr>
          <p:nvPr>
            <p:ph type="body" sz="quarter" idx="37" hasCustomPrompt="1"/>
          </p:nvPr>
        </p:nvSpPr>
        <p:spPr>
          <a:xfrm>
            <a:off x="367602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7" name="Text Placeholder 10">
            <a:extLst>
              <a:ext uri="{FF2B5EF4-FFF2-40B4-BE49-F238E27FC236}">
                <a16:creationId xmlns:a16="http://schemas.microsoft.com/office/drawing/2014/main" id="{8AB48703-9A4A-440C-9049-7FE889764E5D}"/>
              </a:ext>
            </a:extLst>
          </p:cNvPr>
          <p:cNvSpPr>
            <a:spLocks noGrp="1"/>
          </p:cNvSpPr>
          <p:nvPr>
            <p:ph type="body" sz="quarter" idx="38" hasCustomPrompt="1"/>
          </p:nvPr>
        </p:nvSpPr>
        <p:spPr>
          <a:xfrm>
            <a:off x="367602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8" name="Picture Placeholder 9">
            <a:extLst>
              <a:ext uri="{FF2B5EF4-FFF2-40B4-BE49-F238E27FC236}">
                <a16:creationId xmlns:a16="http://schemas.microsoft.com/office/drawing/2014/main" id="{5D9D5119-D677-47FD-AEEB-49FE4DDEF6B0}"/>
              </a:ext>
            </a:extLst>
          </p:cNvPr>
          <p:cNvSpPr>
            <a:spLocks noGrp="1"/>
          </p:cNvSpPr>
          <p:nvPr>
            <p:ph type="pic" sz="quarter" idx="39" hasCustomPrompt="1"/>
          </p:nvPr>
        </p:nvSpPr>
        <p:spPr>
          <a:xfrm>
            <a:off x="6859928" y="4129478"/>
            <a:ext cx="1243292" cy="1144666"/>
          </a:xfrm>
          <a:prstGeom prst="rect">
            <a:avLst/>
          </a:prstGeom>
        </p:spPr>
        <p:txBody>
          <a:bodyPr/>
          <a:lstStyle>
            <a:lvl1pPr marL="0" indent="0" algn="ctr">
              <a:buNone/>
              <a:defRPr/>
            </a:lvl1pPr>
          </a:lstStyle>
          <a:p>
            <a:r>
              <a:rPr lang="en-US" dirty="0"/>
              <a:t>Click to add photo</a:t>
            </a:r>
          </a:p>
        </p:txBody>
      </p:sp>
      <p:sp>
        <p:nvSpPr>
          <p:cNvPr id="69" name="Rectangle 68">
            <a:extLst>
              <a:ext uri="{FF2B5EF4-FFF2-40B4-BE49-F238E27FC236}">
                <a16:creationId xmlns:a16="http://schemas.microsoft.com/office/drawing/2014/main" id="{0AF0F623-CF57-4D6B-87F3-FD410516E16D}"/>
              </a:ext>
              <a:ext uri="{C183D7F6-B498-43B3-948B-1728B52AA6E4}">
                <adec:decorative xmlns:adec="http://schemas.microsoft.com/office/drawing/2017/decorative" val="1"/>
              </a:ext>
            </a:extLst>
          </p:cNvPr>
          <p:cNvSpPr/>
          <p:nvPr userDrawn="1"/>
        </p:nvSpPr>
        <p:spPr>
          <a:xfrm>
            <a:off x="6745055"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 Placeholder 10">
            <a:extLst>
              <a:ext uri="{FF2B5EF4-FFF2-40B4-BE49-F238E27FC236}">
                <a16:creationId xmlns:a16="http://schemas.microsoft.com/office/drawing/2014/main" id="{3BE3B8C3-ECB9-46D2-B11F-A55699097486}"/>
              </a:ext>
            </a:extLst>
          </p:cNvPr>
          <p:cNvSpPr>
            <a:spLocks noGrp="1"/>
          </p:cNvSpPr>
          <p:nvPr>
            <p:ph type="body" sz="quarter" idx="40" hasCustomPrompt="1"/>
          </p:nvPr>
        </p:nvSpPr>
        <p:spPr>
          <a:xfrm>
            <a:off x="6323972"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1" name="Text Placeholder 10">
            <a:extLst>
              <a:ext uri="{FF2B5EF4-FFF2-40B4-BE49-F238E27FC236}">
                <a16:creationId xmlns:a16="http://schemas.microsoft.com/office/drawing/2014/main" id="{FB1EE68D-97FA-4EA4-B792-5AC6C49F9021}"/>
              </a:ext>
            </a:extLst>
          </p:cNvPr>
          <p:cNvSpPr>
            <a:spLocks noGrp="1"/>
          </p:cNvSpPr>
          <p:nvPr>
            <p:ph type="body" sz="quarter" idx="41" hasCustomPrompt="1"/>
          </p:nvPr>
        </p:nvSpPr>
        <p:spPr>
          <a:xfrm>
            <a:off x="6323972"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72" name="Picture Placeholder 9">
            <a:extLst>
              <a:ext uri="{FF2B5EF4-FFF2-40B4-BE49-F238E27FC236}">
                <a16:creationId xmlns:a16="http://schemas.microsoft.com/office/drawing/2014/main" id="{7E98343B-32E9-4538-991A-B5EACD651D41}"/>
              </a:ext>
            </a:extLst>
          </p:cNvPr>
          <p:cNvSpPr>
            <a:spLocks noGrp="1"/>
          </p:cNvSpPr>
          <p:nvPr>
            <p:ph type="pic" sz="quarter" idx="42" hasCustomPrompt="1"/>
          </p:nvPr>
        </p:nvSpPr>
        <p:spPr>
          <a:xfrm>
            <a:off x="9507876" y="4125872"/>
            <a:ext cx="1243292" cy="1144666"/>
          </a:xfrm>
          <a:prstGeom prst="rect">
            <a:avLst/>
          </a:prstGeom>
        </p:spPr>
        <p:txBody>
          <a:bodyPr/>
          <a:lstStyle>
            <a:lvl1pPr marL="0" indent="0" algn="ctr">
              <a:buNone/>
              <a:defRPr/>
            </a:lvl1pPr>
          </a:lstStyle>
          <a:p>
            <a:r>
              <a:rPr lang="en-US" dirty="0"/>
              <a:t>Click to add photo</a:t>
            </a:r>
          </a:p>
        </p:txBody>
      </p:sp>
      <p:sp>
        <p:nvSpPr>
          <p:cNvPr id="73" name="Rectangle 72">
            <a:extLst>
              <a:ext uri="{FF2B5EF4-FFF2-40B4-BE49-F238E27FC236}">
                <a16:creationId xmlns:a16="http://schemas.microsoft.com/office/drawing/2014/main" id="{823CC91A-02A3-4B96-BCEE-76C1D25CCDC3}"/>
              </a:ext>
              <a:ext uri="{C183D7F6-B498-43B3-948B-1728B52AA6E4}">
                <adec:decorative xmlns:adec="http://schemas.microsoft.com/office/drawing/2017/decorative" val="1"/>
              </a:ext>
            </a:extLst>
          </p:cNvPr>
          <p:cNvSpPr/>
          <p:nvPr userDrawn="1"/>
        </p:nvSpPr>
        <p:spPr>
          <a:xfrm>
            <a:off x="9393003" y="398297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 Placeholder 10">
            <a:extLst>
              <a:ext uri="{FF2B5EF4-FFF2-40B4-BE49-F238E27FC236}">
                <a16:creationId xmlns:a16="http://schemas.microsoft.com/office/drawing/2014/main" id="{DBE2EAAB-674D-41E1-92E6-A7459FEFDAEC}"/>
              </a:ext>
            </a:extLst>
          </p:cNvPr>
          <p:cNvSpPr>
            <a:spLocks noGrp="1"/>
          </p:cNvSpPr>
          <p:nvPr>
            <p:ph type="body" sz="quarter" idx="43" hasCustomPrompt="1"/>
          </p:nvPr>
        </p:nvSpPr>
        <p:spPr>
          <a:xfrm>
            <a:off x="8971920" y="547652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5" name="Text Placeholder 10">
            <a:extLst>
              <a:ext uri="{FF2B5EF4-FFF2-40B4-BE49-F238E27FC236}">
                <a16:creationId xmlns:a16="http://schemas.microsoft.com/office/drawing/2014/main" id="{C60D862C-3474-4A4A-8557-AD2C7917BFE2}"/>
              </a:ext>
            </a:extLst>
          </p:cNvPr>
          <p:cNvSpPr>
            <a:spLocks noGrp="1"/>
          </p:cNvSpPr>
          <p:nvPr>
            <p:ph type="body" sz="quarter" idx="44" hasCustomPrompt="1"/>
          </p:nvPr>
        </p:nvSpPr>
        <p:spPr>
          <a:xfrm>
            <a:off x="8971920" y="576011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63508728-25CF-4DB1-9A83-FAFA5ABEC903}"/>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99D454F9-A55F-44A0-9695-FC40C6684C20}"/>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0A38C64F-7F14-454A-B830-80CCE5B1D7B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8281625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C64230-8BD4-4150-967D-421B6FE432E3}"/>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BA8AE08-0788-4D8A-8C9D-7E5AAA112A39}"/>
              </a:ext>
            </a:extLst>
          </p:cNvPr>
          <p:cNvSpPr>
            <a:spLocks noGrp="1"/>
          </p:cNvSpPr>
          <p:nvPr>
            <p:ph type="title" hasCustomPrompt="1"/>
          </p:nvPr>
        </p:nvSpPr>
        <p:spPr>
          <a:xfrm>
            <a:off x="4038600" y="615940"/>
            <a:ext cx="4137262" cy="938778"/>
          </a:xfrm>
          <a:prstGeom prst="rect">
            <a:avLst/>
          </a:prstGeom>
        </p:spPr>
        <p:txBody>
          <a:bodyPr anchor="ctr"/>
          <a:lstStyle>
            <a:lvl1pPr algn="ctr">
              <a:defRPr lang="en-US" sz="2400" cap="all" spc="100" baseline="0">
                <a:solidFill>
                  <a:schemeClr val="tx2">
                    <a:lumMod val="75000"/>
                  </a:schemeClr>
                </a:solidFill>
              </a:defRPr>
            </a:lvl1pPr>
          </a:lstStyle>
          <a:p>
            <a:r>
              <a:rPr lang="en-US" dirty="0"/>
              <a:t>Click to add title</a:t>
            </a:r>
          </a:p>
        </p:txBody>
      </p:sp>
      <p:sp>
        <p:nvSpPr>
          <p:cNvPr id="18" name="Text Placeholder 10">
            <a:extLst>
              <a:ext uri="{FF2B5EF4-FFF2-40B4-BE49-F238E27FC236}">
                <a16:creationId xmlns:a16="http://schemas.microsoft.com/office/drawing/2014/main" id="{8A119E1C-2243-42E2-8A58-CC171131D195}"/>
              </a:ext>
            </a:extLst>
          </p:cNvPr>
          <p:cNvSpPr>
            <a:spLocks noGrp="1"/>
          </p:cNvSpPr>
          <p:nvPr>
            <p:ph type="body" sz="quarter" idx="21" hasCustomPrompt="1"/>
          </p:nvPr>
        </p:nvSpPr>
        <p:spPr>
          <a:xfrm>
            <a:off x="1101170" y="3079567"/>
            <a:ext cx="120015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9" name="Text Placeholder 10">
            <a:extLst>
              <a:ext uri="{FF2B5EF4-FFF2-40B4-BE49-F238E27FC236}">
                <a16:creationId xmlns:a16="http://schemas.microsoft.com/office/drawing/2014/main" id="{337797F5-74CE-492B-806B-221CAF3535C7}"/>
              </a:ext>
            </a:extLst>
          </p:cNvPr>
          <p:cNvSpPr>
            <a:spLocks noGrp="1"/>
          </p:cNvSpPr>
          <p:nvPr>
            <p:ph type="body" sz="quarter" idx="27" hasCustomPrompt="1"/>
          </p:nvPr>
        </p:nvSpPr>
        <p:spPr>
          <a:xfrm>
            <a:off x="4010890" y="3079567"/>
            <a:ext cx="1223858"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0" name="Text Placeholder 10">
            <a:extLst>
              <a:ext uri="{FF2B5EF4-FFF2-40B4-BE49-F238E27FC236}">
                <a16:creationId xmlns:a16="http://schemas.microsoft.com/office/drawing/2014/main" id="{2431D1A0-10D1-4D2E-AC6F-F8C9E6A22601}"/>
              </a:ext>
            </a:extLst>
          </p:cNvPr>
          <p:cNvSpPr>
            <a:spLocks noGrp="1"/>
          </p:cNvSpPr>
          <p:nvPr>
            <p:ph type="body" sz="quarter" idx="28" hasCustomPrompt="1"/>
          </p:nvPr>
        </p:nvSpPr>
        <p:spPr>
          <a:xfrm>
            <a:off x="6988252" y="3079567"/>
            <a:ext cx="118761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1" name="Text Placeholder 10">
            <a:extLst>
              <a:ext uri="{FF2B5EF4-FFF2-40B4-BE49-F238E27FC236}">
                <a16:creationId xmlns:a16="http://schemas.microsoft.com/office/drawing/2014/main" id="{4028BD6A-568F-4A16-AE86-5D88861C3BB5}"/>
              </a:ext>
            </a:extLst>
          </p:cNvPr>
          <p:cNvSpPr>
            <a:spLocks noGrp="1"/>
          </p:cNvSpPr>
          <p:nvPr>
            <p:ph type="body" sz="quarter" idx="29" hasCustomPrompt="1"/>
          </p:nvPr>
        </p:nvSpPr>
        <p:spPr>
          <a:xfrm>
            <a:off x="9879382" y="3079567"/>
            <a:ext cx="1211785"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2" name="Text Placeholder 10">
            <a:extLst>
              <a:ext uri="{FF2B5EF4-FFF2-40B4-BE49-F238E27FC236}">
                <a16:creationId xmlns:a16="http://schemas.microsoft.com/office/drawing/2014/main" id="{2E935678-32B2-4589-933F-F74B3E68FFA6}"/>
              </a:ext>
            </a:extLst>
          </p:cNvPr>
          <p:cNvSpPr>
            <a:spLocks noGrp="1"/>
          </p:cNvSpPr>
          <p:nvPr>
            <p:ph type="body" sz="quarter" idx="16" hasCustomPrompt="1"/>
          </p:nvPr>
        </p:nvSpPr>
        <p:spPr>
          <a:xfrm>
            <a:off x="510458"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51" name="Text Placeholder 10">
            <a:extLst>
              <a:ext uri="{FF2B5EF4-FFF2-40B4-BE49-F238E27FC236}">
                <a16:creationId xmlns:a16="http://schemas.microsoft.com/office/drawing/2014/main" id="{B3C5A73C-51DD-4781-943C-235704BBF6B5}"/>
              </a:ext>
            </a:extLst>
          </p:cNvPr>
          <p:cNvSpPr>
            <a:spLocks noGrp="1"/>
          </p:cNvSpPr>
          <p:nvPr>
            <p:ph type="body" sz="quarter" idx="26" hasCustomPrompt="1"/>
          </p:nvPr>
        </p:nvSpPr>
        <p:spPr>
          <a:xfrm>
            <a:off x="510458" y="5156838"/>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78" name="Text Placeholder 10">
            <a:extLst>
              <a:ext uri="{FF2B5EF4-FFF2-40B4-BE49-F238E27FC236}">
                <a16:creationId xmlns:a16="http://schemas.microsoft.com/office/drawing/2014/main" id="{AD95FB24-5DA0-4000-B023-A00C32D53F08}"/>
              </a:ext>
            </a:extLst>
          </p:cNvPr>
          <p:cNvSpPr>
            <a:spLocks noGrp="1"/>
          </p:cNvSpPr>
          <p:nvPr>
            <p:ph type="body" sz="quarter" idx="31" hasCustomPrompt="1"/>
          </p:nvPr>
        </p:nvSpPr>
        <p:spPr>
          <a:xfrm>
            <a:off x="3432032"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7" name="Text Placeholder 10">
            <a:extLst>
              <a:ext uri="{FF2B5EF4-FFF2-40B4-BE49-F238E27FC236}">
                <a16:creationId xmlns:a16="http://schemas.microsoft.com/office/drawing/2014/main" id="{7455F56A-A263-4D13-A484-2D15CD61D0FC}"/>
              </a:ext>
            </a:extLst>
          </p:cNvPr>
          <p:cNvSpPr>
            <a:spLocks noGrp="1"/>
          </p:cNvSpPr>
          <p:nvPr>
            <p:ph type="body" sz="quarter" idx="30" hasCustomPrompt="1"/>
          </p:nvPr>
        </p:nvSpPr>
        <p:spPr>
          <a:xfrm>
            <a:off x="3432032" y="5156837"/>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0" name="Text Placeholder 10">
            <a:extLst>
              <a:ext uri="{FF2B5EF4-FFF2-40B4-BE49-F238E27FC236}">
                <a16:creationId xmlns:a16="http://schemas.microsoft.com/office/drawing/2014/main" id="{6C6ABB33-3D98-4D76-B96F-65F574936223}"/>
              </a:ext>
            </a:extLst>
          </p:cNvPr>
          <p:cNvSpPr>
            <a:spLocks noGrp="1"/>
          </p:cNvSpPr>
          <p:nvPr>
            <p:ph type="body" sz="quarter" idx="33" hasCustomPrompt="1"/>
          </p:nvPr>
        </p:nvSpPr>
        <p:spPr>
          <a:xfrm>
            <a:off x="6391270"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9" name="Text Placeholder 10">
            <a:extLst>
              <a:ext uri="{FF2B5EF4-FFF2-40B4-BE49-F238E27FC236}">
                <a16:creationId xmlns:a16="http://schemas.microsoft.com/office/drawing/2014/main" id="{8EA8275A-A17A-42ED-9DDC-5F06000BFBEF}"/>
              </a:ext>
            </a:extLst>
          </p:cNvPr>
          <p:cNvSpPr>
            <a:spLocks noGrp="1"/>
          </p:cNvSpPr>
          <p:nvPr>
            <p:ph type="body" sz="quarter" idx="32" hasCustomPrompt="1"/>
          </p:nvPr>
        </p:nvSpPr>
        <p:spPr>
          <a:xfrm>
            <a:off x="6391270" y="5157592"/>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2" name="Text Placeholder 10">
            <a:extLst>
              <a:ext uri="{FF2B5EF4-FFF2-40B4-BE49-F238E27FC236}">
                <a16:creationId xmlns:a16="http://schemas.microsoft.com/office/drawing/2014/main" id="{4AEA6122-22B2-49EC-8451-E43D40F3236D}"/>
              </a:ext>
            </a:extLst>
          </p:cNvPr>
          <p:cNvSpPr>
            <a:spLocks noGrp="1"/>
          </p:cNvSpPr>
          <p:nvPr>
            <p:ph type="body" sz="quarter" idx="35" hasCustomPrompt="1"/>
          </p:nvPr>
        </p:nvSpPr>
        <p:spPr>
          <a:xfrm>
            <a:off x="9294487"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81" name="Text Placeholder 10">
            <a:extLst>
              <a:ext uri="{FF2B5EF4-FFF2-40B4-BE49-F238E27FC236}">
                <a16:creationId xmlns:a16="http://schemas.microsoft.com/office/drawing/2014/main" id="{103D7EA4-00E4-43FA-8129-1CBE0C1291A0}"/>
              </a:ext>
            </a:extLst>
          </p:cNvPr>
          <p:cNvSpPr>
            <a:spLocks noGrp="1"/>
          </p:cNvSpPr>
          <p:nvPr>
            <p:ph type="body" sz="quarter" idx="34" hasCustomPrompt="1"/>
          </p:nvPr>
        </p:nvSpPr>
        <p:spPr>
          <a:xfrm>
            <a:off x="9294487" y="5166170"/>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68" name="Date Placeholder 2">
            <a:extLst>
              <a:ext uri="{FF2B5EF4-FFF2-40B4-BE49-F238E27FC236}">
                <a16:creationId xmlns:a16="http://schemas.microsoft.com/office/drawing/2014/main" id="{811592B2-2D21-495C-8C11-680EC81556F4}"/>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EFB73D1-17D7-400F-B750-F5EA2675DD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DE30E81D-C76E-4DB7-9722-4BE8D7CF33E8}"/>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2940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1526874" y="1329829"/>
            <a:ext cx="2043713" cy="6406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412513" y="808353"/>
            <a:ext cx="6341212" cy="1682433"/>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234519"/>
            <a:ext cx="12192000" cy="3623481"/>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7C99-0702-4DEF-A72F-2451B3DC6D0C}"/>
              </a:ext>
            </a:extLst>
          </p:cNvPr>
          <p:cNvSpPr>
            <a:spLocks noGrp="1"/>
          </p:cNvSpPr>
          <p:nvPr>
            <p:ph type="title" hasCustomPrompt="1"/>
          </p:nvPr>
        </p:nvSpPr>
        <p:spPr>
          <a:xfrm>
            <a:off x="1186544" y="-1"/>
            <a:ext cx="3944790" cy="1845127"/>
          </a:xfrm>
          <a:prstGeom prst="rect">
            <a:avLst/>
          </a:prstGeom>
        </p:spPr>
        <p:txBody>
          <a:bodyPr anchor="ctr"/>
          <a:lstStyle>
            <a:lvl1pPr algn="r">
              <a:defRPr sz="2400" cap="all" spc="100" baseline="0">
                <a:solidFill>
                  <a:schemeClr val="accent2"/>
                </a:solidFill>
              </a:defRPr>
            </a:lvl1pPr>
          </a:lstStyle>
          <a:p>
            <a:r>
              <a:rPr lang="en-US" dirty="0"/>
              <a:t>Click to add title</a:t>
            </a:r>
          </a:p>
        </p:txBody>
      </p:sp>
      <p:sp>
        <p:nvSpPr>
          <p:cNvPr id="6" name="Picture Placeholder 7">
            <a:extLst>
              <a:ext uri="{FF2B5EF4-FFF2-40B4-BE49-F238E27FC236}">
                <a16:creationId xmlns:a16="http://schemas.microsoft.com/office/drawing/2014/main" id="{74497024-D7D5-447C-8133-660B1F47A190}"/>
              </a:ext>
            </a:extLst>
          </p:cNvPr>
          <p:cNvSpPr>
            <a:spLocks noGrp="1"/>
          </p:cNvSpPr>
          <p:nvPr>
            <p:ph type="pic" sz="quarter" idx="13" hasCustomPrompt="1"/>
          </p:nvPr>
        </p:nvSpPr>
        <p:spPr>
          <a:xfrm>
            <a:off x="0" y="1845128"/>
            <a:ext cx="12192000" cy="5012871"/>
          </a:xfrm>
          <a:prstGeom prst="rect">
            <a:avLst/>
          </a:prstGeom>
        </p:spPr>
        <p:txBody>
          <a:bodyPr/>
          <a:lstStyle>
            <a:lvl1pPr marL="0" indent="0" algn="l">
              <a:buNone/>
              <a:defRPr/>
            </a:lvl1pPr>
          </a:lstStyle>
          <a:p>
            <a:r>
              <a:rPr lang="en-US" dirty="0"/>
              <a:t>Click to add photo</a:t>
            </a:r>
          </a:p>
        </p:txBody>
      </p:sp>
      <p:sp>
        <p:nvSpPr>
          <p:cNvPr id="3" name="Date Placeholder 2">
            <a:extLst>
              <a:ext uri="{FF2B5EF4-FFF2-40B4-BE49-F238E27FC236}">
                <a16:creationId xmlns:a16="http://schemas.microsoft.com/office/drawing/2014/main" id="{AAE88F42-9013-4CBC-BF65-3FE1470550BE}"/>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8" name="Text Placeholder 10">
            <a:extLst>
              <a:ext uri="{FF2B5EF4-FFF2-40B4-BE49-F238E27FC236}">
                <a16:creationId xmlns:a16="http://schemas.microsoft.com/office/drawing/2014/main" id="{91F54EB4-06CA-459B-8F8C-86061BA6F1B2}"/>
              </a:ext>
            </a:extLst>
          </p:cNvPr>
          <p:cNvSpPr>
            <a:spLocks noGrp="1"/>
          </p:cNvSpPr>
          <p:nvPr>
            <p:ph type="body" sz="quarter" idx="16" hasCustomPrompt="1"/>
          </p:nvPr>
        </p:nvSpPr>
        <p:spPr>
          <a:xfrm>
            <a:off x="5627913" y="0"/>
            <a:ext cx="6564087" cy="3614737"/>
          </a:xfrm>
          <a:prstGeom prst="rect">
            <a:avLst/>
          </a:prstGeom>
          <a:solidFill>
            <a:schemeClr val="accent2">
              <a:alpha val="92000"/>
            </a:schemeClr>
          </a:solidFill>
        </p:spPr>
        <p:txBody>
          <a:bodyPr lIns="640080" tIns="731520" rIns="548640" anchor="t"/>
          <a:lstStyle>
            <a:lvl1pPr marL="0" indent="0" algn="l">
              <a:lnSpc>
                <a:spcPct val="125000"/>
              </a:lnSpc>
              <a:spcBef>
                <a:spcPts val="0"/>
              </a:spcBef>
              <a:buNone/>
              <a:defRPr sz="1600" cap="none" spc="100" baseline="0">
                <a:solidFill>
                  <a:schemeClr val="bg1"/>
                </a:solidFill>
                <a:latin typeface="+mn-lt"/>
              </a:defRPr>
            </a:lvl1pPr>
          </a:lstStyle>
          <a:p>
            <a:pPr lvl="0"/>
            <a:r>
              <a:rPr lang="en-US" dirty="0"/>
              <a:t>Click to add subtitle</a:t>
            </a:r>
          </a:p>
        </p:txBody>
      </p:sp>
      <p:sp>
        <p:nvSpPr>
          <p:cNvPr id="4" name="Footer Placeholder 3">
            <a:extLst>
              <a:ext uri="{FF2B5EF4-FFF2-40B4-BE49-F238E27FC236}">
                <a16:creationId xmlns:a16="http://schemas.microsoft.com/office/drawing/2014/main" id="{9322B1A3-ADD1-4AAF-A733-AF9AEAB499A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5" name="Slide Number Placeholder 4">
            <a:extLst>
              <a:ext uri="{FF2B5EF4-FFF2-40B4-BE49-F238E27FC236}">
                <a16:creationId xmlns:a16="http://schemas.microsoft.com/office/drawing/2014/main" id="{68AE2F48-AB83-42F0-93C2-9F943F0B00C0}"/>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502069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5511344" y="0"/>
            <a:ext cx="6680656" cy="6858000"/>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FAF4E84F-A3BE-442F-B9F1-68AB2244AF96}"/>
              </a:ext>
              <a:ext uri="{C183D7F6-B498-43B3-948B-1728B52AA6E4}">
                <adec:decorative xmlns:adec="http://schemas.microsoft.com/office/drawing/2017/decorative" val="1"/>
              </a:ext>
            </a:extLst>
          </p:cNvPr>
          <p:cNvSpPr/>
          <p:nvPr userDrawn="1"/>
        </p:nvSpPr>
        <p:spPr>
          <a:xfrm>
            <a:off x="-20320" y="-7084"/>
            <a:ext cx="5511344"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486566" y="3035081"/>
            <a:ext cx="2341256" cy="640698"/>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1704805" y="3959761"/>
            <a:ext cx="2879477" cy="1790164"/>
          </a:xfrm>
          <a:prstGeom prst="rect">
            <a:avLst/>
          </a:prstGeom>
        </p:spPr>
        <p:txBody>
          <a:bodyPr anchor="t"/>
          <a:lstStyle>
            <a:lvl1pPr marL="0" indent="0" algn="l">
              <a:lnSpc>
                <a:spcPct val="8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E3FCFFF-5934-4C8D-A4B0-6B19C662D8BA}"/>
              </a:ext>
              <a:ext uri="{C183D7F6-B498-43B3-948B-1728B52AA6E4}">
                <adec:decorative xmlns:adec="http://schemas.microsoft.com/office/drawing/2017/decorative" val="1"/>
              </a:ext>
            </a:extLst>
          </p:cNvPr>
          <p:cNvSpPr/>
          <p:nvPr userDrawn="1"/>
        </p:nvSpPr>
        <p:spPr>
          <a:xfrm>
            <a:off x="0" y="-13651"/>
            <a:ext cx="3701436"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914441" y="1332239"/>
            <a:ext cx="1871580"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12" name="Text Placeholder 10">
            <a:extLst>
              <a:ext uri="{FF2B5EF4-FFF2-40B4-BE49-F238E27FC236}">
                <a16:creationId xmlns:a16="http://schemas.microsoft.com/office/drawing/2014/main" id="{97404DC9-3FBE-41B9-946D-9A0D878C2887}"/>
              </a:ext>
            </a:extLst>
          </p:cNvPr>
          <p:cNvSpPr>
            <a:spLocks noGrp="1"/>
          </p:cNvSpPr>
          <p:nvPr>
            <p:ph type="body" sz="quarter" idx="16" hasCustomPrompt="1"/>
          </p:nvPr>
        </p:nvSpPr>
        <p:spPr>
          <a:xfrm>
            <a:off x="4231042"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8" name="Text Placeholder 10">
            <a:extLst>
              <a:ext uri="{FF2B5EF4-FFF2-40B4-BE49-F238E27FC236}">
                <a16:creationId xmlns:a16="http://schemas.microsoft.com/office/drawing/2014/main" id="{88BB7876-0125-4084-804C-A842C8558604}"/>
              </a:ext>
            </a:extLst>
          </p:cNvPr>
          <p:cNvSpPr>
            <a:spLocks noGrp="1"/>
          </p:cNvSpPr>
          <p:nvPr>
            <p:ph type="body" sz="quarter" idx="12" hasCustomPrompt="1"/>
          </p:nvPr>
        </p:nvSpPr>
        <p:spPr>
          <a:xfrm>
            <a:off x="4231042"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3" name="Text Placeholder 10">
            <a:extLst>
              <a:ext uri="{FF2B5EF4-FFF2-40B4-BE49-F238E27FC236}">
                <a16:creationId xmlns:a16="http://schemas.microsoft.com/office/drawing/2014/main" id="{8645735C-4621-4667-AB52-0391CFBB6B52}"/>
              </a:ext>
            </a:extLst>
          </p:cNvPr>
          <p:cNvSpPr>
            <a:spLocks noGrp="1"/>
          </p:cNvSpPr>
          <p:nvPr>
            <p:ph type="body" sz="quarter" idx="17" hasCustomPrompt="1"/>
          </p:nvPr>
        </p:nvSpPr>
        <p:spPr>
          <a:xfrm>
            <a:off x="8203339"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9" name="Text Placeholder 10">
            <a:extLst>
              <a:ext uri="{FF2B5EF4-FFF2-40B4-BE49-F238E27FC236}">
                <a16:creationId xmlns:a16="http://schemas.microsoft.com/office/drawing/2014/main" id="{488BB2B1-07E3-42A2-B3BE-7FC7D7AE158E}"/>
              </a:ext>
            </a:extLst>
          </p:cNvPr>
          <p:cNvSpPr>
            <a:spLocks noGrp="1"/>
          </p:cNvSpPr>
          <p:nvPr>
            <p:ph type="body" sz="quarter" idx="13" hasCustomPrompt="1"/>
          </p:nvPr>
        </p:nvSpPr>
        <p:spPr>
          <a:xfrm>
            <a:off x="8203339"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02C103C8-E422-4DEB-9077-DC11E0080569}"/>
              </a:ext>
            </a:extLst>
          </p:cNvPr>
          <p:cNvSpPr>
            <a:spLocks noGrp="1"/>
          </p:cNvSpPr>
          <p:nvPr>
            <p:ph type="body" sz="quarter" idx="19" hasCustomPrompt="1"/>
          </p:nvPr>
        </p:nvSpPr>
        <p:spPr>
          <a:xfrm>
            <a:off x="4231042"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3" name="Text Placeholder 10">
            <a:extLst>
              <a:ext uri="{FF2B5EF4-FFF2-40B4-BE49-F238E27FC236}">
                <a16:creationId xmlns:a16="http://schemas.microsoft.com/office/drawing/2014/main" id="{FA80948A-8FCC-4BE4-A5F7-20802B176305}"/>
              </a:ext>
            </a:extLst>
          </p:cNvPr>
          <p:cNvSpPr>
            <a:spLocks noGrp="1"/>
          </p:cNvSpPr>
          <p:nvPr>
            <p:ph type="body" sz="quarter" idx="23" hasCustomPrompt="1"/>
          </p:nvPr>
        </p:nvSpPr>
        <p:spPr>
          <a:xfrm>
            <a:off x="4231042"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0" name="Text Placeholder 10">
            <a:extLst>
              <a:ext uri="{FF2B5EF4-FFF2-40B4-BE49-F238E27FC236}">
                <a16:creationId xmlns:a16="http://schemas.microsoft.com/office/drawing/2014/main" id="{4744F88B-3CB7-4A2B-B718-EEB4E061A79F}"/>
              </a:ext>
            </a:extLst>
          </p:cNvPr>
          <p:cNvSpPr>
            <a:spLocks noGrp="1"/>
          </p:cNvSpPr>
          <p:nvPr>
            <p:ph type="body" sz="quarter" idx="21" hasCustomPrompt="1"/>
          </p:nvPr>
        </p:nvSpPr>
        <p:spPr>
          <a:xfrm>
            <a:off x="8203339"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2" name="Text Placeholder 10">
            <a:extLst>
              <a:ext uri="{FF2B5EF4-FFF2-40B4-BE49-F238E27FC236}">
                <a16:creationId xmlns:a16="http://schemas.microsoft.com/office/drawing/2014/main" id="{7343EDF6-C2D8-47E1-856B-6329A7CE07E4}"/>
              </a:ext>
            </a:extLst>
          </p:cNvPr>
          <p:cNvSpPr>
            <a:spLocks noGrp="1"/>
          </p:cNvSpPr>
          <p:nvPr>
            <p:ph type="body" sz="quarter" idx="22" hasCustomPrompt="1"/>
          </p:nvPr>
        </p:nvSpPr>
        <p:spPr>
          <a:xfrm>
            <a:off x="8203339"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4" name="Text Placeholder 10">
            <a:extLst>
              <a:ext uri="{FF2B5EF4-FFF2-40B4-BE49-F238E27FC236}">
                <a16:creationId xmlns:a16="http://schemas.microsoft.com/office/drawing/2014/main" id="{AC6352A5-5003-4E32-B8FF-A84B4A4AC3AA}"/>
              </a:ext>
            </a:extLst>
          </p:cNvPr>
          <p:cNvSpPr>
            <a:spLocks noGrp="1"/>
          </p:cNvSpPr>
          <p:nvPr>
            <p:ph type="body" sz="quarter" idx="18" hasCustomPrompt="1"/>
          </p:nvPr>
        </p:nvSpPr>
        <p:spPr>
          <a:xfrm>
            <a:off x="4231042" y="4147932"/>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4" name="Text Placeholder 10">
            <a:extLst>
              <a:ext uri="{FF2B5EF4-FFF2-40B4-BE49-F238E27FC236}">
                <a16:creationId xmlns:a16="http://schemas.microsoft.com/office/drawing/2014/main" id="{CC2603EF-30BF-4C6C-BA93-E99C72480916}"/>
              </a:ext>
            </a:extLst>
          </p:cNvPr>
          <p:cNvSpPr>
            <a:spLocks noGrp="1"/>
          </p:cNvSpPr>
          <p:nvPr>
            <p:ph type="body" sz="quarter" idx="24" hasCustomPrompt="1"/>
          </p:nvPr>
        </p:nvSpPr>
        <p:spPr>
          <a:xfrm>
            <a:off x="4231042" y="4529933"/>
            <a:ext cx="3433138" cy="1450988"/>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848536"/>
            <a:ext cx="1929607"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a:lvl1pPr>
          </a:lstStyle>
          <a:p>
            <a:r>
              <a:rPr lang="en-US" dirty="0"/>
              <a:t>Click to add photo</a:t>
            </a:r>
          </a:p>
        </p:txBody>
      </p:sp>
      <p:sp>
        <p:nvSpPr>
          <p:cNvPr id="15" name="Text Placeholder 10">
            <a:extLst>
              <a:ext uri="{FF2B5EF4-FFF2-40B4-BE49-F238E27FC236}">
                <a16:creationId xmlns:a16="http://schemas.microsoft.com/office/drawing/2014/main" id="{D8BD2DF2-5753-43B2-82AD-30DBE8004DEB}"/>
              </a:ext>
            </a:extLst>
          </p:cNvPr>
          <p:cNvSpPr>
            <a:spLocks noGrp="1"/>
          </p:cNvSpPr>
          <p:nvPr>
            <p:ph type="body" sz="quarter" idx="16" hasCustomPrompt="1"/>
          </p:nvPr>
        </p:nvSpPr>
        <p:spPr>
          <a:xfrm>
            <a:off x="5024359" y="2046233"/>
            <a:ext cx="3126583"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3A5FD5DB-8694-4BD8-819A-7AD23AAAEF4D}"/>
              </a:ext>
            </a:extLst>
          </p:cNvPr>
          <p:cNvSpPr>
            <a:spLocks noGrp="1"/>
          </p:cNvSpPr>
          <p:nvPr>
            <p:ph type="body" sz="quarter" idx="12" hasCustomPrompt="1"/>
          </p:nvPr>
        </p:nvSpPr>
        <p:spPr>
          <a:xfrm>
            <a:off x="5024359" y="2425736"/>
            <a:ext cx="3126583"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7" name="Text Placeholder 10">
            <a:extLst>
              <a:ext uri="{FF2B5EF4-FFF2-40B4-BE49-F238E27FC236}">
                <a16:creationId xmlns:a16="http://schemas.microsoft.com/office/drawing/2014/main" id="{1F5129C3-CFB0-408F-BE5C-AC32F5C68F13}"/>
              </a:ext>
            </a:extLst>
          </p:cNvPr>
          <p:cNvSpPr>
            <a:spLocks noGrp="1"/>
          </p:cNvSpPr>
          <p:nvPr>
            <p:ph type="body" sz="quarter" idx="17" hasCustomPrompt="1"/>
          </p:nvPr>
        </p:nvSpPr>
        <p:spPr>
          <a:xfrm>
            <a:off x="8526986" y="2046233"/>
            <a:ext cx="3281556"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2" name="Text Placeholder 10">
            <a:extLst>
              <a:ext uri="{FF2B5EF4-FFF2-40B4-BE49-F238E27FC236}">
                <a16:creationId xmlns:a16="http://schemas.microsoft.com/office/drawing/2014/main" id="{3344438D-488B-4739-95B6-56F81A25FACC}"/>
              </a:ext>
            </a:extLst>
          </p:cNvPr>
          <p:cNvSpPr>
            <a:spLocks noGrp="1"/>
          </p:cNvSpPr>
          <p:nvPr>
            <p:ph type="body" sz="quarter" idx="13" hasCustomPrompt="1"/>
          </p:nvPr>
        </p:nvSpPr>
        <p:spPr>
          <a:xfrm>
            <a:off x="8526986" y="2425736"/>
            <a:ext cx="3281556"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8" name="Text Placeholder 10">
            <a:extLst>
              <a:ext uri="{FF2B5EF4-FFF2-40B4-BE49-F238E27FC236}">
                <a16:creationId xmlns:a16="http://schemas.microsoft.com/office/drawing/2014/main" id="{A6F801D1-185D-4C5B-9855-3AD0372C33D8}"/>
              </a:ext>
            </a:extLst>
          </p:cNvPr>
          <p:cNvSpPr>
            <a:spLocks noGrp="1"/>
          </p:cNvSpPr>
          <p:nvPr>
            <p:ph type="body" sz="quarter" idx="18" hasCustomPrompt="1"/>
          </p:nvPr>
        </p:nvSpPr>
        <p:spPr>
          <a:xfrm>
            <a:off x="5024359" y="4180976"/>
            <a:ext cx="3126583"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3" name="Text Placeholder 10">
            <a:extLst>
              <a:ext uri="{FF2B5EF4-FFF2-40B4-BE49-F238E27FC236}">
                <a16:creationId xmlns:a16="http://schemas.microsoft.com/office/drawing/2014/main" id="{E46B3EF2-B93D-4E2D-8ECF-31A1DF927BE9}"/>
              </a:ext>
            </a:extLst>
          </p:cNvPr>
          <p:cNvSpPr>
            <a:spLocks noGrp="1"/>
          </p:cNvSpPr>
          <p:nvPr>
            <p:ph type="body" sz="quarter" idx="14" hasCustomPrompt="1"/>
          </p:nvPr>
        </p:nvSpPr>
        <p:spPr>
          <a:xfrm>
            <a:off x="5024359" y="4562976"/>
            <a:ext cx="3126583"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9" name="Text Placeholder 10">
            <a:extLst>
              <a:ext uri="{FF2B5EF4-FFF2-40B4-BE49-F238E27FC236}">
                <a16:creationId xmlns:a16="http://schemas.microsoft.com/office/drawing/2014/main" id="{35A8C3BD-2930-45A1-B3E0-EC8FA92B65F8}"/>
              </a:ext>
            </a:extLst>
          </p:cNvPr>
          <p:cNvSpPr>
            <a:spLocks noGrp="1"/>
          </p:cNvSpPr>
          <p:nvPr>
            <p:ph type="body" sz="quarter" idx="19" hasCustomPrompt="1"/>
          </p:nvPr>
        </p:nvSpPr>
        <p:spPr>
          <a:xfrm>
            <a:off x="8526986" y="4180976"/>
            <a:ext cx="3281556"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E7A5E528-A349-45DA-A841-E092311D8F76}"/>
              </a:ext>
            </a:extLst>
          </p:cNvPr>
          <p:cNvSpPr>
            <a:spLocks noGrp="1"/>
          </p:cNvSpPr>
          <p:nvPr>
            <p:ph type="body" sz="quarter" idx="15" hasCustomPrompt="1"/>
          </p:nvPr>
        </p:nvSpPr>
        <p:spPr>
          <a:xfrm>
            <a:off x="8526986" y="4562976"/>
            <a:ext cx="3281556"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B5AB06-9792-445C-9B3C-103D5EBCE6D9}"/>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597992"/>
            <a:ext cx="10515600" cy="994835"/>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5" name="Picture Placeholder 4">
            <a:extLst>
              <a:ext uri="{FF2B5EF4-FFF2-40B4-BE49-F238E27FC236}">
                <a16:creationId xmlns:a16="http://schemas.microsoft.com/office/drawing/2014/main" id="{4C3BAD53-6B4A-490D-BE06-B5A0B068755B}"/>
              </a:ext>
            </a:extLst>
          </p:cNvPr>
          <p:cNvSpPr>
            <a:spLocks noGrp="1"/>
          </p:cNvSpPr>
          <p:nvPr>
            <p:ph type="pic" sz="quarter" idx="23"/>
          </p:nvPr>
        </p:nvSpPr>
        <p:spPr>
          <a:xfrm>
            <a:off x="1632608" y="2982740"/>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2" name="Picture Placeholder 4">
            <a:extLst>
              <a:ext uri="{FF2B5EF4-FFF2-40B4-BE49-F238E27FC236}">
                <a16:creationId xmlns:a16="http://schemas.microsoft.com/office/drawing/2014/main" id="{30E1FC4A-DE44-4B85-856E-E2480DF55A80}"/>
              </a:ext>
            </a:extLst>
          </p:cNvPr>
          <p:cNvSpPr>
            <a:spLocks noGrp="1"/>
          </p:cNvSpPr>
          <p:nvPr>
            <p:ph type="pic" sz="quarter" idx="24"/>
          </p:nvPr>
        </p:nvSpPr>
        <p:spPr>
          <a:xfrm>
            <a:off x="4388240" y="2981421"/>
            <a:ext cx="603504" cy="594360"/>
          </a:xfrm>
          <a:prstGeom prst="rect">
            <a:avLst/>
          </a:prstGeom>
        </p:spPr>
        <p:txBody>
          <a:bodyPr/>
          <a:lstStyle>
            <a:lvl1pPr marL="0" indent="0" algn="ctr">
              <a:buNone/>
              <a:defRPr sz="1100"/>
            </a:lvl1pPr>
          </a:lstStyle>
          <a:p>
            <a:r>
              <a:rPr lang="en-US"/>
              <a:t>Click icon to add picture</a:t>
            </a:r>
            <a:endParaRPr lang="en-US" dirty="0"/>
          </a:p>
        </p:txBody>
      </p:sp>
      <p:sp>
        <p:nvSpPr>
          <p:cNvPr id="23" name="Picture Placeholder 4">
            <a:extLst>
              <a:ext uri="{FF2B5EF4-FFF2-40B4-BE49-F238E27FC236}">
                <a16:creationId xmlns:a16="http://schemas.microsoft.com/office/drawing/2014/main" id="{02E70B7A-F000-4D8D-9BDF-E10FF6B38374}"/>
              </a:ext>
            </a:extLst>
          </p:cNvPr>
          <p:cNvSpPr>
            <a:spLocks noGrp="1"/>
          </p:cNvSpPr>
          <p:nvPr>
            <p:ph type="pic" sz="quarter" idx="25"/>
          </p:nvPr>
        </p:nvSpPr>
        <p:spPr>
          <a:xfrm>
            <a:off x="7182902" y="2983163"/>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4" name="Picture Placeholder 4">
            <a:extLst>
              <a:ext uri="{FF2B5EF4-FFF2-40B4-BE49-F238E27FC236}">
                <a16:creationId xmlns:a16="http://schemas.microsoft.com/office/drawing/2014/main" id="{1CED61F8-3F2F-4611-8E56-88AAF763257E}"/>
              </a:ext>
            </a:extLst>
          </p:cNvPr>
          <p:cNvSpPr>
            <a:spLocks noGrp="1"/>
          </p:cNvSpPr>
          <p:nvPr>
            <p:ph type="pic" sz="quarter" idx="26"/>
          </p:nvPr>
        </p:nvSpPr>
        <p:spPr>
          <a:xfrm>
            <a:off x="9927648" y="3001928"/>
            <a:ext cx="594360" cy="594360"/>
          </a:xfrm>
          <a:prstGeom prst="rect">
            <a:avLst/>
          </a:prstGeom>
        </p:spPr>
        <p:txBody>
          <a:bodyPr/>
          <a:lstStyle>
            <a:lvl1pPr marL="0" indent="0" algn="ctr">
              <a:buNone/>
              <a:defRPr sz="1100"/>
            </a:lvl1pPr>
          </a:lstStyle>
          <a:p>
            <a:r>
              <a:rPr lang="en-US"/>
              <a:t>Click icon to add picture</a:t>
            </a:r>
            <a:endParaRPr lang="en-US" dirty="0"/>
          </a:p>
        </p:txBody>
      </p:sp>
      <p:sp>
        <p:nvSpPr>
          <p:cNvPr id="30" name="Text Placeholder 10">
            <a:extLst>
              <a:ext uri="{FF2B5EF4-FFF2-40B4-BE49-F238E27FC236}">
                <a16:creationId xmlns:a16="http://schemas.microsoft.com/office/drawing/2014/main" id="{B7058D0A-FADA-4AE8-99E1-90B4E5D358AC}"/>
              </a:ext>
            </a:extLst>
          </p:cNvPr>
          <p:cNvSpPr>
            <a:spLocks noGrp="1"/>
          </p:cNvSpPr>
          <p:nvPr>
            <p:ph type="body" sz="quarter" idx="16" hasCustomPrompt="1"/>
          </p:nvPr>
        </p:nvSpPr>
        <p:spPr>
          <a:xfrm>
            <a:off x="7408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28" name="Text Placeholder 10">
            <a:extLst>
              <a:ext uri="{FF2B5EF4-FFF2-40B4-BE49-F238E27FC236}">
                <a16:creationId xmlns:a16="http://schemas.microsoft.com/office/drawing/2014/main" id="{3B7B90F8-2155-4E8A-BCE9-7780EE14ED2C}"/>
              </a:ext>
            </a:extLst>
          </p:cNvPr>
          <p:cNvSpPr>
            <a:spLocks noGrp="1"/>
          </p:cNvSpPr>
          <p:nvPr>
            <p:ph type="body" sz="quarter" idx="12" hasCustomPrompt="1"/>
          </p:nvPr>
        </p:nvSpPr>
        <p:spPr>
          <a:xfrm>
            <a:off x="7408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4" name="Text Placeholder 10">
            <a:extLst>
              <a:ext uri="{FF2B5EF4-FFF2-40B4-BE49-F238E27FC236}">
                <a16:creationId xmlns:a16="http://schemas.microsoft.com/office/drawing/2014/main" id="{9C0C6E63-A45B-409B-824C-FAA0CC56EC89}"/>
              </a:ext>
            </a:extLst>
          </p:cNvPr>
          <p:cNvSpPr>
            <a:spLocks noGrp="1"/>
          </p:cNvSpPr>
          <p:nvPr>
            <p:ph type="body" sz="quarter" idx="18" hasCustomPrompt="1"/>
          </p:nvPr>
        </p:nvSpPr>
        <p:spPr>
          <a:xfrm>
            <a:off x="35085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3" name="Text Placeholder 10">
            <a:extLst>
              <a:ext uri="{FF2B5EF4-FFF2-40B4-BE49-F238E27FC236}">
                <a16:creationId xmlns:a16="http://schemas.microsoft.com/office/drawing/2014/main" id="{B910C319-3589-469F-9A8A-173CB714BA47}"/>
              </a:ext>
            </a:extLst>
          </p:cNvPr>
          <p:cNvSpPr>
            <a:spLocks noGrp="1"/>
          </p:cNvSpPr>
          <p:nvPr>
            <p:ph type="body" sz="quarter" idx="17" hasCustomPrompt="1"/>
          </p:nvPr>
        </p:nvSpPr>
        <p:spPr>
          <a:xfrm>
            <a:off x="35085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6" name="Text Placeholder 10">
            <a:extLst>
              <a:ext uri="{FF2B5EF4-FFF2-40B4-BE49-F238E27FC236}">
                <a16:creationId xmlns:a16="http://schemas.microsoft.com/office/drawing/2014/main" id="{D9802FCD-21E3-4F6F-B57C-02AEB618FE8B}"/>
              </a:ext>
            </a:extLst>
          </p:cNvPr>
          <p:cNvSpPr>
            <a:spLocks noGrp="1"/>
          </p:cNvSpPr>
          <p:nvPr>
            <p:ph type="body" sz="quarter" idx="20" hasCustomPrompt="1"/>
          </p:nvPr>
        </p:nvSpPr>
        <p:spPr>
          <a:xfrm>
            <a:off x="63034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5" name="Text Placeholder 10">
            <a:extLst>
              <a:ext uri="{FF2B5EF4-FFF2-40B4-BE49-F238E27FC236}">
                <a16:creationId xmlns:a16="http://schemas.microsoft.com/office/drawing/2014/main" id="{4AFEE648-F3AD-453E-895B-F43C7415C7BC}"/>
              </a:ext>
            </a:extLst>
          </p:cNvPr>
          <p:cNvSpPr>
            <a:spLocks noGrp="1"/>
          </p:cNvSpPr>
          <p:nvPr>
            <p:ph type="body" sz="quarter" idx="19" hasCustomPrompt="1"/>
          </p:nvPr>
        </p:nvSpPr>
        <p:spPr>
          <a:xfrm>
            <a:off x="63034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8" name="Text Placeholder 10">
            <a:extLst>
              <a:ext uri="{FF2B5EF4-FFF2-40B4-BE49-F238E27FC236}">
                <a16:creationId xmlns:a16="http://schemas.microsoft.com/office/drawing/2014/main" id="{AA760860-8E89-42DD-87FD-F9951F283727}"/>
              </a:ext>
            </a:extLst>
          </p:cNvPr>
          <p:cNvSpPr>
            <a:spLocks noGrp="1"/>
          </p:cNvSpPr>
          <p:nvPr>
            <p:ph type="body" sz="quarter" idx="22" hasCustomPrompt="1"/>
          </p:nvPr>
        </p:nvSpPr>
        <p:spPr>
          <a:xfrm>
            <a:off x="90711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7" name="Text Placeholder 10">
            <a:extLst>
              <a:ext uri="{FF2B5EF4-FFF2-40B4-BE49-F238E27FC236}">
                <a16:creationId xmlns:a16="http://schemas.microsoft.com/office/drawing/2014/main" id="{5FD2DFE0-D25E-4B72-A2B4-C40CF72D522E}"/>
              </a:ext>
            </a:extLst>
          </p:cNvPr>
          <p:cNvSpPr>
            <a:spLocks noGrp="1"/>
          </p:cNvSpPr>
          <p:nvPr>
            <p:ph type="body" sz="quarter" idx="21" hasCustomPrompt="1"/>
          </p:nvPr>
        </p:nvSpPr>
        <p:spPr>
          <a:xfrm>
            <a:off x="90711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476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E090415B-A73D-4D17-B5FA-F442D6C0EB27}"/>
              </a:ext>
            </a:extLst>
          </p:cNvPr>
          <p:cNvSpPr>
            <a:spLocks noGrp="1"/>
          </p:cNvSpPr>
          <p:nvPr>
            <p:ph type="pic" sz="quarter" idx="10" hasCustomPrompt="1"/>
          </p:nvPr>
        </p:nvSpPr>
        <p:spPr>
          <a:xfrm>
            <a:off x="0" y="0"/>
            <a:ext cx="12192000" cy="3429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AB9CB337-B3D4-443D-99C2-B7AE9EB5D243}"/>
              </a:ext>
            </a:extLst>
          </p:cNvPr>
          <p:cNvSpPr>
            <a:spLocks noGrp="1"/>
          </p:cNvSpPr>
          <p:nvPr>
            <p:ph type="title" hasCustomPrompt="1"/>
          </p:nvPr>
        </p:nvSpPr>
        <p:spPr>
          <a:xfrm>
            <a:off x="81279" y="-136525"/>
            <a:ext cx="4979773" cy="6858000"/>
          </a:xfrm>
          <a:prstGeom prst="rect">
            <a:avLst/>
          </a:prstGeom>
          <a:solidFill>
            <a:schemeClr val="accent2">
              <a:alpha val="92000"/>
            </a:schemeClr>
          </a:solidFill>
        </p:spPr>
        <p:txBody>
          <a:bodyPr tIns="3246120" anchor="ctr"/>
          <a:lstStyle>
            <a:lvl1pPr algn="ctr">
              <a:defRPr sz="2400" cap="all" spc="100" baseline="0">
                <a:solidFill>
                  <a:schemeClr val="bg1"/>
                </a:solidFill>
              </a:defRPr>
            </a:lvl1pPr>
          </a:lstStyle>
          <a:p>
            <a:r>
              <a:rPr lang="en-US" dirty="0"/>
              <a:t>Add title</a:t>
            </a:r>
          </a:p>
        </p:txBody>
      </p:sp>
      <p:sp>
        <p:nvSpPr>
          <p:cNvPr id="8" name="Date Placeholder 3">
            <a:extLst>
              <a:ext uri="{FF2B5EF4-FFF2-40B4-BE49-F238E27FC236}">
                <a16:creationId xmlns:a16="http://schemas.microsoft.com/office/drawing/2014/main" id="{C9AB6E92-BF31-4AA5-B407-78E1D7795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3803124F-8B71-4805-8DBD-A3AB3ED43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99A9D64C-A9E2-4148-B514-933547C5B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
        <p:nvSpPr>
          <p:cNvPr id="15" name="Text Placeholder 10">
            <a:extLst>
              <a:ext uri="{FF2B5EF4-FFF2-40B4-BE49-F238E27FC236}">
                <a16:creationId xmlns:a16="http://schemas.microsoft.com/office/drawing/2014/main" id="{4218B468-C542-4326-86FA-43DF3A4F3DB9}"/>
              </a:ext>
            </a:extLst>
          </p:cNvPr>
          <p:cNvSpPr>
            <a:spLocks noGrp="1"/>
          </p:cNvSpPr>
          <p:nvPr>
            <p:ph type="body" sz="quarter" idx="16" hasCustomPrompt="1"/>
          </p:nvPr>
        </p:nvSpPr>
        <p:spPr>
          <a:xfrm>
            <a:off x="5743575" y="3972253"/>
            <a:ext cx="5859420" cy="1769419"/>
          </a:xfrm>
          <a:prstGeom prst="rect">
            <a:avLst/>
          </a:prstGeom>
        </p:spPr>
        <p:txBody>
          <a:bodyPr anchor="ctr"/>
          <a:lstStyle>
            <a:lvl1pPr marL="0" indent="0" algn="l">
              <a:lnSpc>
                <a:spcPct val="200000"/>
              </a:lnSpc>
              <a:spcBef>
                <a:spcPts val="0"/>
              </a:spcBef>
              <a:buNone/>
              <a:defRPr sz="1800" cap="none" spc="10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417042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0" y="2375848"/>
            <a:ext cx="12192000" cy="4491182"/>
          </a:xfrm>
          <a:prstGeom prst="rect">
            <a:avLst/>
          </a:prstGeom>
          <a:solidFill>
            <a:schemeClr val="accent4">
              <a:lumMod val="50000"/>
              <a:alpha val="55000"/>
            </a:schemeClr>
          </a:solidFill>
        </p:spPr>
        <p:txBody>
          <a:bodyPr lIns="3657600" tIns="182880" rIns="3657600"/>
          <a:lstStyle>
            <a:lvl1pPr algn="ctr">
              <a:defRPr sz="6000"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1483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1" y="0"/>
            <a:ext cx="6772276"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861354" y="790901"/>
            <a:ext cx="3049568" cy="640698"/>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6" name="Text Placeholder 10">
            <a:extLst>
              <a:ext uri="{FF2B5EF4-FFF2-40B4-BE49-F238E27FC236}">
                <a16:creationId xmlns:a16="http://schemas.microsoft.com/office/drawing/2014/main" id="{782CE97E-7FF6-4E8B-AF42-9777A2451F87}"/>
              </a:ext>
            </a:extLst>
          </p:cNvPr>
          <p:cNvSpPr>
            <a:spLocks noGrp="1"/>
          </p:cNvSpPr>
          <p:nvPr>
            <p:ph type="body" sz="quarter" idx="16" hasCustomPrompt="1"/>
          </p:nvPr>
        </p:nvSpPr>
        <p:spPr>
          <a:xfrm>
            <a:off x="7822086" y="826720"/>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F57B5FEE-44D7-4F94-A843-EC7BD802D827}"/>
              </a:ext>
            </a:extLst>
          </p:cNvPr>
          <p:cNvSpPr>
            <a:spLocks noGrp="1"/>
          </p:cNvSpPr>
          <p:nvPr>
            <p:ph type="body" sz="quarter" idx="12" hasCustomPrompt="1"/>
          </p:nvPr>
        </p:nvSpPr>
        <p:spPr>
          <a:xfrm>
            <a:off x="7822086" y="1206225"/>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6" name="Text Placeholder 10">
            <a:extLst>
              <a:ext uri="{FF2B5EF4-FFF2-40B4-BE49-F238E27FC236}">
                <a16:creationId xmlns:a16="http://schemas.microsoft.com/office/drawing/2014/main" id="{4250112D-DE79-407A-BBAB-B2BB2CB881C5}"/>
              </a:ext>
            </a:extLst>
          </p:cNvPr>
          <p:cNvSpPr>
            <a:spLocks noGrp="1"/>
          </p:cNvSpPr>
          <p:nvPr>
            <p:ph type="body" sz="quarter" idx="18" hasCustomPrompt="1"/>
          </p:nvPr>
        </p:nvSpPr>
        <p:spPr>
          <a:xfrm>
            <a:off x="7822086" y="2666702"/>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5" name="Text Placeholder 10">
            <a:extLst>
              <a:ext uri="{FF2B5EF4-FFF2-40B4-BE49-F238E27FC236}">
                <a16:creationId xmlns:a16="http://schemas.microsoft.com/office/drawing/2014/main" id="{1C55DCE1-6E6B-4CDD-A9D8-B2A003485698}"/>
              </a:ext>
            </a:extLst>
          </p:cNvPr>
          <p:cNvSpPr>
            <a:spLocks noGrp="1"/>
          </p:cNvSpPr>
          <p:nvPr>
            <p:ph type="body" sz="quarter" idx="17" hasCustomPrompt="1"/>
          </p:nvPr>
        </p:nvSpPr>
        <p:spPr>
          <a:xfrm>
            <a:off x="7822086" y="3046207"/>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9" name="Text Placeholder 10">
            <a:extLst>
              <a:ext uri="{FF2B5EF4-FFF2-40B4-BE49-F238E27FC236}">
                <a16:creationId xmlns:a16="http://schemas.microsoft.com/office/drawing/2014/main" id="{9CAE3862-A5E9-4B70-8F14-8F5BFEE3AAEC}"/>
              </a:ext>
            </a:extLst>
          </p:cNvPr>
          <p:cNvSpPr>
            <a:spLocks noGrp="1"/>
          </p:cNvSpPr>
          <p:nvPr>
            <p:ph type="body" sz="quarter" idx="20" hasCustomPrompt="1"/>
          </p:nvPr>
        </p:nvSpPr>
        <p:spPr>
          <a:xfrm>
            <a:off x="7822086" y="4536575"/>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7822086" y="4916080"/>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pportunity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8E2C-0F13-417A-AD7A-E478D5C3BD4C}"/>
              </a:ext>
            </a:extLst>
          </p:cNvPr>
          <p:cNvSpPr>
            <a:spLocks noGrp="1"/>
          </p:cNvSpPr>
          <p:nvPr>
            <p:ph type="title" hasCustomPrompt="1"/>
          </p:nvPr>
        </p:nvSpPr>
        <p:spPr>
          <a:xfrm>
            <a:off x="808382" y="422661"/>
            <a:ext cx="5200532" cy="720399"/>
          </a:xfrm>
          <a:prstGeom prst="rect">
            <a:avLst/>
          </a:prstGeom>
        </p:spPr>
        <p:txBody>
          <a:bodyPr anchor="ctr"/>
          <a:lstStyle>
            <a:lvl1pPr algn="l">
              <a:defRPr sz="2400" cap="all" spc="100" baseline="0">
                <a:solidFill>
                  <a:schemeClr val="accent2"/>
                </a:solidFill>
              </a:defRPr>
            </a:lvl1pPr>
          </a:lstStyle>
          <a:p>
            <a:r>
              <a:rPr lang="en-US" dirty="0"/>
              <a:t>Click to add title</a:t>
            </a:r>
          </a:p>
        </p:txBody>
      </p:sp>
      <p:sp>
        <p:nvSpPr>
          <p:cNvPr id="15" name="Text Placeholder 10">
            <a:extLst>
              <a:ext uri="{FF2B5EF4-FFF2-40B4-BE49-F238E27FC236}">
                <a16:creationId xmlns:a16="http://schemas.microsoft.com/office/drawing/2014/main" id="{30892B14-4811-4781-A0D4-2D26A55DFF2F}"/>
              </a:ext>
            </a:extLst>
          </p:cNvPr>
          <p:cNvSpPr>
            <a:spLocks noGrp="1"/>
          </p:cNvSpPr>
          <p:nvPr>
            <p:ph type="body" sz="quarter" idx="16" hasCustomPrompt="1"/>
          </p:nvPr>
        </p:nvSpPr>
        <p:spPr>
          <a:xfrm>
            <a:off x="920003" y="1617548"/>
            <a:ext cx="876929" cy="720399"/>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2" name="Text Placeholder 10">
            <a:extLst>
              <a:ext uri="{FF2B5EF4-FFF2-40B4-BE49-F238E27FC236}">
                <a16:creationId xmlns:a16="http://schemas.microsoft.com/office/drawing/2014/main" id="{950B6E72-89BA-408A-B2C8-8424747605D1}"/>
              </a:ext>
            </a:extLst>
          </p:cNvPr>
          <p:cNvSpPr>
            <a:spLocks noGrp="1"/>
          </p:cNvSpPr>
          <p:nvPr>
            <p:ph type="body" sz="quarter" idx="18" hasCustomPrompt="1"/>
          </p:nvPr>
        </p:nvSpPr>
        <p:spPr>
          <a:xfrm>
            <a:off x="920003" y="3180036"/>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4" name="Text Placeholder 10">
            <a:extLst>
              <a:ext uri="{FF2B5EF4-FFF2-40B4-BE49-F238E27FC236}">
                <a16:creationId xmlns:a16="http://schemas.microsoft.com/office/drawing/2014/main" id="{1FCE449C-D340-41D2-BDD5-5A31068FC8B8}"/>
              </a:ext>
            </a:extLst>
          </p:cNvPr>
          <p:cNvSpPr>
            <a:spLocks noGrp="1"/>
          </p:cNvSpPr>
          <p:nvPr>
            <p:ph type="body" sz="quarter" idx="20" hasCustomPrompt="1"/>
          </p:nvPr>
        </p:nvSpPr>
        <p:spPr>
          <a:xfrm>
            <a:off x="920003" y="4760985"/>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14" name="Text Placeholder 10">
            <a:extLst>
              <a:ext uri="{FF2B5EF4-FFF2-40B4-BE49-F238E27FC236}">
                <a16:creationId xmlns:a16="http://schemas.microsoft.com/office/drawing/2014/main" id="{41E2BD66-8465-46D7-9283-569B4EE4590B}"/>
              </a:ext>
            </a:extLst>
          </p:cNvPr>
          <p:cNvSpPr>
            <a:spLocks noGrp="1"/>
          </p:cNvSpPr>
          <p:nvPr>
            <p:ph type="body" sz="quarter" idx="12" hasCustomPrompt="1"/>
          </p:nvPr>
        </p:nvSpPr>
        <p:spPr>
          <a:xfrm>
            <a:off x="2102977" y="1456753"/>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1" name="Text Placeholder 10">
            <a:extLst>
              <a:ext uri="{FF2B5EF4-FFF2-40B4-BE49-F238E27FC236}">
                <a16:creationId xmlns:a16="http://schemas.microsoft.com/office/drawing/2014/main" id="{13CFC961-1ED9-4817-9DB9-A1F1D0FD2ABA}"/>
              </a:ext>
            </a:extLst>
          </p:cNvPr>
          <p:cNvSpPr>
            <a:spLocks noGrp="1"/>
          </p:cNvSpPr>
          <p:nvPr>
            <p:ph type="body" sz="quarter" idx="17" hasCustomPrompt="1"/>
          </p:nvPr>
        </p:nvSpPr>
        <p:spPr>
          <a:xfrm>
            <a:off x="2102977" y="3031685"/>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3" name="Text Placeholder 10">
            <a:extLst>
              <a:ext uri="{FF2B5EF4-FFF2-40B4-BE49-F238E27FC236}">
                <a16:creationId xmlns:a16="http://schemas.microsoft.com/office/drawing/2014/main" id="{7E0D9B8E-402D-44A1-920E-4838543BD9F3}"/>
              </a:ext>
            </a:extLst>
          </p:cNvPr>
          <p:cNvSpPr>
            <a:spLocks noGrp="1"/>
          </p:cNvSpPr>
          <p:nvPr>
            <p:ph type="body" sz="quarter" idx="19" hasCustomPrompt="1"/>
          </p:nvPr>
        </p:nvSpPr>
        <p:spPr>
          <a:xfrm>
            <a:off x="2102977" y="4612634"/>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5" name="Date Placeholder 3">
            <a:extLst>
              <a:ext uri="{FF2B5EF4-FFF2-40B4-BE49-F238E27FC236}">
                <a16:creationId xmlns:a16="http://schemas.microsoft.com/office/drawing/2014/main" id="{64607288-5296-4BAF-B405-7F1902FA0EF0}"/>
              </a:ext>
            </a:extLst>
          </p:cNvPr>
          <p:cNvSpPr>
            <a:spLocks noGrp="1"/>
          </p:cNvSpPr>
          <p:nvPr>
            <p:ph type="dt" sz="half" idx="2"/>
          </p:nvPr>
        </p:nvSpPr>
        <p:spPr>
          <a:xfrm>
            <a:off x="0" y="6248018"/>
            <a:ext cx="2435528" cy="614850"/>
          </a:xfrm>
          <a:prstGeom prst="rect">
            <a:avLst/>
          </a:prstGeom>
          <a:solidFill>
            <a:schemeClr val="accent2">
              <a:alpha val="92000"/>
            </a:schemeClr>
          </a:solidFill>
        </p:spPr>
        <p:txBody>
          <a:bodyPr vert="horz" lIns="27432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8" name="Picture Placeholder 8">
            <a:extLst>
              <a:ext uri="{FF2B5EF4-FFF2-40B4-BE49-F238E27FC236}">
                <a16:creationId xmlns:a16="http://schemas.microsoft.com/office/drawing/2014/main" id="{61341B70-2018-4DBE-BB9A-D1F7A895F9BE}"/>
              </a:ext>
            </a:extLst>
          </p:cNvPr>
          <p:cNvSpPr>
            <a:spLocks noGrp="1"/>
          </p:cNvSpPr>
          <p:nvPr>
            <p:ph type="pic" sz="quarter" idx="10" hasCustomPrompt="1"/>
          </p:nvPr>
        </p:nvSpPr>
        <p:spPr>
          <a:xfrm>
            <a:off x="6384174" y="0"/>
            <a:ext cx="5807825" cy="6858000"/>
          </a:xfrm>
          <a:prstGeom prst="rect">
            <a:avLst/>
          </a:prstGeom>
        </p:spPr>
        <p:txBody>
          <a:bodyPr/>
          <a:lstStyle>
            <a:lvl1pPr marL="0" indent="0" algn="ctr">
              <a:buNone/>
              <a:defRPr/>
            </a:lvl1pPr>
          </a:lstStyle>
          <a:p>
            <a:r>
              <a:rPr lang="en-US" dirty="0"/>
              <a:t>Click to add photo</a:t>
            </a:r>
          </a:p>
        </p:txBody>
      </p:sp>
      <p:sp>
        <p:nvSpPr>
          <p:cNvPr id="13" name="Footer Placeholder 3">
            <a:extLst>
              <a:ext uri="{FF2B5EF4-FFF2-40B4-BE49-F238E27FC236}">
                <a16:creationId xmlns:a16="http://schemas.microsoft.com/office/drawing/2014/main" id="{83CCEE28-12C2-4138-9214-420B5A5BCEC1}"/>
              </a:ext>
            </a:extLst>
          </p:cNvPr>
          <p:cNvSpPr>
            <a:spLocks noGrp="1"/>
          </p:cNvSpPr>
          <p:nvPr>
            <p:ph type="ftr" sz="quarter" idx="11"/>
          </p:nvPr>
        </p:nvSpPr>
        <p:spPr>
          <a:xfrm>
            <a:off x="2439762" y="6248018"/>
            <a:ext cx="7267426" cy="620868"/>
          </a:xfrm>
          <a:prstGeom prst="rect">
            <a:avLst/>
          </a:prstGeom>
          <a:solidFill>
            <a:schemeClr val="accent2">
              <a:alpha val="92000"/>
            </a:schemeClr>
          </a:solidFill>
        </p:spPr>
        <p:txBody>
          <a:bodyPr tIns="0"/>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27" name="Slide Number Placeholder 5">
            <a:extLst>
              <a:ext uri="{FF2B5EF4-FFF2-40B4-BE49-F238E27FC236}">
                <a16:creationId xmlns:a16="http://schemas.microsoft.com/office/drawing/2014/main" id="{347ECA7D-7D2B-475F-874D-51236135A6E9}"/>
              </a:ext>
            </a:extLst>
          </p:cNvPr>
          <p:cNvSpPr>
            <a:spLocks noGrp="1"/>
          </p:cNvSpPr>
          <p:nvPr>
            <p:ph type="sldNum" sz="quarter" idx="4"/>
          </p:nvPr>
        </p:nvSpPr>
        <p:spPr>
          <a:xfrm>
            <a:off x="9707188" y="6248018"/>
            <a:ext cx="2495699" cy="620866"/>
          </a:xfrm>
          <a:prstGeom prst="rect">
            <a:avLst/>
          </a:prstGeom>
          <a:solidFill>
            <a:schemeClr val="accent2">
              <a:alpha val="92000"/>
            </a:schemeClr>
          </a:solidFill>
        </p:spPr>
        <p:txBody>
          <a:bodyPr vert="horz" lIns="45720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2532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green grass&#10;">
            <a:extLst>
              <a:ext uri="{FF2B5EF4-FFF2-40B4-BE49-F238E27FC236}">
                <a16:creationId xmlns:a16="http://schemas.microsoft.com/office/drawing/2014/main" id="{2A7E6CAB-B5FF-46B8-964A-7A01020AAB1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7" name="Title 6">
            <a:extLst>
              <a:ext uri="{FF2B5EF4-FFF2-40B4-BE49-F238E27FC236}">
                <a16:creationId xmlns:a16="http://schemas.microsoft.com/office/drawing/2014/main" id="{CF45A9EB-00FC-4DE7-8041-09649EF9B9B6}"/>
              </a:ext>
            </a:extLst>
          </p:cNvPr>
          <p:cNvSpPr>
            <a:spLocks noGrp="1"/>
          </p:cNvSpPr>
          <p:nvPr>
            <p:ph type="title"/>
          </p:nvPr>
        </p:nvSpPr>
        <p:spPr>
          <a:xfrm>
            <a:off x="0" y="2442052"/>
            <a:ext cx="12192000" cy="1425257"/>
          </a:xfrm>
        </p:spPr>
        <p:txBody>
          <a:bodyPr/>
          <a:lstStyle/>
          <a:p>
            <a:r>
              <a:rPr lang="en-US" noProof="0" dirty="0">
                <a:latin typeface="Angsana New" panose="020B0502040204020203" pitchFamily="18" charset="-34"/>
                <a:cs typeface="Angsana New" panose="020B0502040204020203" pitchFamily="18" charset="-34"/>
              </a:rPr>
              <a:t>Plant disease detection</a:t>
            </a:r>
            <a:endParaRPr lang="en-US" dirty="0">
              <a:latin typeface="Angsana New" panose="020B0502040204020203" pitchFamily="18" charset="-34"/>
              <a:cs typeface="Angsana New" panose="020B0502040204020203" pitchFamily="18" charset="-34"/>
            </a:endParaRPr>
          </a:p>
        </p:txBody>
      </p:sp>
      <p:sp>
        <p:nvSpPr>
          <p:cNvPr id="14" name="Text Placeholder 13">
            <a:extLst>
              <a:ext uri="{FF2B5EF4-FFF2-40B4-BE49-F238E27FC236}">
                <a16:creationId xmlns:a16="http://schemas.microsoft.com/office/drawing/2014/main" id="{ECE1E739-E339-4FB6-A10E-22AB1A0D782B}"/>
              </a:ext>
            </a:extLst>
          </p:cNvPr>
          <p:cNvSpPr>
            <a:spLocks noGrp="1"/>
          </p:cNvSpPr>
          <p:nvPr>
            <p:ph type="body" sz="quarter" idx="12"/>
          </p:nvPr>
        </p:nvSpPr>
        <p:spPr>
          <a:xfrm>
            <a:off x="0" y="3867309"/>
            <a:ext cx="12192000" cy="1036320"/>
          </a:xfrm>
        </p:spPr>
        <p:txBody>
          <a:bodyPr/>
          <a:lstStyle/>
          <a:p>
            <a:r>
              <a:rPr lang="en-US" dirty="0">
                <a:latin typeface="Times New Roman" panose="02020603050405020304" pitchFamily="18" charset="0"/>
                <a:cs typeface="Times New Roman" panose="02020603050405020304" pitchFamily="18" charset="0"/>
              </a:rPr>
              <a:t>Machine learning CS5710</a:t>
            </a:r>
          </a:p>
        </p:txBody>
      </p:sp>
      <p:sp>
        <p:nvSpPr>
          <p:cNvPr id="12" name="Rectangle 11">
            <a:extLst>
              <a:ext uri="{FF2B5EF4-FFF2-40B4-BE49-F238E27FC236}">
                <a16:creationId xmlns:a16="http://schemas.microsoft.com/office/drawing/2014/main" id="{619D1BA2-3111-4E03-81E3-0D0F9BA3676D}"/>
              </a:ext>
              <a:ext uri="{C183D7F6-B498-43B3-948B-1728B52AA6E4}">
                <adec:decorative xmlns:adec="http://schemas.microsoft.com/office/drawing/2017/decorative" val="1"/>
              </a:ext>
            </a:extLst>
          </p:cNvPr>
          <p:cNvSpPr/>
          <p:nvPr/>
        </p:nvSpPr>
        <p:spPr>
          <a:xfrm>
            <a:off x="0" y="0"/>
            <a:ext cx="12192000" cy="244205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A4B20A4-BDBA-4ACB-BCCE-1FF6B09FE0A1}"/>
              </a:ext>
              <a:ext uri="{C183D7F6-B498-43B3-948B-1728B52AA6E4}">
                <adec:decorative xmlns:adec="http://schemas.microsoft.com/office/drawing/2017/decorative" val="1"/>
              </a:ext>
            </a:extLst>
          </p:cNvPr>
          <p:cNvSpPr/>
          <p:nvPr/>
        </p:nvSpPr>
        <p:spPr>
          <a:xfrm>
            <a:off x="-1" y="4903788"/>
            <a:ext cx="12192000" cy="195421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95DD68C-FEB8-4CF6-883B-1CA9912E417D}"/>
              </a:ext>
              <a:ext uri="{C183D7F6-B498-43B3-948B-1728B52AA6E4}">
                <adec:decorative xmlns:adec="http://schemas.microsoft.com/office/drawing/2017/decorative" val="1"/>
              </a:ext>
            </a:extLst>
          </p:cNvPr>
          <p:cNvSpPr/>
          <p:nvPr/>
        </p:nvSpPr>
        <p:spPr>
          <a:xfrm>
            <a:off x="1153633" y="2325925"/>
            <a:ext cx="9989288" cy="154122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3275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46">
            <a:extLst>
              <a:ext uri="{FF2B5EF4-FFF2-40B4-BE49-F238E27FC236}">
                <a16:creationId xmlns:a16="http://schemas.microsoft.com/office/drawing/2014/main" id="{3F9E60C6-15AA-4C95-9519-652CD08A827C}"/>
              </a:ext>
            </a:extLst>
          </p:cNvPr>
          <p:cNvSpPr>
            <a:spLocks noGrp="1"/>
          </p:cNvSpPr>
          <p:nvPr>
            <p:ph type="title"/>
          </p:nvPr>
        </p:nvSpPr>
        <p:spPr>
          <a:xfrm>
            <a:off x="76086" y="651283"/>
            <a:ext cx="4262336" cy="640698"/>
          </a:xfrm>
        </p:spPr>
        <p:txBody>
          <a:bodyPr/>
          <a:lstStyle/>
          <a:p>
            <a:r>
              <a:rPr lang="en-US" sz="2000" dirty="0">
                <a:solidFill>
                  <a:schemeClr val="bg2">
                    <a:lumMod val="10000"/>
                  </a:schemeClr>
                </a:solidFill>
                <a:latin typeface="Times New Roman" panose="02020603050405020304" pitchFamily="18" charset="0"/>
                <a:cs typeface="Times New Roman" panose="02020603050405020304" pitchFamily="18" charset="0"/>
              </a:rPr>
              <a:t>Proposed solution</a:t>
            </a:r>
          </a:p>
        </p:txBody>
      </p:sp>
      <p:sp>
        <p:nvSpPr>
          <p:cNvPr id="79" name="Text Placeholder 78">
            <a:extLst>
              <a:ext uri="{FF2B5EF4-FFF2-40B4-BE49-F238E27FC236}">
                <a16:creationId xmlns:a16="http://schemas.microsoft.com/office/drawing/2014/main" id="{82E2372A-C3D6-4099-889B-9004AC815EC5}"/>
              </a:ext>
            </a:extLst>
          </p:cNvPr>
          <p:cNvSpPr>
            <a:spLocks noGrp="1"/>
          </p:cNvSpPr>
          <p:nvPr>
            <p:ph type="body" sz="quarter" idx="12"/>
          </p:nvPr>
        </p:nvSpPr>
        <p:spPr>
          <a:xfrm>
            <a:off x="5361272" y="558265"/>
            <a:ext cx="5881917" cy="4812631"/>
          </a:xfrm>
        </p:spPr>
        <p:txBody>
          <a:bodyPr/>
          <a:lstStyle/>
          <a:p>
            <a:endParaRPr lang="en-IN" sz="1400" dirty="0">
              <a:effectLst/>
              <a:latin typeface="Times New Roman" panose="02020603050405020304" pitchFamily="18" charset="0"/>
              <a:ea typeface="Times New Roman" panose="02020603050405020304" pitchFamily="18" charset="0"/>
            </a:endParaRPr>
          </a:p>
          <a:p>
            <a:r>
              <a:rPr lang="en-IN" b="1" dirty="0">
                <a:latin typeface="Times New Roman" panose="02020603050405020304" pitchFamily="18" charset="0"/>
              </a:rPr>
              <a:t>Bayesian SVM: </a:t>
            </a:r>
            <a:r>
              <a:rPr lang="en-IN" sz="1400" dirty="0">
                <a:latin typeface="Times New Roman" panose="02020603050405020304" pitchFamily="18" charset="0"/>
              </a:rPr>
              <a:t>This "Support Vector Machine" algorithm is a supervised machine learning algorithm that can be used to address classification and regression issues. </a:t>
            </a:r>
            <a:r>
              <a:rPr lang="en-US" sz="1400" dirty="0">
                <a:latin typeface="Times New Roman" panose="02020603050405020304" pitchFamily="18" charset="0"/>
              </a:rPr>
              <a:t>Because it is a Bayesian model, the regression parameters also get a prior distribution that is multivariate normal. This model uses the widely accepted assumption that the residuals are normal. </a:t>
            </a:r>
            <a:endParaRPr lang="en-IN" sz="1400" dirty="0">
              <a:latin typeface="Times New Roman" panose="02020603050405020304" pitchFamily="18" charset="0"/>
            </a:endParaRPr>
          </a:p>
          <a:p>
            <a:r>
              <a:rPr lang="en-US" dirty="0"/>
              <a:t>​</a:t>
            </a:r>
          </a:p>
          <a:p>
            <a:r>
              <a:rPr lang="en-US" b="1" dirty="0">
                <a:latin typeface="Times New Roman" panose="02020603050405020304" pitchFamily="18" charset="0"/>
                <a:cs typeface="Times New Roman" panose="02020603050405020304" pitchFamily="18" charset="0"/>
              </a:rPr>
              <a:t>KNN :</a:t>
            </a:r>
          </a:p>
          <a:p>
            <a:r>
              <a:rPr lang="en-IN" sz="1400" dirty="0">
                <a:effectLst/>
                <a:latin typeface="Times New Roman" panose="02020603050405020304" pitchFamily="18" charset="0"/>
                <a:ea typeface="Times New Roman" panose="02020603050405020304" pitchFamily="18" charset="0"/>
              </a:rPr>
              <a:t>The k Nearest </a:t>
            </a:r>
            <a:r>
              <a:rPr lang="en-IN" sz="1400" dirty="0" err="1">
                <a:effectLst/>
                <a:latin typeface="Times New Roman" panose="02020603050405020304" pitchFamily="18" charset="0"/>
                <a:ea typeface="Times New Roman" panose="02020603050405020304" pitchFamily="18" charset="0"/>
              </a:rPr>
              <a:t>Neighbors</a:t>
            </a:r>
            <a:r>
              <a:rPr lang="en-IN" sz="1400" dirty="0">
                <a:effectLst/>
                <a:latin typeface="Times New Roman" panose="02020603050405020304" pitchFamily="18" charset="0"/>
                <a:ea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rPr>
              <a:t>kNN</a:t>
            </a:r>
            <a:r>
              <a:rPr lang="en-IN" sz="1400" dirty="0">
                <a:effectLst/>
                <a:latin typeface="Times New Roman" panose="02020603050405020304" pitchFamily="18" charset="0"/>
                <a:ea typeface="Times New Roman" panose="02020603050405020304" pitchFamily="18" charset="0"/>
              </a:rPr>
              <a:t>) approach uses a database in which the data points are divided into numerous unique classes to predict the categorization of a new sample point. By choosing the k data points that are closest to the new observation and choosing the class with the highest frequency among them, the approach identifies which points from the training set are sufficiently similar to be taken into account when choosing the class to forecast for a new observation. Consequently, it is called the k Nearest </a:t>
            </a:r>
            <a:r>
              <a:rPr lang="en-IN" sz="1400" dirty="0" err="1">
                <a:effectLst/>
                <a:latin typeface="Times New Roman" panose="02020603050405020304" pitchFamily="18" charset="0"/>
                <a:ea typeface="Times New Roman" panose="02020603050405020304" pitchFamily="18" charset="0"/>
              </a:rPr>
              <a:t>Neighbors</a:t>
            </a:r>
            <a:r>
              <a:rPr lang="en-IN" sz="1400" dirty="0">
                <a:effectLst/>
                <a:latin typeface="Times New Roman" panose="02020603050405020304" pitchFamily="18" charset="0"/>
                <a:ea typeface="Times New Roman" panose="02020603050405020304" pitchFamily="18" charset="0"/>
              </a:rPr>
              <a:t> algorithm.</a:t>
            </a:r>
          </a:p>
          <a:p>
            <a:endParaRPr lang="en-US" b="1" dirty="0">
              <a:latin typeface="Times New Roman" panose="02020603050405020304" pitchFamily="18" charset="0"/>
              <a:cs typeface="Times New Roman" panose="02020603050405020304" pitchFamily="18" charset="0"/>
            </a:endParaRPr>
          </a:p>
        </p:txBody>
      </p:sp>
      <p:sp>
        <p:nvSpPr>
          <p:cNvPr id="26" name="Date Placeholder 25">
            <a:extLst>
              <a:ext uri="{FF2B5EF4-FFF2-40B4-BE49-F238E27FC236}">
                <a16:creationId xmlns:a16="http://schemas.microsoft.com/office/drawing/2014/main" id="{56EA46CF-9FAA-46C0-BD37-C79A26B75D16}"/>
              </a:ext>
            </a:extLst>
          </p:cNvPr>
          <p:cNvSpPr>
            <a:spLocks noGrp="1"/>
          </p:cNvSpPr>
          <p:nvPr>
            <p:ph type="dt" sz="half" idx="2"/>
          </p:nvPr>
        </p:nvSpPr>
        <p:spPr>
          <a:xfrm>
            <a:off x="838200" y="6356350"/>
            <a:ext cx="1590675" cy="365125"/>
          </a:xfrm>
        </p:spPr>
        <p:txBody>
          <a:bodyPr/>
          <a:lstStyle/>
          <a:p>
            <a:r>
              <a:rPr lang="en-US" dirty="0"/>
              <a:t>2022</a:t>
            </a:r>
          </a:p>
        </p:txBody>
      </p:sp>
      <p:sp>
        <p:nvSpPr>
          <p:cNvPr id="27" name="Footer Placeholder 26">
            <a:extLst>
              <a:ext uri="{FF2B5EF4-FFF2-40B4-BE49-F238E27FC236}">
                <a16:creationId xmlns:a16="http://schemas.microsoft.com/office/drawing/2014/main" id="{CA8CE3DC-A478-4227-82A4-F4E05F737AA4}"/>
              </a:ext>
            </a:extLst>
          </p:cNvPr>
          <p:cNvSpPr>
            <a:spLocks noGrp="1"/>
          </p:cNvSpPr>
          <p:nvPr>
            <p:ph type="ftr" sz="quarter" idx="3"/>
          </p:nvPr>
        </p:nvSpPr>
        <p:spPr>
          <a:xfrm>
            <a:off x="6473608" y="6356350"/>
            <a:ext cx="2743200" cy="365125"/>
          </a:xfrm>
        </p:spPr>
        <p:txBody>
          <a:bodyPr/>
          <a:lstStyle/>
          <a:p>
            <a:r>
              <a:rPr lang="en-US" dirty="0"/>
              <a:t>Plant disease detection</a:t>
            </a:r>
          </a:p>
          <a:p>
            <a:endParaRPr lang="en-US" dirty="0"/>
          </a:p>
        </p:txBody>
      </p:sp>
      <p:sp>
        <p:nvSpPr>
          <p:cNvPr id="28" name="Slide Number Placeholder 27">
            <a:extLst>
              <a:ext uri="{FF2B5EF4-FFF2-40B4-BE49-F238E27FC236}">
                <a16:creationId xmlns:a16="http://schemas.microsoft.com/office/drawing/2014/main" id="{1FFD6689-1CFE-4E13-B717-1E5B52BDCFCD}"/>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10</a:t>
            </a:fld>
            <a:endParaRPr lang="en-US" dirty="0"/>
          </a:p>
        </p:txBody>
      </p:sp>
      <p:sp>
        <p:nvSpPr>
          <p:cNvPr id="29" name="Rectangle 14">
            <a:extLst>
              <a:ext uri="{FF2B5EF4-FFF2-40B4-BE49-F238E27FC236}">
                <a16:creationId xmlns:a16="http://schemas.microsoft.com/office/drawing/2014/main" id="{C7070E84-7C6C-417F-AB09-EC34EAFFD611}"/>
              </a:ext>
              <a:ext uri="{C183D7F6-B498-43B3-948B-1728B52AA6E4}">
                <adec:decorative xmlns:adec="http://schemas.microsoft.com/office/drawing/2017/decorative" val="1"/>
              </a:ext>
            </a:extLst>
          </p:cNvPr>
          <p:cNvSpPr/>
          <p:nvPr/>
        </p:nvSpPr>
        <p:spPr>
          <a:xfrm>
            <a:off x="2207254" y="-136525"/>
            <a:ext cx="2289399" cy="6858000"/>
          </a:xfrm>
          <a:custGeom>
            <a:avLst/>
            <a:gdLst>
              <a:gd name="connsiteX0" fmla="*/ 0 w 8808322"/>
              <a:gd name="connsiteY0" fmla="*/ 0 h 6858000"/>
              <a:gd name="connsiteX1" fmla="*/ 8808322 w 8808322"/>
              <a:gd name="connsiteY1" fmla="*/ 0 h 6858000"/>
              <a:gd name="connsiteX2" fmla="*/ 8808322 w 8808322"/>
              <a:gd name="connsiteY2" fmla="*/ 6858000 h 6858000"/>
              <a:gd name="connsiteX3" fmla="*/ 0 w 8808322"/>
              <a:gd name="connsiteY3" fmla="*/ 6858000 h 6858000"/>
              <a:gd name="connsiteX4" fmla="*/ 0 w 8808322"/>
              <a:gd name="connsiteY4" fmla="*/ 0 h 6858000"/>
              <a:gd name="connsiteX0" fmla="*/ 398 w 8808720"/>
              <a:gd name="connsiteY0" fmla="*/ 0 h 6858000"/>
              <a:gd name="connsiteX1" fmla="*/ 8808720 w 8808720"/>
              <a:gd name="connsiteY1" fmla="*/ 0 h 6858000"/>
              <a:gd name="connsiteX2" fmla="*/ 8808720 w 8808720"/>
              <a:gd name="connsiteY2" fmla="*/ 6858000 h 6858000"/>
              <a:gd name="connsiteX3" fmla="*/ 398 w 8808720"/>
              <a:gd name="connsiteY3" fmla="*/ 6858000 h 6858000"/>
              <a:gd name="connsiteX4" fmla="*/ 0 w 8808720"/>
              <a:gd name="connsiteY4" fmla="*/ 1417320 h 6858000"/>
              <a:gd name="connsiteX5" fmla="*/ 398 w 8808720"/>
              <a:gd name="connsiteY5"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101918 w 8910240"/>
              <a:gd name="connsiteY0" fmla="*/ 0 h 6858000"/>
              <a:gd name="connsiteX1" fmla="*/ 8910240 w 8910240"/>
              <a:gd name="connsiteY1" fmla="*/ 0 h 6858000"/>
              <a:gd name="connsiteX2" fmla="*/ 8910240 w 8910240"/>
              <a:gd name="connsiteY2" fmla="*/ 6858000 h 6858000"/>
              <a:gd name="connsiteX3" fmla="*/ 101918 w 8910240"/>
              <a:gd name="connsiteY3" fmla="*/ 6858000 h 6858000"/>
              <a:gd name="connsiteX4" fmla="*/ 101520 w 8910240"/>
              <a:gd name="connsiteY4" fmla="*/ 1417320 h 6858000"/>
              <a:gd name="connsiteX5" fmla="*/ 1549320 w 8910240"/>
              <a:gd name="connsiteY5" fmla="*/ 1417320 h 6858000"/>
              <a:gd name="connsiteX6" fmla="*/ 1541700 w 8910240"/>
              <a:gd name="connsiteY6" fmla="*/ 822960 h 6858000"/>
              <a:gd name="connsiteX7" fmla="*/ 109140 w 8910240"/>
              <a:gd name="connsiteY7" fmla="*/ 822960 h 6858000"/>
              <a:gd name="connsiteX8" fmla="*/ 101918 w 8910240"/>
              <a:gd name="connsiteY8" fmla="*/ 0 h 6858000"/>
              <a:gd name="connsiteX0" fmla="*/ 607 w 8808929"/>
              <a:gd name="connsiteY0" fmla="*/ 0 h 6858000"/>
              <a:gd name="connsiteX1" fmla="*/ 8808929 w 8808929"/>
              <a:gd name="connsiteY1" fmla="*/ 0 h 6858000"/>
              <a:gd name="connsiteX2" fmla="*/ 8808929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8808929"/>
              <a:gd name="connsiteY0" fmla="*/ 0 h 6858000"/>
              <a:gd name="connsiteX1" fmla="*/ 8808929 w 8808929"/>
              <a:gd name="connsiteY1" fmla="*/ 0 h 6858000"/>
              <a:gd name="connsiteX2" fmla="*/ 3366072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3376958"/>
              <a:gd name="connsiteY0" fmla="*/ 0 h 6858000"/>
              <a:gd name="connsiteX1" fmla="*/ 3376958 w 3376958"/>
              <a:gd name="connsiteY1" fmla="*/ 0 h 6858000"/>
              <a:gd name="connsiteX2" fmla="*/ 3366072 w 3376958"/>
              <a:gd name="connsiteY2" fmla="*/ 6858000 h 6858000"/>
              <a:gd name="connsiteX3" fmla="*/ 607 w 3376958"/>
              <a:gd name="connsiteY3" fmla="*/ 6858000 h 6858000"/>
              <a:gd name="connsiteX4" fmla="*/ 209 w 3376958"/>
              <a:gd name="connsiteY4" fmla="*/ 1417320 h 6858000"/>
              <a:gd name="connsiteX5" fmla="*/ 1448009 w 3376958"/>
              <a:gd name="connsiteY5" fmla="*/ 1417320 h 6858000"/>
              <a:gd name="connsiteX6" fmla="*/ 1440389 w 3376958"/>
              <a:gd name="connsiteY6" fmla="*/ 822960 h 6858000"/>
              <a:gd name="connsiteX7" fmla="*/ 7829 w 3376958"/>
              <a:gd name="connsiteY7" fmla="*/ 822960 h 6858000"/>
              <a:gd name="connsiteX8" fmla="*/ 607 w 3376958"/>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6958" h="6858000">
                <a:moveTo>
                  <a:pt x="607" y="0"/>
                </a:moveTo>
                <a:lnTo>
                  <a:pt x="3376958" y="0"/>
                </a:lnTo>
                <a:cubicBezTo>
                  <a:pt x="3373329" y="2286000"/>
                  <a:pt x="3369701" y="4572000"/>
                  <a:pt x="3366072" y="6858000"/>
                </a:cubicBezTo>
                <a:lnTo>
                  <a:pt x="607" y="6858000"/>
                </a:lnTo>
                <a:cubicBezTo>
                  <a:pt x="474" y="5044440"/>
                  <a:pt x="342" y="3230880"/>
                  <a:pt x="209" y="1417320"/>
                </a:cubicBezTo>
                <a:cubicBezTo>
                  <a:pt x="-1127" y="1400810"/>
                  <a:pt x="1470803" y="1409700"/>
                  <a:pt x="1448009" y="1417320"/>
                </a:cubicBezTo>
                <a:cubicBezTo>
                  <a:pt x="1444199" y="1253490"/>
                  <a:pt x="1453023" y="1028700"/>
                  <a:pt x="1440389" y="822960"/>
                </a:cubicBezTo>
                <a:lnTo>
                  <a:pt x="7829" y="822960"/>
                </a:lnTo>
                <a:cubicBezTo>
                  <a:pt x="4085" y="533400"/>
                  <a:pt x="-1933" y="316230"/>
                  <a:pt x="607" y="0"/>
                </a:cubicBezTo>
                <a:close/>
              </a:path>
            </a:pathLst>
          </a:cu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624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BCCD6C8-F91D-4A81-8513-B31078BBC009}"/>
              </a:ext>
            </a:extLst>
          </p:cNvPr>
          <p:cNvSpPr>
            <a:spLocks noGrp="1"/>
          </p:cNvSpPr>
          <p:nvPr>
            <p:ph type="title"/>
          </p:nvPr>
        </p:nvSpPr>
        <p:spPr>
          <a:xfrm>
            <a:off x="808382" y="422661"/>
            <a:ext cx="5200532" cy="720399"/>
          </a:xfrm>
        </p:spPr>
        <p:txBody>
          <a:bodyPr/>
          <a:lstStyle/>
          <a:p>
            <a:r>
              <a:rPr lang="en-US" dirty="0"/>
              <a:t>Results</a:t>
            </a:r>
          </a:p>
        </p:txBody>
      </p:sp>
      <p:sp>
        <p:nvSpPr>
          <p:cNvPr id="62" name="Text Placeholder 61">
            <a:extLst>
              <a:ext uri="{FF2B5EF4-FFF2-40B4-BE49-F238E27FC236}">
                <a16:creationId xmlns:a16="http://schemas.microsoft.com/office/drawing/2014/main" id="{F0E231FA-A4C7-4627-A14C-74DA402FD943}"/>
              </a:ext>
            </a:extLst>
          </p:cNvPr>
          <p:cNvSpPr>
            <a:spLocks noGrp="1"/>
          </p:cNvSpPr>
          <p:nvPr>
            <p:ph type="body" sz="quarter" idx="12"/>
          </p:nvPr>
        </p:nvSpPr>
        <p:spPr>
          <a:xfrm>
            <a:off x="1000888" y="1505320"/>
            <a:ext cx="4226322" cy="1017102"/>
          </a:xfrm>
        </p:spPr>
        <p:txBody>
          <a:bodyPr/>
          <a:lstStyle/>
          <a:p>
            <a:r>
              <a:rPr lang="en-ZA" dirty="0">
                <a:latin typeface="Times New Roman" panose="02020603050405020304" pitchFamily="18" charset="0"/>
                <a:cs typeface="Times New Roman" panose="02020603050405020304" pitchFamily="18" charset="0"/>
              </a:rPr>
              <a:t>The accuracy of the Bayesian SVM is 73%.</a:t>
            </a:r>
            <a:endParaRPr lang="en-US" dirty="0">
              <a:latin typeface="Times New Roman" panose="02020603050405020304" pitchFamily="18" charset="0"/>
              <a:cs typeface="Times New Roman" panose="02020603050405020304" pitchFamily="18" charset="0"/>
            </a:endParaRPr>
          </a:p>
          <a:p>
            <a:endParaRPr lang="en-US" dirty="0"/>
          </a:p>
        </p:txBody>
      </p:sp>
      <p:sp>
        <p:nvSpPr>
          <p:cNvPr id="99" name="Text Placeholder 98">
            <a:extLst>
              <a:ext uri="{FF2B5EF4-FFF2-40B4-BE49-F238E27FC236}">
                <a16:creationId xmlns:a16="http://schemas.microsoft.com/office/drawing/2014/main" id="{5355A1F3-1DF5-4754-82C7-DBE14DBFAC9A}"/>
              </a:ext>
            </a:extLst>
          </p:cNvPr>
          <p:cNvSpPr>
            <a:spLocks noGrp="1"/>
          </p:cNvSpPr>
          <p:nvPr>
            <p:ph type="body" sz="quarter" idx="17"/>
          </p:nvPr>
        </p:nvSpPr>
        <p:spPr>
          <a:xfrm>
            <a:off x="7216894" y="4271759"/>
            <a:ext cx="4659598" cy="1017102"/>
          </a:xfrm>
        </p:spPr>
        <p:txBody>
          <a:bodyPr/>
          <a:lstStyle/>
          <a:p>
            <a:pPr algn="ctr"/>
            <a:r>
              <a:rPr lang="en-US" sz="1600" b="1" dirty="0">
                <a:effectLst/>
                <a:latin typeface="Times New Roman" panose="02020603050405020304" pitchFamily="18" charset="0"/>
                <a:ea typeface="Times New Roman" panose="02020603050405020304" pitchFamily="18" charset="0"/>
              </a:rPr>
              <a:t>Accuracy score:0.7325</a:t>
            </a:r>
          </a:p>
          <a:p>
            <a:r>
              <a:rPr lang="en-US" sz="1600" b="1" dirty="0">
                <a:effectLst/>
                <a:latin typeface="Times New Roman" panose="02020603050405020304" pitchFamily="18" charset="0"/>
                <a:ea typeface="Times New Roman" panose="02020603050405020304" pitchFamily="18" charset="0"/>
              </a:rPr>
              <a:t>Output: Classification report for Bayesian SVM</a:t>
            </a:r>
            <a:endParaRPr lang="en-US" dirty="0"/>
          </a:p>
          <a:p>
            <a:endParaRPr lang="en-US" dirty="0"/>
          </a:p>
        </p:txBody>
      </p:sp>
      <p:sp>
        <p:nvSpPr>
          <p:cNvPr id="20" name="Date Placeholder 19">
            <a:extLst>
              <a:ext uri="{FF2B5EF4-FFF2-40B4-BE49-F238E27FC236}">
                <a16:creationId xmlns:a16="http://schemas.microsoft.com/office/drawing/2014/main" id="{6118120B-49F2-457A-8FD7-4A9BA3AC6A66}"/>
              </a:ext>
            </a:extLst>
          </p:cNvPr>
          <p:cNvSpPr>
            <a:spLocks noGrp="1"/>
          </p:cNvSpPr>
          <p:nvPr>
            <p:ph type="dt" sz="half" idx="2"/>
          </p:nvPr>
        </p:nvSpPr>
        <p:spPr>
          <a:xfrm>
            <a:off x="0" y="6248018"/>
            <a:ext cx="2435528" cy="614850"/>
          </a:xfrm>
        </p:spPr>
        <p:txBody>
          <a:bodyPr/>
          <a:lstStyle/>
          <a:p>
            <a:r>
              <a:rPr lang="en-US" dirty="0"/>
              <a:t>2022</a:t>
            </a:r>
          </a:p>
        </p:txBody>
      </p:sp>
      <p:sp>
        <p:nvSpPr>
          <p:cNvPr id="21" name="Footer Placeholder 20">
            <a:extLst>
              <a:ext uri="{FF2B5EF4-FFF2-40B4-BE49-F238E27FC236}">
                <a16:creationId xmlns:a16="http://schemas.microsoft.com/office/drawing/2014/main" id="{08ADC8B7-1650-4062-AE08-FC1C3B6ADD76}"/>
              </a:ext>
            </a:extLst>
          </p:cNvPr>
          <p:cNvSpPr>
            <a:spLocks noGrp="1"/>
          </p:cNvSpPr>
          <p:nvPr>
            <p:ph type="ftr" sz="quarter" idx="11"/>
          </p:nvPr>
        </p:nvSpPr>
        <p:spPr>
          <a:xfrm>
            <a:off x="2439762" y="6248018"/>
            <a:ext cx="7267426" cy="620868"/>
          </a:xfrm>
        </p:spPr>
        <p:txBody>
          <a:bodyPr/>
          <a:lstStyle/>
          <a:p>
            <a:r>
              <a:rPr lang="en-US" dirty="0"/>
              <a:t>Plant disease detection</a:t>
            </a:r>
          </a:p>
          <a:p>
            <a:endParaRPr lang="en-US" dirty="0"/>
          </a:p>
        </p:txBody>
      </p:sp>
      <p:sp>
        <p:nvSpPr>
          <p:cNvPr id="22" name="Slide Number Placeholder 21">
            <a:extLst>
              <a:ext uri="{FF2B5EF4-FFF2-40B4-BE49-F238E27FC236}">
                <a16:creationId xmlns:a16="http://schemas.microsoft.com/office/drawing/2014/main" id="{071C9AA2-1CCA-4329-B67C-08356C3C3CBC}"/>
              </a:ext>
            </a:extLst>
          </p:cNvPr>
          <p:cNvSpPr>
            <a:spLocks noGrp="1"/>
          </p:cNvSpPr>
          <p:nvPr>
            <p:ph type="sldNum" sz="quarter" idx="4"/>
          </p:nvPr>
        </p:nvSpPr>
        <p:spPr>
          <a:xfrm>
            <a:off x="9707188" y="6248018"/>
            <a:ext cx="2495699" cy="620866"/>
          </a:xfrm>
        </p:spPr>
        <p:txBody>
          <a:bodyPr/>
          <a:lstStyle/>
          <a:p>
            <a:fld id="{EA87306C-81BA-4795-A5CA-9392456A8C1E}" type="slidenum">
              <a:rPr lang="en-US" smtClean="0"/>
              <a:pPr/>
              <a:t>11</a:t>
            </a:fld>
            <a:endParaRPr lang="en-US" dirty="0"/>
          </a:p>
        </p:txBody>
      </p:sp>
      <p:pic>
        <p:nvPicPr>
          <p:cNvPr id="10" name="Picture 9">
            <a:extLst>
              <a:ext uri="{FF2B5EF4-FFF2-40B4-BE49-F238E27FC236}">
                <a16:creationId xmlns:a16="http://schemas.microsoft.com/office/drawing/2014/main" id="{C7E86132-4371-45AE-97F0-02F2B2CF398D}"/>
              </a:ext>
            </a:extLst>
          </p:cNvPr>
          <p:cNvPicPr>
            <a:picLocks noChangeAspect="1"/>
          </p:cNvPicPr>
          <p:nvPr/>
        </p:nvPicPr>
        <p:blipFill>
          <a:blip r:embed="rId2"/>
          <a:stretch>
            <a:fillRect/>
          </a:stretch>
        </p:blipFill>
        <p:spPr>
          <a:xfrm>
            <a:off x="6849828" y="1280161"/>
            <a:ext cx="4341284" cy="2935704"/>
          </a:xfrm>
          <a:prstGeom prst="rect">
            <a:avLst/>
          </a:prstGeom>
        </p:spPr>
      </p:pic>
    </p:spTree>
    <p:extLst>
      <p:ext uri="{BB962C8B-B14F-4D97-AF65-F5344CB8AC3E}">
        <p14:creationId xmlns:p14="http://schemas.microsoft.com/office/powerpoint/2010/main" val="2316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BCCD6C8-F91D-4A81-8513-B31078BBC009}"/>
              </a:ext>
            </a:extLst>
          </p:cNvPr>
          <p:cNvSpPr>
            <a:spLocks noGrp="1"/>
          </p:cNvSpPr>
          <p:nvPr>
            <p:ph type="title"/>
          </p:nvPr>
        </p:nvSpPr>
        <p:spPr>
          <a:xfrm>
            <a:off x="808382" y="422661"/>
            <a:ext cx="5200532" cy="720399"/>
          </a:xfrm>
        </p:spPr>
        <p:txBody>
          <a:bodyPr/>
          <a:lstStyle/>
          <a:p>
            <a:r>
              <a:rPr lang="en-US" dirty="0"/>
              <a:t>Results</a:t>
            </a:r>
          </a:p>
        </p:txBody>
      </p:sp>
      <p:sp>
        <p:nvSpPr>
          <p:cNvPr id="62" name="Text Placeholder 61">
            <a:extLst>
              <a:ext uri="{FF2B5EF4-FFF2-40B4-BE49-F238E27FC236}">
                <a16:creationId xmlns:a16="http://schemas.microsoft.com/office/drawing/2014/main" id="{F0E231FA-A4C7-4627-A14C-74DA402FD943}"/>
              </a:ext>
            </a:extLst>
          </p:cNvPr>
          <p:cNvSpPr>
            <a:spLocks noGrp="1"/>
          </p:cNvSpPr>
          <p:nvPr>
            <p:ph type="body" sz="quarter" idx="12"/>
          </p:nvPr>
        </p:nvSpPr>
        <p:spPr>
          <a:xfrm>
            <a:off x="1000888" y="1505320"/>
            <a:ext cx="4226322" cy="1017102"/>
          </a:xfrm>
        </p:spPr>
        <p:txBody>
          <a:bodyPr/>
          <a:lstStyle/>
          <a:p>
            <a:r>
              <a:rPr lang="en-ZA" dirty="0">
                <a:latin typeface="Times New Roman" panose="02020603050405020304" pitchFamily="18" charset="0"/>
                <a:cs typeface="Times New Roman" panose="02020603050405020304" pitchFamily="18" charset="0"/>
              </a:rPr>
              <a:t>The accuracy of the KNN is 73%.</a:t>
            </a:r>
            <a:endParaRPr lang="en-US" dirty="0">
              <a:latin typeface="Times New Roman" panose="02020603050405020304" pitchFamily="18" charset="0"/>
              <a:cs typeface="Times New Roman" panose="02020603050405020304" pitchFamily="18" charset="0"/>
            </a:endParaRPr>
          </a:p>
          <a:p>
            <a:endParaRPr lang="en-US" dirty="0"/>
          </a:p>
        </p:txBody>
      </p:sp>
      <p:sp>
        <p:nvSpPr>
          <p:cNvPr id="99" name="Text Placeholder 98">
            <a:extLst>
              <a:ext uri="{FF2B5EF4-FFF2-40B4-BE49-F238E27FC236}">
                <a16:creationId xmlns:a16="http://schemas.microsoft.com/office/drawing/2014/main" id="{5355A1F3-1DF5-4754-82C7-DBE14DBFAC9A}"/>
              </a:ext>
            </a:extLst>
          </p:cNvPr>
          <p:cNvSpPr>
            <a:spLocks noGrp="1"/>
          </p:cNvSpPr>
          <p:nvPr>
            <p:ph type="body" sz="quarter" idx="17"/>
          </p:nvPr>
        </p:nvSpPr>
        <p:spPr>
          <a:xfrm>
            <a:off x="7172587" y="4050378"/>
            <a:ext cx="4659598" cy="1017102"/>
          </a:xfrm>
        </p:spPr>
        <p:txBody>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Accuracy score:0.73</a:t>
            </a:r>
          </a:p>
          <a:p>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Output: Classification report for KNN</a:t>
            </a:r>
            <a:endParaRPr lang="en-US" dirty="0">
              <a:latin typeface="Times New Roman" panose="02020603050405020304" pitchFamily="18" charset="0"/>
              <a:cs typeface="Times New Roman" panose="02020603050405020304" pitchFamily="18" charset="0"/>
            </a:endParaRPr>
          </a:p>
          <a:p>
            <a:endParaRPr lang="en-US" dirty="0"/>
          </a:p>
        </p:txBody>
      </p:sp>
      <p:sp>
        <p:nvSpPr>
          <p:cNvPr id="20" name="Date Placeholder 19">
            <a:extLst>
              <a:ext uri="{FF2B5EF4-FFF2-40B4-BE49-F238E27FC236}">
                <a16:creationId xmlns:a16="http://schemas.microsoft.com/office/drawing/2014/main" id="{6118120B-49F2-457A-8FD7-4A9BA3AC6A66}"/>
              </a:ext>
            </a:extLst>
          </p:cNvPr>
          <p:cNvSpPr>
            <a:spLocks noGrp="1"/>
          </p:cNvSpPr>
          <p:nvPr>
            <p:ph type="dt" sz="half" idx="2"/>
          </p:nvPr>
        </p:nvSpPr>
        <p:spPr>
          <a:xfrm>
            <a:off x="0" y="6248018"/>
            <a:ext cx="2435528" cy="614850"/>
          </a:xfrm>
        </p:spPr>
        <p:txBody>
          <a:bodyPr/>
          <a:lstStyle/>
          <a:p>
            <a:r>
              <a:rPr lang="en-US" dirty="0"/>
              <a:t>2022</a:t>
            </a:r>
          </a:p>
        </p:txBody>
      </p:sp>
      <p:sp>
        <p:nvSpPr>
          <p:cNvPr id="21" name="Footer Placeholder 20">
            <a:extLst>
              <a:ext uri="{FF2B5EF4-FFF2-40B4-BE49-F238E27FC236}">
                <a16:creationId xmlns:a16="http://schemas.microsoft.com/office/drawing/2014/main" id="{08ADC8B7-1650-4062-AE08-FC1C3B6ADD76}"/>
              </a:ext>
            </a:extLst>
          </p:cNvPr>
          <p:cNvSpPr>
            <a:spLocks noGrp="1"/>
          </p:cNvSpPr>
          <p:nvPr>
            <p:ph type="ftr" sz="quarter" idx="11"/>
          </p:nvPr>
        </p:nvSpPr>
        <p:spPr>
          <a:xfrm>
            <a:off x="2439762" y="6248018"/>
            <a:ext cx="7267426" cy="620868"/>
          </a:xfrm>
        </p:spPr>
        <p:txBody>
          <a:bodyPr/>
          <a:lstStyle/>
          <a:p>
            <a:r>
              <a:rPr lang="en-US" dirty="0"/>
              <a:t>Plant disease detection</a:t>
            </a:r>
          </a:p>
          <a:p>
            <a:endParaRPr lang="en-US" dirty="0"/>
          </a:p>
        </p:txBody>
      </p:sp>
      <p:sp>
        <p:nvSpPr>
          <p:cNvPr id="22" name="Slide Number Placeholder 21">
            <a:extLst>
              <a:ext uri="{FF2B5EF4-FFF2-40B4-BE49-F238E27FC236}">
                <a16:creationId xmlns:a16="http://schemas.microsoft.com/office/drawing/2014/main" id="{071C9AA2-1CCA-4329-B67C-08356C3C3CBC}"/>
              </a:ext>
            </a:extLst>
          </p:cNvPr>
          <p:cNvSpPr>
            <a:spLocks noGrp="1"/>
          </p:cNvSpPr>
          <p:nvPr>
            <p:ph type="sldNum" sz="quarter" idx="4"/>
          </p:nvPr>
        </p:nvSpPr>
        <p:spPr>
          <a:xfrm>
            <a:off x="9707188" y="6248018"/>
            <a:ext cx="2495699" cy="620866"/>
          </a:xfrm>
        </p:spPr>
        <p:txBody>
          <a:bodyPr/>
          <a:lstStyle/>
          <a:p>
            <a:fld id="{EA87306C-81BA-4795-A5CA-9392456A8C1E}" type="slidenum">
              <a:rPr lang="en-US" smtClean="0"/>
              <a:pPr/>
              <a:t>12</a:t>
            </a:fld>
            <a:endParaRPr lang="en-US" dirty="0"/>
          </a:p>
        </p:txBody>
      </p:sp>
      <p:pic>
        <p:nvPicPr>
          <p:cNvPr id="11" name="Picture 10">
            <a:extLst>
              <a:ext uri="{FF2B5EF4-FFF2-40B4-BE49-F238E27FC236}">
                <a16:creationId xmlns:a16="http://schemas.microsoft.com/office/drawing/2014/main" id="{62974E86-F601-44BF-A9BD-6312601B7587}"/>
              </a:ext>
            </a:extLst>
          </p:cNvPr>
          <p:cNvPicPr>
            <a:picLocks noChangeAspect="1"/>
          </p:cNvPicPr>
          <p:nvPr/>
        </p:nvPicPr>
        <p:blipFill>
          <a:blip r:embed="rId2"/>
          <a:stretch>
            <a:fillRect/>
          </a:stretch>
        </p:blipFill>
        <p:spPr>
          <a:xfrm>
            <a:off x="6749075" y="1365456"/>
            <a:ext cx="4659597" cy="2530314"/>
          </a:xfrm>
          <a:prstGeom prst="rect">
            <a:avLst/>
          </a:prstGeom>
        </p:spPr>
      </p:pic>
    </p:spTree>
    <p:extLst>
      <p:ext uri="{BB962C8B-B14F-4D97-AF65-F5344CB8AC3E}">
        <p14:creationId xmlns:p14="http://schemas.microsoft.com/office/powerpoint/2010/main" val="1198791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BCCD6C8-F91D-4A81-8513-B31078BBC009}"/>
              </a:ext>
            </a:extLst>
          </p:cNvPr>
          <p:cNvSpPr>
            <a:spLocks noGrp="1"/>
          </p:cNvSpPr>
          <p:nvPr>
            <p:ph type="title"/>
          </p:nvPr>
        </p:nvSpPr>
        <p:spPr>
          <a:xfrm>
            <a:off x="808382" y="422661"/>
            <a:ext cx="5200532" cy="720399"/>
          </a:xfrm>
        </p:spPr>
        <p:txBody>
          <a:bodyPr/>
          <a:lstStyle/>
          <a:p>
            <a:r>
              <a:rPr lang="en-US" dirty="0"/>
              <a:t>Results</a:t>
            </a:r>
          </a:p>
        </p:txBody>
      </p:sp>
      <p:sp>
        <p:nvSpPr>
          <p:cNvPr id="62" name="Text Placeholder 61">
            <a:extLst>
              <a:ext uri="{FF2B5EF4-FFF2-40B4-BE49-F238E27FC236}">
                <a16:creationId xmlns:a16="http://schemas.microsoft.com/office/drawing/2014/main" id="{F0E231FA-A4C7-4627-A14C-74DA402FD943}"/>
              </a:ext>
            </a:extLst>
          </p:cNvPr>
          <p:cNvSpPr>
            <a:spLocks noGrp="1"/>
          </p:cNvSpPr>
          <p:nvPr>
            <p:ph type="body" sz="quarter" idx="12"/>
          </p:nvPr>
        </p:nvSpPr>
        <p:spPr>
          <a:xfrm>
            <a:off x="1000888" y="1505320"/>
            <a:ext cx="4226322" cy="1017102"/>
          </a:xfrm>
        </p:spPr>
        <p:txBody>
          <a:bodyPr/>
          <a:lstStyle/>
          <a:p>
            <a:r>
              <a:rPr lang="en-ZA" dirty="0">
                <a:latin typeface="Times New Roman" panose="02020603050405020304" pitchFamily="18" charset="0"/>
                <a:cs typeface="Times New Roman" panose="02020603050405020304" pitchFamily="18" charset="0"/>
              </a:rPr>
              <a:t>The accuracy of the Fuzzy KNN is 72.2%.</a:t>
            </a:r>
            <a:endParaRPr lang="en-US" dirty="0">
              <a:latin typeface="Times New Roman" panose="02020603050405020304" pitchFamily="18" charset="0"/>
              <a:cs typeface="Times New Roman" panose="02020603050405020304" pitchFamily="18" charset="0"/>
            </a:endParaRPr>
          </a:p>
          <a:p>
            <a:endParaRPr lang="en-US" dirty="0"/>
          </a:p>
        </p:txBody>
      </p:sp>
      <p:sp>
        <p:nvSpPr>
          <p:cNvPr id="99" name="Text Placeholder 98">
            <a:extLst>
              <a:ext uri="{FF2B5EF4-FFF2-40B4-BE49-F238E27FC236}">
                <a16:creationId xmlns:a16="http://schemas.microsoft.com/office/drawing/2014/main" id="{5355A1F3-1DF5-4754-82C7-DBE14DBFAC9A}"/>
              </a:ext>
            </a:extLst>
          </p:cNvPr>
          <p:cNvSpPr>
            <a:spLocks noGrp="1"/>
          </p:cNvSpPr>
          <p:nvPr>
            <p:ph type="body" sz="quarter" idx="17"/>
          </p:nvPr>
        </p:nvSpPr>
        <p:spPr>
          <a:xfrm>
            <a:off x="6931955" y="4003084"/>
            <a:ext cx="4659598" cy="1017102"/>
          </a:xfrm>
        </p:spPr>
        <p:txBody>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Accuracy score:0.7225</a:t>
            </a:r>
          </a:p>
          <a:p>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Output: Classification report for Fuzzy KNN</a:t>
            </a:r>
            <a:endParaRPr lang="en-US" dirty="0">
              <a:latin typeface="Times New Roman" panose="02020603050405020304" pitchFamily="18" charset="0"/>
              <a:cs typeface="Times New Roman" panose="02020603050405020304" pitchFamily="18" charset="0"/>
            </a:endParaRPr>
          </a:p>
          <a:p>
            <a:endParaRPr lang="en-US" dirty="0"/>
          </a:p>
        </p:txBody>
      </p:sp>
      <p:sp>
        <p:nvSpPr>
          <p:cNvPr id="20" name="Date Placeholder 19">
            <a:extLst>
              <a:ext uri="{FF2B5EF4-FFF2-40B4-BE49-F238E27FC236}">
                <a16:creationId xmlns:a16="http://schemas.microsoft.com/office/drawing/2014/main" id="{6118120B-49F2-457A-8FD7-4A9BA3AC6A66}"/>
              </a:ext>
            </a:extLst>
          </p:cNvPr>
          <p:cNvSpPr>
            <a:spLocks noGrp="1"/>
          </p:cNvSpPr>
          <p:nvPr>
            <p:ph type="dt" sz="half" idx="2"/>
          </p:nvPr>
        </p:nvSpPr>
        <p:spPr>
          <a:xfrm>
            <a:off x="0" y="6248018"/>
            <a:ext cx="2435528" cy="614850"/>
          </a:xfrm>
        </p:spPr>
        <p:txBody>
          <a:bodyPr/>
          <a:lstStyle/>
          <a:p>
            <a:r>
              <a:rPr lang="en-US" dirty="0"/>
              <a:t>2022</a:t>
            </a:r>
          </a:p>
        </p:txBody>
      </p:sp>
      <p:sp>
        <p:nvSpPr>
          <p:cNvPr id="21" name="Footer Placeholder 20">
            <a:extLst>
              <a:ext uri="{FF2B5EF4-FFF2-40B4-BE49-F238E27FC236}">
                <a16:creationId xmlns:a16="http://schemas.microsoft.com/office/drawing/2014/main" id="{08ADC8B7-1650-4062-AE08-FC1C3B6ADD76}"/>
              </a:ext>
            </a:extLst>
          </p:cNvPr>
          <p:cNvSpPr>
            <a:spLocks noGrp="1"/>
          </p:cNvSpPr>
          <p:nvPr>
            <p:ph type="ftr" sz="quarter" idx="11"/>
          </p:nvPr>
        </p:nvSpPr>
        <p:spPr>
          <a:xfrm>
            <a:off x="2439762" y="6248018"/>
            <a:ext cx="7267426" cy="620868"/>
          </a:xfrm>
        </p:spPr>
        <p:txBody>
          <a:bodyPr/>
          <a:lstStyle/>
          <a:p>
            <a:r>
              <a:rPr lang="en-US" dirty="0"/>
              <a:t>Plant disease detection</a:t>
            </a:r>
          </a:p>
          <a:p>
            <a:endParaRPr lang="en-US" dirty="0"/>
          </a:p>
        </p:txBody>
      </p:sp>
      <p:sp>
        <p:nvSpPr>
          <p:cNvPr id="22" name="Slide Number Placeholder 21">
            <a:extLst>
              <a:ext uri="{FF2B5EF4-FFF2-40B4-BE49-F238E27FC236}">
                <a16:creationId xmlns:a16="http://schemas.microsoft.com/office/drawing/2014/main" id="{071C9AA2-1CCA-4329-B67C-08356C3C3CBC}"/>
              </a:ext>
            </a:extLst>
          </p:cNvPr>
          <p:cNvSpPr>
            <a:spLocks noGrp="1"/>
          </p:cNvSpPr>
          <p:nvPr>
            <p:ph type="sldNum" sz="quarter" idx="4"/>
          </p:nvPr>
        </p:nvSpPr>
        <p:spPr>
          <a:xfrm>
            <a:off x="9707188" y="6248018"/>
            <a:ext cx="2495699" cy="620866"/>
          </a:xfrm>
        </p:spPr>
        <p:txBody>
          <a:bodyPr/>
          <a:lstStyle/>
          <a:p>
            <a:fld id="{EA87306C-81BA-4795-A5CA-9392456A8C1E}" type="slidenum">
              <a:rPr lang="en-US" smtClean="0"/>
              <a:pPr/>
              <a:t>13</a:t>
            </a:fld>
            <a:endParaRPr lang="en-US" dirty="0"/>
          </a:p>
        </p:txBody>
      </p:sp>
      <p:pic>
        <p:nvPicPr>
          <p:cNvPr id="9" name="Picture 8">
            <a:extLst>
              <a:ext uri="{FF2B5EF4-FFF2-40B4-BE49-F238E27FC236}">
                <a16:creationId xmlns:a16="http://schemas.microsoft.com/office/drawing/2014/main" id="{B6C50796-C4F8-4CB2-AB25-74BAFCBAA2DA}"/>
              </a:ext>
            </a:extLst>
          </p:cNvPr>
          <p:cNvPicPr>
            <a:picLocks noChangeAspect="1"/>
          </p:cNvPicPr>
          <p:nvPr/>
        </p:nvPicPr>
        <p:blipFill>
          <a:blip r:embed="rId2"/>
          <a:stretch>
            <a:fillRect/>
          </a:stretch>
        </p:blipFill>
        <p:spPr>
          <a:xfrm>
            <a:off x="6830314" y="1280446"/>
            <a:ext cx="4557539" cy="2511908"/>
          </a:xfrm>
          <a:prstGeom prst="rect">
            <a:avLst/>
          </a:prstGeom>
        </p:spPr>
      </p:pic>
    </p:spTree>
    <p:extLst>
      <p:ext uri="{BB962C8B-B14F-4D97-AF65-F5344CB8AC3E}">
        <p14:creationId xmlns:p14="http://schemas.microsoft.com/office/powerpoint/2010/main" val="2315089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783F2686-1393-4DFB-98E8-91B2C1C8BA4C}"/>
              </a:ext>
            </a:extLst>
          </p:cNvPr>
          <p:cNvSpPr>
            <a:spLocks noGrp="1"/>
          </p:cNvSpPr>
          <p:nvPr>
            <p:ph type="title"/>
          </p:nvPr>
        </p:nvSpPr>
        <p:spPr>
          <a:xfrm>
            <a:off x="4038600" y="599301"/>
            <a:ext cx="4114800" cy="607969"/>
          </a:xfrm>
        </p:spPr>
        <p:txBody>
          <a:bodyPr/>
          <a:lstStyle/>
          <a:p>
            <a:r>
              <a:rPr lang="en-US" dirty="0">
                <a:latin typeface="Times New Roman" panose="02020603050405020304" pitchFamily="18" charset="0"/>
                <a:cs typeface="Times New Roman" panose="02020603050405020304" pitchFamily="18" charset="0"/>
              </a:rPr>
              <a:t>Result comparison</a:t>
            </a:r>
          </a:p>
        </p:txBody>
      </p:sp>
      <p:sp>
        <p:nvSpPr>
          <p:cNvPr id="199" name="Text Placeholder 198">
            <a:extLst>
              <a:ext uri="{FF2B5EF4-FFF2-40B4-BE49-F238E27FC236}">
                <a16:creationId xmlns:a16="http://schemas.microsoft.com/office/drawing/2014/main" id="{AE2BEFCD-CE33-41A5-B305-37261A133B7F}"/>
              </a:ext>
            </a:extLst>
          </p:cNvPr>
          <p:cNvSpPr>
            <a:spLocks noGrp="1"/>
          </p:cNvSpPr>
          <p:nvPr>
            <p:ph type="body" sz="quarter" idx="33"/>
          </p:nvPr>
        </p:nvSpPr>
        <p:spPr>
          <a:xfrm>
            <a:off x="3927655" y="1381888"/>
            <a:ext cx="4966088" cy="568896"/>
          </a:xfrm>
        </p:spPr>
        <p:txBody>
          <a:bodyPr/>
          <a:lstStyle/>
          <a:p>
            <a:r>
              <a:rPr lang="en-ZA" sz="1800" dirty="0">
                <a:latin typeface="Times New Roman" panose="02020603050405020304" pitchFamily="18" charset="0"/>
                <a:cs typeface="Times New Roman" panose="02020603050405020304" pitchFamily="18" charset="0"/>
              </a:rPr>
              <a:t>Comparing the accuracy of the models of the corn data set</a:t>
            </a:r>
            <a:endParaRPr lang="en-US" sz="1800" dirty="0">
              <a:latin typeface="Times New Roman" panose="02020603050405020304" pitchFamily="18" charset="0"/>
              <a:cs typeface="Times New Roman" panose="02020603050405020304" pitchFamily="18" charset="0"/>
            </a:endParaRPr>
          </a:p>
        </p:txBody>
      </p:sp>
      <p:sp>
        <p:nvSpPr>
          <p:cNvPr id="234" name="Text Placeholder 233">
            <a:extLst>
              <a:ext uri="{FF2B5EF4-FFF2-40B4-BE49-F238E27FC236}">
                <a16:creationId xmlns:a16="http://schemas.microsoft.com/office/drawing/2014/main" id="{37AADAF6-D8CA-408B-9297-EDE3ED23EAC4}"/>
              </a:ext>
            </a:extLst>
          </p:cNvPr>
          <p:cNvSpPr>
            <a:spLocks noGrp="1"/>
          </p:cNvSpPr>
          <p:nvPr>
            <p:ph type="body" sz="quarter" idx="34"/>
          </p:nvPr>
        </p:nvSpPr>
        <p:spPr>
          <a:xfrm>
            <a:off x="120835" y="5476112"/>
            <a:ext cx="4750631" cy="448769"/>
          </a:xfrm>
        </p:spPr>
        <p:txBody>
          <a:bodyPr/>
          <a:lstStyle/>
          <a:p>
            <a:pPr marL="90170" marR="55245" algn="just">
              <a:spcAft>
                <a:spcPts val="0"/>
              </a:spcAft>
              <a:tabLst>
                <a:tab pos="90170" algn="l"/>
              </a:tabLst>
            </a:pPr>
            <a:r>
              <a:rPr lang="en-US" sz="1800" b="1" dirty="0">
                <a:effectLst/>
                <a:latin typeface="Times New Roman" panose="02020603050405020304" pitchFamily="18" charset="0"/>
                <a:ea typeface="Times New Roman" panose="02020603050405020304" pitchFamily="18" charset="0"/>
              </a:rPr>
              <a:t>Pie chart comparison</a:t>
            </a:r>
            <a:endParaRPr lang="en-IN" sz="1800" dirty="0">
              <a:effectLst/>
              <a:latin typeface="Times New Roman" panose="02020603050405020304" pitchFamily="18" charset="0"/>
              <a:ea typeface="Times New Roman" panose="02020603050405020304" pitchFamily="18" charset="0"/>
            </a:endParaRPr>
          </a:p>
          <a:p>
            <a:pPr marL="90170" marR="55245" algn="ctr">
              <a:spcAft>
                <a:spcPts val="0"/>
              </a:spcAft>
              <a:tabLst>
                <a:tab pos="90170" algn="l"/>
              </a:tabLst>
            </a:pPr>
            <a:r>
              <a:rPr lang="en-US" sz="1800" dirty="0">
                <a:solidFill>
                  <a:srgbClr val="365F91"/>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US" dirty="0"/>
          </a:p>
        </p:txBody>
      </p:sp>
      <p:sp>
        <p:nvSpPr>
          <p:cNvPr id="2" name="Date Placeholder 1">
            <a:extLst>
              <a:ext uri="{FF2B5EF4-FFF2-40B4-BE49-F238E27FC236}">
                <a16:creationId xmlns:a16="http://schemas.microsoft.com/office/drawing/2014/main" id="{FDFD7703-126A-48E3-A3B0-C2CD623BDE50}"/>
              </a:ext>
            </a:extLst>
          </p:cNvPr>
          <p:cNvSpPr>
            <a:spLocks noGrp="1"/>
          </p:cNvSpPr>
          <p:nvPr>
            <p:ph type="dt" sz="half" idx="10"/>
          </p:nvPr>
        </p:nvSpPr>
        <p:spPr>
          <a:xfrm>
            <a:off x="838200" y="6356350"/>
            <a:ext cx="2743200" cy="365125"/>
          </a:xfrm>
        </p:spPr>
        <p:txBody>
          <a:bodyPr/>
          <a:lstStyle/>
          <a:p>
            <a:r>
              <a:rPr lang="en-US" dirty="0"/>
              <a:t>2022</a:t>
            </a:r>
          </a:p>
        </p:txBody>
      </p:sp>
      <p:sp>
        <p:nvSpPr>
          <p:cNvPr id="3" name="Footer Placeholder 2">
            <a:extLst>
              <a:ext uri="{FF2B5EF4-FFF2-40B4-BE49-F238E27FC236}">
                <a16:creationId xmlns:a16="http://schemas.microsoft.com/office/drawing/2014/main" id="{FE5A6E0A-0360-464C-B6EB-6A88D503FA0A}"/>
              </a:ext>
            </a:extLst>
          </p:cNvPr>
          <p:cNvSpPr>
            <a:spLocks noGrp="1"/>
          </p:cNvSpPr>
          <p:nvPr>
            <p:ph type="ftr" sz="quarter" idx="11"/>
          </p:nvPr>
        </p:nvSpPr>
        <p:spPr>
          <a:xfrm>
            <a:off x="4038600" y="6356350"/>
            <a:ext cx="4114800" cy="365125"/>
          </a:xfrm>
        </p:spPr>
        <p:txBody>
          <a:bodyPr/>
          <a:lstStyle/>
          <a:p>
            <a:r>
              <a:rPr lang="en-US" dirty="0"/>
              <a:t>Plant disease detection</a:t>
            </a:r>
          </a:p>
          <a:p>
            <a:endParaRPr lang="en-US" dirty="0"/>
          </a:p>
        </p:txBody>
      </p:sp>
      <p:sp>
        <p:nvSpPr>
          <p:cNvPr id="4" name="Slide Number Placeholder 3">
            <a:extLst>
              <a:ext uri="{FF2B5EF4-FFF2-40B4-BE49-F238E27FC236}">
                <a16:creationId xmlns:a16="http://schemas.microsoft.com/office/drawing/2014/main" id="{651D04C2-233E-415F-8309-2906D8AB28FB}"/>
              </a:ext>
            </a:extLst>
          </p:cNvPr>
          <p:cNvSpPr>
            <a:spLocks noGrp="1"/>
          </p:cNvSpPr>
          <p:nvPr>
            <p:ph type="sldNum" sz="quarter" idx="12"/>
          </p:nvPr>
        </p:nvSpPr>
        <p:spPr>
          <a:xfrm>
            <a:off x="8610600" y="6356350"/>
            <a:ext cx="2743200" cy="365125"/>
          </a:xfrm>
        </p:spPr>
        <p:txBody>
          <a:bodyPr/>
          <a:lstStyle/>
          <a:p>
            <a:fld id="{EA87306C-81BA-4795-A5CA-9392456A8C1E}" type="slidenum">
              <a:rPr lang="en-US" smtClean="0"/>
              <a:pPr/>
              <a:t>14</a:t>
            </a:fld>
            <a:endParaRPr lang="en-US" dirty="0"/>
          </a:p>
        </p:txBody>
      </p:sp>
      <p:pic>
        <p:nvPicPr>
          <p:cNvPr id="17" name="Picture 16">
            <a:extLst>
              <a:ext uri="{FF2B5EF4-FFF2-40B4-BE49-F238E27FC236}">
                <a16:creationId xmlns:a16="http://schemas.microsoft.com/office/drawing/2014/main" id="{EA738AD1-C3F7-4513-9F1B-6869BF0EE9C3}"/>
              </a:ext>
            </a:extLst>
          </p:cNvPr>
          <p:cNvPicPr>
            <a:picLocks noChangeAspect="1"/>
          </p:cNvPicPr>
          <p:nvPr/>
        </p:nvPicPr>
        <p:blipFill>
          <a:blip r:embed="rId2"/>
          <a:stretch>
            <a:fillRect/>
          </a:stretch>
        </p:blipFill>
        <p:spPr>
          <a:xfrm>
            <a:off x="289560" y="2310063"/>
            <a:ext cx="4000501" cy="2906167"/>
          </a:xfrm>
          <a:prstGeom prst="rect">
            <a:avLst/>
          </a:prstGeom>
        </p:spPr>
      </p:pic>
      <p:sp>
        <p:nvSpPr>
          <p:cNvPr id="19" name="TextBox 18">
            <a:extLst>
              <a:ext uri="{FF2B5EF4-FFF2-40B4-BE49-F238E27FC236}">
                <a16:creationId xmlns:a16="http://schemas.microsoft.com/office/drawing/2014/main" id="{5F0669B6-E114-4C4C-BEB9-0AC2B0849080}"/>
              </a:ext>
            </a:extLst>
          </p:cNvPr>
          <p:cNvSpPr txBox="1"/>
          <p:nvPr/>
        </p:nvSpPr>
        <p:spPr>
          <a:xfrm>
            <a:off x="4853139" y="2932195"/>
            <a:ext cx="6097604" cy="1200329"/>
          </a:xfrm>
          <a:prstGeom prst="rect">
            <a:avLst/>
          </a:prstGeom>
          <a:noFill/>
        </p:spPr>
        <p:txBody>
          <a:bodyPr wrap="square">
            <a:spAutoFit/>
          </a:bodyPr>
          <a:lstStyle/>
          <a:p>
            <a:pPr marL="90170" marR="55245" algn="just">
              <a:spcAft>
                <a:spcPts val="0"/>
              </a:spcAft>
              <a:tabLst>
                <a:tab pos="90170" algn="l"/>
              </a:tabLst>
            </a:pPr>
            <a:endParaRPr lang="en-US" sz="1800" dirty="0">
              <a:effectLst/>
              <a:latin typeface="Times New Roman" panose="02020603050405020304" pitchFamily="18" charset="0"/>
              <a:ea typeface="Times New Roman" panose="02020603050405020304" pitchFamily="18" charset="0"/>
            </a:endParaRPr>
          </a:p>
          <a:p>
            <a:pPr marL="90170" marR="55245" algn="just">
              <a:spcAft>
                <a:spcPts val="0"/>
              </a:spcAft>
              <a:tabLst>
                <a:tab pos="90170" algn="l"/>
              </a:tabLst>
            </a:pPr>
            <a:r>
              <a:rPr lang="en-US" dirty="0">
                <a:latin typeface="Times New Roman" panose="02020603050405020304" pitchFamily="18" charset="0"/>
                <a:ea typeface="Times New Roman" panose="02020603050405020304" pitchFamily="18" charset="0"/>
              </a:rPr>
              <a:t>On average, the accuracy for all three algorithms performed is 73%.</a:t>
            </a:r>
            <a:endParaRPr lang="en-US" sz="1800" dirty="0">
              <a:effectLst/>
              <a:latin typeface="Times New Roman" panose="02020603050405020304" pitchFamily="18" charset="0"/>
              <a:ea typeface="Times New Roman" panose="02020603050405020304" pitchFamily="18" charset="0"/>
            </a:endParaRPr>
          </a:p>
          <a:p>
            <a:pPr marL="90170" marR="55245" algn="just">
              <a:spcAft>
                <a:spcPts val="0"/>
              </a:spcAft>
              <a:tabLst>
                <a:tab pos="90170" algn="l"/>
              </a:tabLst>
            </a:pP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76870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CD4EC34-A56A-4AFF-967C-7826E8491850}"/>
              </a:ext>
            </a:extLst>
          </p:cNvPr>
          <p:cNvSpPr>
            <a:spLocks noGrp="1"/>
          </p:cNvSpPr>
          <p:nvPr>
            <p:ph type="title"/>
          </p:nvPr>
        </p:nvSpPr>
        <p:spPr>
          <a:xfrm>
            <a:off x="587141" y="136525"/>
            <a:ext cx="2234130" cy="1845127"/>
          </a:xfrm>
        </p:spPr>
        <p:txBody>
          <a:bodyPr/>
          <a:lstStyle/>
          <a:p>
            <a:r>
              <a:rPr lang="en-US" dirty="0"/>
              <a:t>references</a:t>
            </a:r>
          </a:p>
        </p:txBody>
      </p:sp>
      <p:pic>
        <p:nvPicPr>
          <p:cNvPr id="12" name="Picture Placeholder 11" descr="A high angle view of a plantation">
            <a:extLst>
              <a:ext uri="{FF2B5EF4-FFF2-40B4-BE49-F238E27FC236}">
                <a16:creationId xmlns:a16="http://schemas.microsoft.com/office/drawing/2014/main" id="{86DB35FE-DA40-47CA-AC01-10AFBE90D47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1395096"/>
            <a:ext cx="12192000" cy="5012871"/>
          </a:xfrm>
        </p:spPr>
      </p:pic>
      <p:sp>
        <p:nvSpPr>
          <p:cNvPr id="2" name="Date Placeholder 1">
            <a:extLst>
              <a:ext uri="{FF2B5EF4-FFF2-40B4-BE49-F238E27FC236}">
                <a16:creationId xmlns:a16="http://schemas.microsoft.com/office/drawing/2014/main" id="{72D2BFB9-EF4C-43BD-82AF-44BB97E87417}"/>
              </a:ext>
            </a:extLst>
          </p:cNvPr>
          <p:cNvSpPr>
            <a:spLocks noGrp="1"/>
          </p:cNvSpPr>
          <p:nvPr>
            <p:ph type="dt" sz="half" idx="10"/>
          </p:nvPr>
        </p:nvSpPr>
        <p:spPr>
          <a:xfrm>
            <a:off x="838200" y="6356350"/>
            <a:ext cx="2743200" cy="365125"/>
          </a:xfrm>
        </p:spPr>
        <p:txBody>
          <a:bodyPr/>
          <a:lstStyle/>
          <a:p>
            <a:r>
              <a:rPr lang="en-US" dirty="0"/>
              <a:t>2022</a:t>
            </a:r>
          </a:p>
        </p:txBody>
      </p:sp>
      <p:sp>
        <p:nvSpPr>
          <p:cNvPr id="21" name="Text Placeholder 20">
            <a:extLst>
              <a:ext uri="{FF2B5EF4-FFF2-40B4-BE49-F238E27FC236}">
                <a16:creationId xmlns:a16="http://schemas.microsoft.com/office/drawing/2014/main" id="{1ACAAE1E-C644-4F5F-B013-E7D2D2C82E71}"/>
              </a:ext>
            </a:extLst>
          </p:cNvPr>
          <p:cNvSpPr>
            <a:spLocks noGrp="1"/>
          </p:cNvSpPr>
          <p:nvPr>
            <p:ph type="body" sz="quarter" idx="16"/>
          </p:nvPr>
        </p:nvSpPr>
        <p:spPr>
          <a:xfrm>
            <a:off x="497647" y="1993765"/>
            <a:ext cx="6564087" cy="3614737"/>
          </a:xfrm>
          <a:solidFill>
            <a:schemeClr val="bg1">
              <a:alpha val="92000"/>
            </a:schemeClr>
          </a:solidFill>
        </p:spPr>
        <p:txBody>
          <a:bodyPr/>
          <a:lstStyle/>
          <a:p>
            <a:pPr marL="342900" lvl="0" indent="-342900" algn="just" fontAlgn="base">
              <a:lnSpc>
                <a:spcPct val="115000"/>
              </a:lnSpc>
              <a:spcAft>
                <a:spcPts val="250"/>
              </a:spcAft>
              <a:buSzPts val="800"/>
              <a:buFont typeface="Arial" panose="020B0604020202020204" pitchFamily="34" charset="0"/>
              <a:buChar char="•"/>
            </a:pPr>
            <a:r>
              <a:rPr lang="en-US" sz="1400" b="1" i="1"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Too, E.C.; </a:t>
            </a:r>
            <a:r>
              <a:rPr lang="en-US" sz="1400" b="1" i="1" dirty="0" err="1">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Yujian</a:t>
            </a:r>
            <a:r>
              <a:rPr lang="en-US" sz="1400" b="1" i="1"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L.; </a:t>
            </a:r>
            <a:r>
              <a:rPr lang="en-US" sz="1400" b="1" i="1" dirty="0" err="1">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Njuki</a:t>
            </a:r>
            <a:r>
              <a:rPr lang="en-US" sz="1400" b="1" i="1"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S.; </a:t>
            </a:r>
            <a:r>
              <a:rPr lang="en-US" sz="1400" b="1" i="1" dirty="0" err="1">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Yingchun</a:t>
            </a:r>
            <a:r>
              <a:rPr lang="en-US" sz="1400" b="1" i="1"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L. A comparative study of fine-tuning deep learning models for plant disease identification. </a:t>
            </a:r>
            <a:r>
              <a:rPr lang="en-US" sz="1400" b="1" i="1" dirty="0" err="1">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Comput</a:t>
            </a:r>
            <a:r>
              <a:rPr lang="en-US" sz="1400" b="1" i="1"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Electron. Agric. 2019, 161, 272–279. </a:t>
            </a:r>
            <a:r>
              <a:rPr lang="en-US" sz="1400" b="1"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lnSpc>
                <a:spcPct val="115000"/>
              </a:lnSpc>
              <a:spcAft>
                <a:spcPts val="250"/>
              </a:spcAft>
              <a:buSzPts val="800"/>
              <a:buFont typeface="Arial" panose="020B0604020202020204" pitchFamily="34" charset="0"/>
              <a:buChar char="•"/>
            </a:pPr>
            <a:r>
              <a:rPr lang="en-US" sz="1400" b="1" i="1"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Chen, J.; Liu, Q.; Gao, L. Visual Tea Leaf Disease Recognition Using a Convolutional Neural Network Model. Symmetry 2019, 11, 343. </a:t>
            </a:r>
          </a:p>
          <a:p>
            <a:pPr marL="342900" indent="-342900" algn="just" fontAlgn="base">
              <a:lnSpc>
                <a:spcPct val="115000"/>
              </a:lnSpc>
              <a:spcAft>
                <a:spcPts val="250"/>
              </a:spcAft>
              <a:buSzPts val="800"/>
              <a:buFont typeface="Arial" panose="020B0604020202020204" pitchFamily="34" charset="0"/>
              <a:buChar char="•"/>
            </a:pPr>
            <a:r>
              <a:rPr lang="en-US" sz="1400" b="1" i="1" dirty="0">
                <a:solidFill>
                  <a:srgbClr val="222222"/>
                </a:solidFill>
                <a:highlight>
                  <a:srgbClr val="FFFFFF"/>
                </a:highlight>
                <a:latin typeface="Times New Roman" panose="02020603050405020304" pitchFamily="18" charset="0"/>
                <a:cs typeface="Times New Roman" panose="02020603050405020304" pitchFamily="18" charset="0"/>
              </a:rPr>
              <a:t>Oppenheim, D.; Shani, G.; </a:t>
            </a:r>
            <a:r>
              <a:rPr lang="en-US" sz="1400" b="1" i="1" dirty="0" err="1">
                <a:solidFill>
                  <a:srgbClr val="222222"/>
                </a:solidFill>
                <a:highlight>
                  <a:srgbClr val="FFFFFF"/>
                </a:highlight>
                <a:latin typeface="Times New Roman" panose="02020603050405020304" pitchFamily="18" charset="0"/>
                <a:cs typeface="Times New Roman" panose="02020603050405020304" pitchFamily="18" charset="0"/>
              </a:rPr>
              <a:t>Erlich</a:t>
            </a:r>
            <a:r>
              <a:rPr lang="en-US" sz="1400" b="1" i="1" dirty="0">
                <a:solidFill>
                  <a:srgbClr val="222222"/>
                </a:solidFill>
                <a:highlight>
                  <a:srgbClr val="FFFFFF"/>
                </a:highlight>
                <a:latin typeface="Times New Roman" panose="02020603050405020304" pitchFamily="18" charset="0"/>
                <a:cs typeface="Times New Roman" panose="02020603050405020304" pitchFamily="18" charset="0"/>
              </a:rPr>
              <a:t>, O.; </a:t>
            </a:r>
            <a:r>
              <a:rPr lang="en-US" sz="1400" b="1" i="1" dirty="0" err="1">
                <a:solidFill>
                  <a:srgbClr val="222222"/>
                </a:solidFill>
                <a:highlight>
                  <a:srgbClr val="FFFFFF"/>
                </a:highlight>
                <a:latin typeface="Times New Roman" panose="02020603050405020304" pitchFamily="18" charset="0"/>
                <a:cs typeface="Times New Roman" panose="02020603050405020304" pitchFamily="18" charset="0"/>
              </a:rPr>
              <a:t>Tsror</a:t>
            </a:r>
            <a:r>
              <a:rPr lang="en-US" sz="1400" b="1" i="1" dirty="0">
                <a:solidFill>
                  <a:srgbClr val="222222"/>
                </a:solidFill>
                <a:highlight>
                  <a:srgbClr val="FFFFFF"/>
                </a:highlight>
                <a:latin typeface="Times New Roman" panose="02020603050405020304" pitchFamily="18" charset="0"/>
                <a:cs typeface="Times New Roman" panose="02020603050405020304" pitchFamily="18" charset="0"/>
              </a:rPr>
              <a:t>, L. Using Deep Learning for Image-Based Potato Tuber Disease Detection. Phytopathology 2019, 109, 1083–1087</a:t>
            </a:r>
            <a:r>
              <a:rPr lang="en-US" sz="1800"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lnSpc>
                <a:spcPct val="115000"/>
              </a:lnSpc>
              <a:spcAft>
                <a:spcPts val="250"/>
              </a:spcAft>
              <a:buSzPts val="800"/>
              <a:buFont typeface="Arial" panose="020B0604020202020204" pitchFamily="34" charset="0"/>
              <a:buChar char="•"/>
            </a:pP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F0D5A82B-E666-4FD6-A993-84ED558D3B3A}"/>
              </a:ext>
            </a:extLst>
          </p:cNvPr>
          <p:cNvSpPr>
            <a:spLocks noGrp="1"/>
          </p:cNvSpPr>
          <p:nvPr>
            <p:ph type="sldNum" sz="quarter" idx="12"/>
          </p:nvPr>
        </p:nvSpPr>
        <p:spPr>
          <a:xfrm>
            <a:off x="8610600" y="6356350"/>
            <a:ext cx="2743200" cy="365125"/>
          </a:xfrm>
        </p:spPr>
        <p:txBody>
          <a:bodyPr/>
          <a:lstStyle/>
          <a:p>
            <a:fld id="{EA87306C-81BA-4795-A5CA-9392456A8C1E}" type="slidenum">
              <a:rPr lang="en-US" smtClean="0"/>
              <a:pPr/>
              <a:t>15</a:t>
            </a:fld>
            <a:endParaRPr lang="en-US" dirty="0"/>
          </a:p>
        </p:txBody>
      </p:sp>
    </p:spTree>
    <p:extLst>
      <p:ext uri="{BB962C8B-B14F-4D97-AF65-F5344CB8AC3E}">
        <p14:creationId xmlns:p14="http://schemas.microsoft.com/office/powerpoint/2010/main" val="204619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B0A0B61-E44C-4C98-A84B-B96C81DA5816}"/>
              </a:ext>
            </a:extLst>
          </p:cNvPr>
          <p:cNvSpPr>
            <a:spLocks noGrp="1"/>
          </p:cNvSpPr>
          <p:nvPr>
            <p:ph type="title"/>
          </p:nvPr>
        </p:nvSpPr>
        <p:spPr>
          <a:xfrm>
            <a:off x="1486566" y="3035081"/>
            <a:ext cx="2341256" cy="640698"/>
          </a:xfrm>
        </p:spPr>
        <p:txBody>
          <a:bodyPr/>
          <a:lstStyle/>
          <a:p>
            <a:r>
              <a:rPr lang="en-US" noProof="0" dirty="0"/>
              <a:t>Thank you</a:t>
            </a:r>
            <a:endParaRPr lang="en-US" dirty="0"/>
          </a:p>
        </p:txBody>
      </p:sp>
      <p:sp>
        <p:nvSpPr>
          <p:cNvPr id="2" name="Date Placeholder 1">
            <a:extLst>
              <a:ext uri="{FF2B5EF4-FFF2-40B4-BE49-F238E27FC236}">
                <a16:creationId xmlns:a16="http://schemas.microsoft.com/office/drawing/2014/main" id="{2790CE37-04F9-4227-B00E-A878A9056DA7}"/>
              </a:ext>
            </a:extLst>
          </p:cNvPr>
          <p:cNvSpPr>
            <a:spLocks noGrp="1"/>
          </p:cNvSpPr>
          <p:nvPr>
            <p:ph type="dt" sz="half" idx="10"/>
          </p:nvPr>
        </p:nvSpPr>
        <p:spPr>
          <a:xfrm>
            <a:off x="838200" y="6356350"/>
            <a:ext cx="2743200" cy="365125"/>
          </a:xfrm>
        </p:spPr>
        <p:txBody>
          <a:bodyPr/>
          <a:lstStyle/>
          <a:p>
            <a:r>
              <a:rPr lang="en-US" dirty="0"/>
              <a:t>2022</a:t>
            </a:r>
          </a:p>
        </p:txBody>
      </p:sp>
      <p:pic>
        <p:nvPicPr>
          <p:cNvPr id="18" name="Picture Placeholder 15" descr="A picture of a field of grass sprouting">
            <a:extLst>
              <a:ext uri="{FF2B5EF4-FFF2-40B4-BE49-F238E27FC236}">
                <a16:creationId xmlns:a16="http://schemas.microsoft.com/office/drawing/2014/main" id="{594B2289-B469-43CF-B394-071C6B0A4DD5}"/>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5511344" y="0"/>
            <a:ext cx="6680656" cy="6858000"/>
          </a:xfrm>
        </p:spPr>
      </p:pic>
      <p:sp>
        <p:nvSpPr>
          <p:cNvPr id="3" name="Footer Placeholder 2">
            <a:extLst>
              <a:ext uri="{FF2B5EF4-FFF2-40B4-BE49-F238E27FC236}">
                <a16:creationId xmlns:a16="http://schemas.microsoft.com/office/drawing/2014/main" id="{45AB52D9-2BE1-41EE-B28C-4DEDAEFD750F}"/>
              </a:ext>
            </a:extLst>
          </p:cNvPr>
          <p:cNvSpPr>
            <a:spLocks noGrp="1"/>
          </p:cNvSpPr>
          <p:nvPr>
            <p:ph type="ftr" sz="quarter" idx="3"/>
          </p:nvPr>
        </p:nvSpPr>
        <p:spPr>
          <a:xfrm>
            <a:off x="6473608" y="6356350"/>
            <a:ext cx="2743200" cy="365125"/>
          </a:xfrm>
        </p:spPr>
        <p:txBody>
          <a:bodyPr/>
          <a:lstStyle/>
          <a:p>
            <a:r>
              <a:rPr lang="en-US" dirty="0"/>
              <a:t>Plant disease detection</a:t>
            </a:r>
          </a:p>
        </p:txBody>
      </p:sp>
      <p:sp>
        <p:nvSpPr>
          <p:cNvPr id="4" name="Slide Number Placeholder 3">
            <a:extLst>
              <a:ext uri="{FF2B5EF4-FFF2-40B4-BE49-F238E27FC236}">
                <a16:creationId xmlns:a16="http://schemas.microsoft.com/office/drawing/2014/main" id="{D48E7CB9-A0ED-4EB9-BBDE-0C1004C498B9}"/>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16</a:t>
            </a:fld>
            <a:endParaRPr lang="en-US" dirty="0"/>
          </a:p>
        </p:txBody>
      </p:sp>
    </p:spTree>
    <p:extLst>
      <p:ext uri="{BB962C8B-B14F-4D97-AF65-F5344CB8AC3E}">
        <p14:creationId xmlns:p14="http://schemas.microsoft.com/office/powerpoint/2010/main" val="1851646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A25FA4-A288-4460-BF12-637E077953CB}"/>
              </a:ext>
            </a:extLst>
          </p:cNvPr>
          <p:cNvSpPr>
            <a:spLocks noGrp="1"/>
          </p:cNvSpPr>
          <p:nvPr>
            <p:ph type="title"/>
          </p:nvPr>
        </p:nvSpPr>
        <p:spPr>
          <a:xfrm>
            <a:off x="559310" y="808353"/>
            <a:ext cx="4246605" cy="640698"/>
          </a:xfrm>
        </p:spPr>
        <p:txBody>
          <a:bodyPr/>
          <a:lstStyle/>
          <a:p>
            <a:r>
              <a:rPr lang="en-US" dirty="0">
                <a:latin typeface="Times New Roman" panose="02020603050405020304" pitchFamily="18" charset="0"/>
                <a:cs typeface="Times New Roman" panose="02020603050405020304" pitchFamily="18" charset="0"/>
              </a:rPr>
              <a:t>Group members</a:t>
            </a:r>
          </a:p>
        </p:txBody>
      </p:sp>
      <p:sp>
        <p:nvSpPr>
          <p:cNvPr id="7" name="Text Placeholder 6">
            <a:extLst>
              <a:ext uri="{FF2B5EF4-FFF2-40B4-BE49-F238E27FC236}">
                <a16:creationId xmlns:a16="http://schemas.microsoft.com/office/drawing/2014/main" id="{91C52C13-996F-4CF8-BBA5-F6CC233475A7}"/>
              </a:ext>
            </a:extLst>
          </p:cNvPr>
          <p:cNvSpPr>
            <a:spLocks noGrp="1"/>
          </p:cNvSpPr>
          <p:nvPr>
            <p:ph type="body" sz="quarter" idx="12"/>
          </p:nvPr>
        </p:nvSpPr>
        <p:spPr>
          <a:xfrm>
            <a:off x="5257800" y="824819"/>
            <a:ext cx="5879796" cy="3545959"/>
          </a:xfrm>
        </p:spPr>
        <p:txBody>
          <a:bodyPr/>
          <a:lstStyle/>
          <a:p>
            <a:r>
              <a:rPr lang="en-US" sz="1400" dirty="0">
                <a:latin typeface="Times New Roman" panose="02020603050405020304" pitchFamily="18" charset="0"/>
                <a:cs typeface="Times New Roman" panose="02020603050405020304" pitchFamily="18" charset="0"/>
              </a:rPr>
              <a:t>Shraddha </a:t>
            </a:r>
            <a:r>
              <a:rPr lang="en-US" sz="1400" dirty="0" err="1">
                <a:latin typeface="Times New Roman" panose="02020603050405020304" pitchFamily="18" charset="0"/>
                <a:cs typeface="Times New Roman" panose="02020603050405020304" pitchFamily="18" charset="0"/>
              </a:rPr>
              <a:t>sree</a:t>
            </a:r>
            <a:r>
              <a:rPr lang="en-US" sz="1400" dirty="0">
                <a:latin typeface="Times New Roman" panose="02020603050405020304" pitchFamily="18" charset="0"/>
                <a:cs typeface="Times New Roman" panose="02020603050405020304" pitchFamily="18" charset="0"/>
              </a:rPr>
              <a:t> Nangunoori</a:t>
            </a:r>
          </a:p>
          <a:p>
            <a:r>
              <a:rPr lang="en-US" sz="1400" dirty="0">
                <a:latin typeface="Times New Roman" panose="02020603050405020304" pitchFamily="18" charset="0"/>
                <a:cs typeface="Times New Roman" panose="02020603050405020304" pitchFamily="18" charset="0"/>
              </a:rPr>
              <a:t>(</a:t>
            </a:r>
            <a:r>
              <a:rPr lang="en-IN" sz="1400" dirty="0">
                <a:effectLst/>
                <a:latin typeface="Times New Roman" panose="02020603050405020304" pitchFamily="18" charset="0"/>
                <a:ea typeface="Calibri" panose="020F0502020204030204" pitchFamily="34" charset="0"/>
              </a:rPr>
              <a:t>700739985</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Tejaswini Vempati</a:t>
            </a:r>
          </a:p>
          <a:p>
            <a:r>
              <a:rPr lang="en-US" sz="1400" dirty="0">
                <a:latin typeface="Times New Roman" panose="02020603050405020304" pitchFamily="18" charset="0"/>
                <a:cs typeface="Times New Roman" panose="02020603050405020304" pitchFamily="18" charset="0"/>
              </a:rPr>
              <a:t>(</a:t>
            </a:r>
            <a:r>
              <a:rPr lang="en-IN" sz="1400" dirty="0">
                <a:effectLst/>
                <a:latin typeface="Times New Roman" panose="02020603050405020304" pitchFamily="18" charset="0"/>
                <a:ea typeface="Calibri" panose="020F0502020204030204" pitchFamily="34" charset="0"/>
              </a:rPr>
              <a:t>700739779</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Mounika Rayapudi</a:t>
            </a:r>
          </a:p>
          <a:p>
            <a:r>
              <a:rPr lang="en-US" sz="1400" dirty="0">
                <a:latin typeface="Times New Roman" panose="02020603050405020304" pitchFamily="18" charset="0"/>
                <a:cs typeface="Times New Roman" panose="02020603050405020304" pitchFamily="18" charset="0"/>
              </a:rPr>
              <a:t>(</a:t>
            </a:r>
            <a:r>
              <a:rPr lang="en-IN" sz="1400" dirty="0">
                <a:effectLst/>
                <a:latin typeface="Times New Roman" panose="02020603050405020304" pitchFamily="18" charset="0"/>
                <a:ea typeface="Calibri" panose="020F0502020204030204" pitchFamily="34" charset="0"/>
              </a:rPr>
              <a:t>700740823</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Sravani Seelam</a:t>
            </a:r>
          </a:p>
          <a:p>
            <a:r>
              <a:rPr lang="en-US" sz="1400" dirty="0">
                <a:latin typeface="Times New Roman" panose="02020603050405020304" pitchFamily="18" charset="0"/>
                <a:cs typeface="Times New Roman" panose="02020603050405020304" pitchFamily="18" charset="0"/>
              </a:rPr>
              <a:t>(700739823)</a:t>
            </a:r>
          </a:p>
          <a:p>
            <a:endParaRPr lang="en-US" dirty="0"/>
          </a:p>
        </p:txBody>
      </p:sp>
      <p:pic>
        <p:nvPicPr>
          <p:cNvPr id="15" name="Picture Placeholder 14" descr="Close up of a plants">
            <a:extLst>
              <a:ext uri="{FF2B5EF4-FFF2-40B4-BE49-F238E27FC236}">
                <a16:creationId xmlns:a16="http://schemas.microsoft.com/office/drawing/2014/main" id="{8A312F11-75CA-44C5-8937-46152AD5520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559311" y="3746545"/>
            <a:ext cx="11035494" cy="2974929"/>
          </a:xfrm>
        </p:spPr>
      </p:pic>
      <p:sp>
        <p:nvSpPr>
          <p:cNvPr id="57" name="Date Placeholder 56">
            <a:extLst>
              <a:ext uri="{FF2B5EF4-FFF2-40B4-BE49-F238E27FC236}">
                <a16:creationId xmlns:a16="http://schemas.microsoft.com/office/drawing/2014/main" id="{653BB8CA-23AF-4226-9FB3-FA1964EBA661}"/>
              </a:ext>
            </a:extLst>
          </p:cNvPr>
          <p:cNvSpPr>
            <a:spLocks noGrp="1"/>
          </p:cNvSpPr>
          <p:nvPr>
            <p:ph type="dt" sz="half" idx="2"/>
          </p:nvPr>
        </p:nvSpPr>
        <p:spPr>
          <a:xfrm>
            <a:off x="838200" y="6356350"/>
            <a:ext cx="2743200" cy="365125"/>
          </a:xfrm>
        </p:spPr>
        <p:txBody>
          <a:bodyPr/>
          <a:lstStyle/>
          <a:p>
            <a:r>
              <a:rPr lang="en-US" dirty="0"/>
              <a:t>2022</a:t>
            </a:r>
          </a:p>
        </p:txBody>
      </p:sp>
      <p:sp>
        <p:nvSpPr>
          <p:cNvPr id="58" name="Footer Placeholder 57">
            <a:extLst>
              <a:ext uri="{FF2B5EF4-FFF2-40B4-BE49-F238E27FC236}">
                <a16:creationId xmlns:a16="http://schemas.microsoft.com/office/drawing/2014/main" id="{4DDD181B-D1CF-4E5A-B354-DE584F3F2B23}"/>
              </a:ext>
            </a:extLst>
          </p:cNvPr>
          <p:cNvSpPr>
            <a:spLocks noGrp="1"/>
          </p:cNvSpPr>
          <p:nvPr>
            <p:ph type="ftr" sz="quarter" idx="3"/>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Plant disease detection</a:t>
            </a:r>
          </a:p>
        </p:txBody>
      </p:sp>
      <p:sp>
        <p:nvSpPr>
          <p:cNvPr id="59" name="Slide Number Placeholder 58">
            <a:extLst>
              <a:ext uri="{FF2B5EF4-FFF2-40B4-BE49-F238E27FC236}">
                <a16:creationId xmlns:a16="http://schemas.microsoft.com/office/drawing/2014/main" id="{185AB600-E5B8-4AFD-A7DA-37E5D3AFF5F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2</a:t>
            </a:fld>
            <a:endParaRPr lang="en-US" dirty="0"/>
          </a:p>
        </p:txBody>
      </p:sp>
    </p:spTree>
    <p:extLst>
      <p:ext uri="{BB962C8B-B14F-4D97-AF65-F5344CB8AC3E}">
        <p14:creationId xmlns:p14="http://schemas.microsoft.com/office/powerpoint/2010/main" val="2815339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159488" y="300554"/>
            <a:ext cx="2918638" cy="2362901"/>
          </a:xfrm>
        </p:spPr>
        <p:txBody>
          <a:bodyPr/>
          <a:lstStyle/>
          <a:p>
            <a:r>
              <a:rPr lang="en-US" sz="1600" dirty="0">
                <a:latin typeface="Times New Roman" panose="02020603050405020304" pitchFamily="18" charset="0"/>
                <a:cs typeface="Times New Roman" panose="02020603050405020304" pitchFamily="18" charset="0"/>
              </a:rPr>
              <a:t>Role/Responsibilities and Contribution in project</a:t>
            </a:r>
          </a:p>
        </p:txBody>
      </p:sp>
      <p:sp>
        <p:nvSpPr>
          <p:cNvPr id="22" name="Text Placeholder 21">
            <a:extLst>
              <a:ext uri="{FF2B5EF4-FFF2-40B4-BE49-F238E27FC236}">
                <a16:creationId xmlns:a16="http://schemas.microsoft.com/office/drawing/2014/main" id="{322BD54C-AB8D-4B3B-836D-ABFFFE5D70BE}"/>
              </a:ext>
            </a:extLst>
          </p:cNvPr>
          <p:cNvSpPr>
            <a:spLocks noGrp="1"/>
          </p:cNvSpPr>
          <p:nvPr>
            <p:ph type="body" sz="quarter" idx="16"/>
          </p:nvPr>
        </p:nvSpPr>
        <p:spPr>
          <a:xfrm>
            <a:off x="3988662" y="377576"/>
            <a:ext cx="3474952" cy="365125"/>
          </a:xfrm>
        </p:spPr>
        <p:txBody>
          <a:bodyPr/>
          <a:lstStyle/>
          <a:p>
            <a:r>
              <a:rPr lang="en-US" sz="1600" cap="none" dirty="0">
                <a:latin typeface="Times New Roman" panose="02020603050405020304" pitchFamily="18" charset="0"/>
                <a:cs typeface="Times New Roman" panose="02020603050405020304" pitchFamily="18" charset="0"/>
              </a:rPr>
              <a:t>Shraddha sree Nangunoori</a:t>
            </a:r>
          </a:p>
        </p:txBody>
      </p:sp>
      <p:sp>
        <p:nvSpPr>
          <p:cNvPr id="18" name="Text Placeholder 17">
            <a:extLst>
              <a:ext uri="{FF2B5EF4-FFF2-40B4-BE49-F238E27FC236}">
                <a16:creationId xmlns:a16="http://schemas.microsoft.com/office/drawing/2014/main" id="{62192F0C-65C9-4E6D-9314-81FB7E4DB469}"/>
              </a:ext>
            </a:extLst>
          </p:cNvPr>
          <p:cNvSpPr>
            <a:spLocks noGrp="1"/>
          </p:cNvSpPr>
          <p:nvPr>
            <p:ph type="body" sz="quarter" idx="12"/>
          </p:nvPr>
        </p:nvSpPr>
        <p:spPr>
          <a:xfrm>
            <a:off x="4093535" y="1021704"/>
            <a:ext cx="3349172" cy="1038482"/>
          </a:xfrm>
        </p:spPr>
        <p:txBody>
          <a:bodyPr/>
          <a:lstStyle/>
          <a:p>
            <a:r>
              <a:rPr lang="en-US" sz="1400" dirty="0">
                <a:latin typeface="Times New Roman" panose="02020603050405020304" pitchFamily="18" charset="0"/>
                <a:cs typeface="Times New Roman" panose="02020603050405020304" pitchFamily="18" charset="0"/>
              </a:rPr>
              <a:t>Responsible for Data visualization, implementing the KNN and Bayesian SVM algorithm</a:t>
            </a:r>
          </a:p>
          <a:p>
            <a:endParaRPr lang="en-US" dirty="0"/>
          </a:p>
        </p:txBody>
      </p:sp>
      <p:sp>
        <p:nvSpPr>
          <p:cNvPr id="23" name="Text Placeholder 22">
            <a:extLst>
              <a:ext uri="{FF2B5EF4-FFF2-40B4-BE49-F238E27FC236}">
                <a16:creationId xmlns:a16="http://schemas.microsoft.com/office/drawing/2014/main" id="{B36D4B3E-84DA-44C7-A6BE-5A3E2200511C}"/>
              </a:ext>
            </a:extLst>
          </p:cNvPr>
          <p:cNvSpPr>
            <a:spLocks noGrp="1"/>
          </p:cNvSpPr>
          <p:nvPr>
            <p:ph type="body" sz="quarter" idx="17"/>
          </p:nvPr>
        </p:nvSpPr>
        <p:spPr>
          <a:xfrm>
            <a:off x="3988662" y="5037115"/>
            <a:ext cx="3433138" cy="426393"/>
          </a:xfrm>
        </p:spPr>
        <p:txBody>
          <a:bodyPr/>
          <a:lstStyle/>
          <a:p>
            <a:r>
              <a:rPr lang="en-US" sz="1600" cap="none" dirty="0">
                <a:latin typeface="Times New Roman" panose="02020603050405020304" pitchFamily="18" charset="0"/>
                <a:cs typeface="Times New Roman" panose="02020603050405020304" pitchFamily="18" charset="0"/>
              </a:rPr>
              <a:t>Sravani Seelam</a:t>
            </a:r>
          </a:p>
        </p:txBody>
      </p:sp>
      <p:sp>
        <p:nvSpPr>
          <p:cNvPr id="25" name="Text Placeholder 24">
            <a:extLst>
              <a:ext uri="{FF2B5EF4-FFF2-40B4-BE49-F238E27FC236}">
                <a16:creationId xmlns:a16="http://schemas.microsoft.com/office/drawing/2014/main" id="{FB26710D-F165-490A-A2CE-0A7D9FD8F9BA}"/>
              </a:ext>
            </a:extLst>
          </p:cNvPr>
          <p:cNvSpPr>
            <a:spLocks noGrp="1"/>
          </p:cNvSpPr>
          <p:nvPr>
            <p:ph type="body" sz="quarter" idx="19"/>
          </p:nvPr>
        </p:nvSpPr>
        <p:spPr>
          <a:xfrm>
            <a:off x="4008634" y="1976517"/>
            <a:ext cx="3493070" cy="460325"/>
          </a:xfrm>
        </p:spPr>
        <p:txBody>
          <a:bodyPr/>
          <a:lstStyle/>
          <a:p>
            <a:r>
              <a:rPr lang="en-US" sz="1600" cap="none" dirty="0">
                <a:latin typeface="Times New Roman" panose="02020603050405020304" pitchFamily="18" charset="0"/>
                <a:cs typeface="Times New Roman" panose="02020603050405020304" pitchFamily="18" charset="0"/>
              </a:rPr>
              <a:t>Tejaswini Vempati</a:t>
            </a:r>
          </a:p>
        </p:txBody>
      </p:sp>
      <p:sp>
        <p:nvSpPr>
          <p:cNvPr id="21" name="Text Placeholder 20">
            <a:extLst>
              <a:ext uri="{FF2B5EF4-FFF2-40B4-BE49-F238E27FC236}">
                <a16:creationId xmlns:a16="http://schemas.microsoft.com/office/drawing/2014/main" id="{D5F29795-F227-44BE-8FFE-BEDE82043BB8}"/>
              </a:ext>
            </a:extLst>
          </p:cNvPr>
          <p:cNvSpPr>
            <a:spLocks noGrp="1"/>
          </p:cNvSpPr>
          <p:nvPr>
            <p:ph type="body" sz="quarter" idx="23"/>
          </p:nvPr>
        </p:nvSpPr>
        <p:spPr>
          <a:xfrm>
            <a:off x="3988662" y="2603519"/>
            <a:ext cx="3433138" cy="961350"/>
          </a:xfrm>
        </p:spPr>
        <p:txBody>
          <a:bodyPr/>
          <a:lstStyle/>
          <a:p>
            <a:r>
              <a:rPr lang="en-US" sz="1400" dirty="0">
                <a:latin typeface="Times New Roman" panose="02020603050405020304" pitchFamily="18" charset="0"/>
                <a:cs typeface="Times New Roman" panose="02020603050405020304" pitchFamily="18" charset="0"/>
              </a:rPr>
              <a:t>Responsible for Data visualization , implementing the KNN and Bayesian SVM algorithm</a:t>
            </a:r>
          </a:p>
        </p:txBody>
      </p:sp>
      <p:sp>
        <p:nvSpPr>
          <p:cNvPr id="20" name="Text Placeholder 19">
            <a:extLst>
              <a:ext uri="{FF2B5EF4-FFF2-40B4-BE49-F238E27FC236}">
                <a16:creationId xmlns:a16="http://schemas.microsoft.com/office/drawing/2014/main" id="{B0C9F763-9E0D-4C82-9B80-0BC0FEBCD7FA}"/>
              </a:ext>
            </a:extLst>
          </p:cNvPr>
          <p:cNvSpPr>
            <a:spLocks noGrp="1"/>
          </p:cNvSpPr>
          <p:nvPr>
            <p:ph type="body" sz="quarter" idx="22"/>
          </p:nvPr>
        </p:nvSpPr>
        <p:spPr>
          <a:xfrm>
            <a:off x="3988662" y="4082398"/>
            <a:ext cx="3433138" cy="961350"/>
          </a:xfrm>
        </p:spPr>
        <p:txBody>
          <a:bodyPr/>
          <a:lstStyle/>
          <a:p>
            <a:r>
              <a:rPr lang="en-IN" sz="1400" dirty="0">
                <a:effectLst/>
                <a:latin typeface="Times New Roman" panose="02020603050405020304" pitchFamily="18" charset="0"/>
                <a:ea typeface="Times New Roman" panose="02020603050405020304" pitchFamily="18" charset="0"/>
              </a:rPr>
              <a:t>Responsible </a:t>
            </a:r>
            <a:r>
              <a:rPr lang="en-IN" sz="1400" dirty="0">
                <a:latin typeface="Times New Roman" panose="02020603050405020304" pitchFamily="18" charset="0"/>
                <a:ea typeface="Times New Roman" panose="02020603050405020304" pitchFamily="18" charset="0"/>
              </a:rPr>
              <a:t>for </a:t>
            </a:r>
            <a:r>
              <a:rPr lang="en-IN" sz="1400" dirty="0">
                <a:effectLst/>
                <a:latin typeface="Times New Roman" panose="02020603050405020304" pitchFamily="18" charset="0"/>
                <a:ea typeface="Times New Roman" panose="02020603050405020304" pitchFamily="18" charset="0"/>
              </a:rPr>
              <a:t>Data gathering &amp; Data pre-processing and Implementing Fuzzy KNN </a:t>
            </a:r>
            <a:r>
              <a:rPr lang="en-IN" sz="1600" dirty="0">
                <a:effectLst/>
                <a:latin typeface="Times New Roman" panose="02020603050405020304" pitchFamily="18" charset="0"/>
                <a:ea typeface="Times New Roman" panose="02020603050405020304" pitchFamily="18" charset="0"/>
              </a:rPr>
              <a:t>algorithm.</a:t>
            </a:r>
            <a:endParaRPr lang="en-US" dirty="0"/>
          </a:p>
          <a:p>
            <a:endParaRPr lang="en-US" dirty="0"/>
          </a:p>
        </p:txBody>
      </p:sp>
      <p:sp>
        <p:nvSpPr>
          <p:cNvPr id="24" name="Text Placeholder 23">
            <a:extLst>
              <a:ext uri="{FF2B5EF4-FFF2-40B4-BE49-F238E27FC236}">
                <a16:creationId xmlns:a16="http://schemas.microsoft.com/office/drawing/2014/main" id="{4AB50F20-85E8-46ED-94DD-28F720071BF3}"/>
              </a:ext>
            </a:extLst>
          </p:cNvPr>
          <p:cNvSpPr>
            <a:spLocks noGrp="1"/>
          </p:cNvSpPr>
          <p:nvPr>
            <p:ph type="body" sz="quarter" idx="18"/>
          </p:nvPr>
        </p:nvSpPr>
        <p:spPr>
          <a:xfrm>
            <a:off x="3988662" y="3552521"/>
            <a:ext cx="3433138" cy="428891"/>
          </a:xfrm>
        </p:spPr>
        <p:txBody>
          <a:bodyPr/>
          <a:lstStyle/>
          <a:p>
            <a:r>
              <a:rPr lang="en-US" sz="1600" cap="none" dirty="0">
                <a:latin typeface="Times New Roman" panose="02020603050405020304" pitchFamily="18" charset="0"/>
                <a:cs typeface="Times New Roman" panose="02020603050405020304" pitchFamily="18" charset="0"/>
              </a:rPr>
              <a:t>Mounika Rayapudi</a:t>
            </a:r>
          </a:p>
        </p:txBody>
      </p:sp>
      <p:sp>
        <p:nvSpPr>
          <p:cNvPr id="44" name="Text Placeholder 43">
            <a:extLst>
              <a:ext uri="{FF2B5EF4-FFF2-40B4-BE49-F238E27FC236}">
                <a16:creationId xmlns:a16="http://schemas.microsoft.com/office/drawing/2014/main" id="{540F4685-F7C7-4370-AF35-F80D53D13A43}"/>
              </a:ext>
            </a:extLst>
          </p:cNvPr>
          <p:cNvSpPr>
            <a:spLocks noGrp="1"/>
          </p:cNvSpPr>
          <p:nvPr>
            <p:ph type="body" sz="quarter" idx="24"/>
          </p:nvPr>
        </p:nvSpPr>
        <p:spPr>
          <a:xfrm>
            <a:off x="3988662" y="5522072"/>
            <a:ext cx="3483076" cy="775714"/>
          </a:xfrm>
        </p:spPr>
        <p:txBody>
          <a:bodyPr/>
          <a:lstStyle/>
          <a:p>
            <a:r>
              <a:rPr lang="en-IN" sz="1400" dirty="0">
                <a:effectLst/>
                <a:latin typeface="Times New Roman" panose="02020603050405020304" pitchFamily="18" charset="0"/>
                <a:ea typeface="Times New Roman" panose="02020603050405020304" pitchFamily="18" charset="0"/>
              </a:rPr>
              <a:t>Responsible </a:t>
            </a:r>
            <a:r>
              <a:rPr lang="en-IN" sz="1400" dirty="0">
                <a:latin typeface="Times New Roman" panose="02020603050405020304" pitchFamily="18" charset="0"/>
                <a:ea typeface="Times New Roman" panose="02020603050405020304" pitchFamily="18" charset="0"/>
              </a:rPr>
              <a:t>for </a:t>
            </a:r>
            <a:r>
              <a:rPr lang="en-IN" sz="1400" dirty="0">
                <a:effectLst/>
                <a:latin typeface="Times New Roman" panose="02020603050405020304" pitchFamily="18" charset="0"/>
                <a:ea typeface="Times New Roman" panose="02020603050405020304" pitchFamily="18" charset="0"/>
              </a:rPr>
              <a:t>Data gathering &amp; Data pre-processing and Implementing Fuzzy KNN algorithm</a:t>
            </a:r>
            <a:r>
              <a:rPr lang="en-IN" sz="1800" dirty="0">
                <a:effectLst/>
                <a:latin typeface="Times New Roman" panose="02020603050405020304" pitchFamily="18" charset="0"/>
                <a:ea typeface="Times New Roman" panose="02020603050405020304" pitchFamily="18" charset="0"/>
              </a:rPr>
              <a:t>.</a:t>
            </a:r>
            <a:endParaRPr lang="en-US" dirty="0"/>
          </a:p>
          <a:p>
            <a:endParaRPr lang="en-US" dirty="0"/>
          </a:p>
        </p:txBody>
      </p:sp>
      <p:sp>
        <p:nvSpPr>
          <p:cNvPr id="323" name="Date Placeholder 322">
            <a:extLst>
              <a:ext uri="{FF2B5EF4-FFF2-40B4-BE49-F238E27FC236}">
                <a16:creationId xmlns:a16="http://schemas.microsoft.com/office/drawing/2014/main" id="{E3799503-8083-4A2B-B1A6-DA877569C577}"/>
              </a:ext>
            </a:extLst>
          </p:cNvPr>
          <p:cNvSpPr>
            <a:spLocks noGrp="1"/>
          </p:cNvSpPr>
          <p:nvPr>
            <p:ph type="dt" sz="half" idx="2"/>
          </p:nvPr>
        </p:nvSpPr>
        <p:spPr>
          <a:xfrm>
            <a:off x="838200" y="6356350"/>
            <a:ext cx="2743200" cy="365125"/>
          </a:xfrm>
        </p:spPr>
        <p:txBody>
          <a:bodyPr/>
          <a:lstStyle/>
          <a:p>
            <a:r>
              <a:rPr lang="en-US" dirty="0"/>
              <a:t>2022</a:t>
            </a:r>
          </a:p>
        </p:txBody>
      </p:sp>
      <p:sp>
        <p:nvSpPr>
          <p:cNvPr id="325" name="Slide Number Placeholder 324">
            <a:extLst>
              <a:ext uri="{FF2B5EF4-FFF2-40B4-BE49-F238E27FC236}">
                <a16:creationId xmlns:a16="http://schemas.microsoft.com/office/drawing/2014/main" id="{C9F5126E-D75A-4501-9BA9-5485EAB795B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3</a:t>
            </a:fld>
            <a:endParaRPr lang="en-US" dirty="0"/>
          </a:p>
        </p:txBody>
      </p:sp>
    </p:spTree>
    <p:extLst>
      <p:ext uri="{BB962C8B-B14F-4D97-AF65-F5344CB8AC3E}">
        <p14:creationId xmlns:p14="http://schemas.microsoft.com/office/powerpoint/2010/main" val="217400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F20131-2E66-4147-85FF-C0F1FCA97231}"/>
              </a:ext>
            </a:extLst>
          </p:cNvPr>
          <p:cNvSpPr>
            <a:spLocks noGrp="1"/>
          </p:cNvSpPr>
          <p:nvPr>
            <p:ph type="title"/>
          </p:nvPr>
        </p:nvSpPr>
        <p:spPr>
          <a:xfrm>
            <a:off x="6111282" y="542706"/>
            <a:ext cx="2738429" cy="640698"/>
          </a:xfrm>
        </p:spPr>
        <p:txBody>
          <a:bodyPr/>
          <a:lstStyle/>
          <a:p>
            <a:r>
              <a:rPr lang="en-US" sz="1800" dirty="0">
                <a:latin typeface="Times New Roman" panose="02020603050405020304" pitchFamily="18" charset="0"/>
                <a:cs typeface="Times New Roman" panose="02020603050405020304" pitchFamily="18" charset="0"/>
              </a:rPr>
              <a:t>Motivation</a:t>
            </a:r>
          </a:p>
        </p:txBody>
      </p:sp>
      <p:pic>
        <p:nvPicPr>
          <p:cNvPr id="27" name="Picture Placeholder 26" descr="Arial view of an avenue of tree and pastures on either side">
            <a:extLst>
              <a:ext uri="{FF2B5EF4-FFF2-40B4-BE49-F238E27FC236}">
                <a16:creationId xmlns:a16="http://schemas.microsoft.com/office/drawing/2014/main" id="{290FBD7A-BEB6-4C4C-B057-7A00B6FBB7D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 y="0"/>
            <a:ext cx="4495801" cy="6858000"/>
          </a:xfrm>
        </p:spPr>
      </p:pic>
      <p:sp>
        <p:nvSpPr>
          <p:cNvPr id="19" name="Text Placeholder 18">
            <a:extLst>
              <a:ext uri="{FF2B5EF4-FFF2-40B4-BE49-F238E27FC236}">
                <a16:creationId xmlns:a16="http://schemas.microsoft.com/office/drawing/2014/main" id="{59BCB765-3776-41F5-B6B8-6208678A046A}"/>
              </a:ext>
            </a:extLst>
          </p:cNvPr>
          <p:cNvSpPr>
            <a:spLocks noGrp="1"/>
          </p:cNvSpPr>
          <p:nvPr>
            <p:ph type="body" sz="quarter" idx="12"/>
          </p:nvPr>
        </p:nvSpPr>
        <p:spPr>
          <a:xfrm>
            <a:off x="4754218" y="1237796"/>
            <a:ext cx="5052544" cy="1306527"/>
          </a:xfrm>
        </p:spPr>
        <p: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current method used to detect plant diseases is through naked eye, which is </a:t>
            </a:r>
            <a:r>
              <a:rPr lang="en-IN" dirty="0">
                <a:effectLst/>
                <a:latin typeface="Times New Roman" panose="02020603050405020304" pitchFamily="18" charset="0"/>
                <a:ea typeface="Calibri" panose="020F0502020204030204" pitchFamily="34" charset="0"/>
                <a:cs typeface="Times New Roman" panose="02020603050405020304" pitchFamily="18" charset="0"/>
              </a:rPr>
              <a:t>time-consuming, challenging, and inaccurate</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33" name="Text Placeholder 32">
            <a:extLst>
              <a:ext uri="{FF2B5EF4-FFF2-40B4-BE49-F238E27FC236}">
                <a16:creationId xmlns:a16="http://schemas.microsoft.com/office/drawing/2014/main" id="{1ACF41D3-2AFC-49DB-9DF0-E2ECA29FB165}"/>
              </a:ext>
            </a:extLst>
          </p:cNvPr>
          <p:cNvSpPr>
            <a:spLocks noGrp="1"/>
          </p:cNvSpPr>
          <p:nvPr>
            <p:ph type="body" sz="quarter" idx="13"/>
          </p:nvPr>
        </p:nvSpPr>
        <p:spPr>
          <a:xfrm>
            <a:off x="4794736" y="4463747"/>
            <a:ext cx="5572007" cy="1306527"/>
          </a:xfrm>
        </p:spPr>
        <p: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in the proposed project we have </a:t>
            </a:r>
            <a:r>
              <a:rPr lang="en-IN" dirty="0">
                <a:latin typeface="Times New Roman" panose="02020603050405020304" pitchFamily="18" charset="0"/>
                <a:ea typeface="Calibri" panose="020F0502020204030204" pitchFamily="34" charset="0"/>
                <a:cs typeface="Times New Roman" panose="02020603050405020304" pitchFamily="18" charset="0"/>
              </a:rPr>
              <a:t>used few of the machine learning algorithms to categorize and identify the plant disease.</a:t>
            </a:r>
            <a:endParaRPr lang="en-US"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34" name="Text Placeholder 33">
            <a:extLst>
              <a:ext uri="{FF2B5EF4-FFF2-40B4-BE49-F238E27FC236}">
                <a16:creationId xmlns:a16="http://schemas.microsoft.com/office/drawing/2014/main" id="{3643E873-8912-4B68-8719-1C569341D6FD}"/>
              </a:ext>
            </a:extLst>
          </p:cNvPr>
          <p:cNvSpPr>
            <a:spLocks noGrp="1"/>
          </p:cNvSpPr>
          <p:nvPr>
            <p:ph type="body" sz="quarter" idx="14"/>
          </p:nvPr>
        </p:nvSpPr>
        <p:spPr>
          <a:xfrm>
            <a:off x="4794737" y="2748622"/>
            <a:ext cx="5242397" cy="1943367"/>
          </a:xfrm>
        </p:spPr>
        <p:txBody>
          <a:bodyPr/>
          <a:lstStyle/>
          <a:p>
            <a:pPr marL="285750" indent="-285750">
              <a:buFont typeface="Arial" panose="020B0604020202020204" pitchFamily="34" charset="0"/>
              <a:buChar char="•"/>
            </a:pPr>
            <a:r>
              <a:rPr lang="en-IN" dirty="0">
                <a:effectLst/>
                <a:latin typeface="Times New Roman" panose="02020603050405020304" pitchFamily="18" charset="0"/>
                <a:ea typeface="Calibri" panose="020F0502020204030204" pitchFamily="34" charset="0"/>
              </a:rPr>
              <a:t>The proposed strategies are put into practice where gadgets are employed for the automatic identification of diseases that make the procedure cheaper and easier. This increases the accuracy rate and makes it more helpful</a:t>
            </a:r>
            <a:endParaRPr lang="en-US" dirty="0"/>
          </a:p>
        </p:txBody>
      </p:sp>
      <p:sp>
        <p:nvSpPr>
          <p:cNvPr id="256" name="Date Placeholder 255">
            <a:extLst>
              <a:ext uri="{FF2B5EF4-FFF2-40B4-BE49-F238E27FC236}">
                <a16:creationId xmlns:a16="http://schemas.microsoft.com/office/drawing/2014/main" id="{A111CCC7-FCBE-479D-A98A-3FF0FC4C6D9D}"/>
              </a:ext>
            </a:extLst>
          </p:cNvPr>
          <p:cNvSpPr>
            <a:spLocks noGrp="1"/>
          </p:cNvSpPr>
          <p:nvPr>
            <p:ph type="dt" sz="half" idx="2"/>
          </p:nvPr>
        </p:nvSpPr>
        <p:spPr>
          <a:xfrm>
            <a:off x="838200" y="6356350"/>
            <a:ext cx="2743200" cy="365125"/>
          </a:xfrm>
        </p:spPr>
        <p:txBody>
          <a:bodyPr/>
          <a:lstStyle/>
          <a:p>
            <a:r>
              <a:rPr lang="en-US" dirty="0"/>
              <a:t>2022</a:t>
            </a:r>
          </a:p>
        </p:txBody>
      </p:sp>
      <p:sp>
        <p:nvSpPr>
          <p:cNvPr id="257" name="Footer Placeholder 256">
            <a:extLst>
              <a:ext uri="{FF2B5EF4-FFF2-40B4-BE49-F238E27FC236}">
                <a16:creationId xmlns:a16="http://schemas.microsoft.com/office/drawing/2014/main" id="{8DBC7823-0B82-44CB-B937-1DAF28C165B4}"/>
              </a:ext>
            </a:extLst>
          </p:cNvPr>
          <p:cNvSpPr>
            <a:spLocks noGrp="1"/>
          </p:cNvSpPr>
          <p:nvPr>
            <p:ph type="ftr" sz="quarter" idx="3"/>
          </p:nvPr>
        </p:nvSpPr>
        <p:spPr>
          <a:xfrm>
            <a:off x="7749362" y="6313177"/>
            <a:ext cx="4114800" cy="365125"/>
          </a:xfrm>
        </p:spPr>
        <p:txBody>
          <a:bodyPr/>
          <a:lstStyle/>
          <a:p>
            <a:r>
              <a:rPr lang="en-US" dirty="0">
                <a:latin typeface="Times New Roman" panose="02020603050405020304" pitchFamily="18" charset="0"/>
                <a:cs typeface="Times New Roman" panose="02020603050405020304" pitchFamily="18" charset="0"/>
              </a:rPr>
              <a:t>Plant disease detection</a:t>
            </a:r>
          </a:p>
        </p:txBody>
      </p:sp>
      <p:sp>
        <p:nvSpPr>
          <p:cNvPr id="258" name="Slide Number Placeholder 257">
            <a:extLst>
              <a:ext uri="{FF2B5EF4-FFF2-40B4-BE49-F238E27FC236}">
                <a16:creationId xmlns:a16="http://schemas.microsoft.com/office/drawing/2014/main" id="{A9734560-9D8A-4BBC-A7FA-131A75654DAB}"/>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4</a:t>
            </a:fld>
            <a:endParaRPr lang="en-US" dirty="0"/>
          </a:p>
        </p:txBody>
      </p:sp>
    </p:spTree>
    <p:extLst>
      <p:ext uri="{BB962C8B-B14F-4D97-AF65-F5344CB8AC3E}">
        <p14:creationId xmlns:p14="http://schemas.microsoft.com/office/powerpoint/2010/main" val="109430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F20131-2E66-4147-85FF-C0F1FCA97231}"/>
              </a:ext>
            </a:extLst>
          </p:cNvPr>
          <p:cNvSpPr>
            <a:spLocks noGrp="1"/>
          </p:cNvSpPr>
          <p:nvPr>
            <p:ph type="title"/>
          </p:nvPr>
        </p:nvSpPr>
        <p:spPr>
          <a:xfrm>
            <a:off x="6007522" y="255163"/>
            <a:ext cx="2738429" cy="640698"/>
          </a:xfrm>
        </p:spPr>
        <p:txBody>
          <a:bodyPr/>
          <a:lstStyle/>
          <a:p>
            <a:r>
              <a:rPr lang="en-US" sz="1800" dirty="0">
                <a:latin typeface="Times New Roman" panose="02020603050405020304" pitchFamily="18" charset="0"/>
                <a:cs typeface="Times New Roman" panose="02020603050405020304" pitchFamily="18" charset="0"/>
              </a:rPr>
              <a:t>objective</a:t>
            </a:r>
          </a:p>
        </p:txBody>
      </p:sp>
      <p:pic>
        <p:nvPicPr>
          <p:cNvPr id="27" name="Picture Placeholder 26" descr="Arial view of an avenue of tree and pastures on either side">
            <a:extLst>
              <a:ext uri="{FF2B5EF4-FFF2-40B4-BE49-F238E27FC236}">
                <a16:creationId xmlns:a16="http://schemas.microsoft.com/office/drawing/2014/main" id="{290FBD7A-BEB6-4C4C-B057-7A00B6FBB7D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 y="0"/>
            <a:ext cx="4495801" cy="6858000"/>
          </a:xfrm>
        </p:spPr>
      </p:pic>
      <p:sp>
        <p:nvSpPr>
          <p:cNvPr id="19" name="Text Placeholder 18">
            <a:extLst>
              <a:ext uri="{FF2B5EF4-FFF2-40B4-BE49-F238E27FC236}">
                <a16:creationId xmlns:a16="http://schemas.microsoft.com/office/drawing/2014/main" id="{59BCB765-3776-41F5-B6B8-6208678A046A}"/>
              </a:ext>
            </a:extLst>
          </p:cNvPr>
          <p:cNvSpPr>
            <a:spLocks noGrp="1"/>
          </p:cNvSpPr>
          <p:nvPr>
            <p:ph type="body" sz="quarter" idx="12"/>
          </p:nvPr>
        </p:nvSpPr>
        <p:spPr>
          <a:xfrm>
            <a:off x="4754218" y="1237796"/>
            <a:ext cx="5052544" cy="1306527"/>
          </a:xfrm>
        </p:spPr>
        <p:txBody>
          <a:bodyPr/>
          <a:lstStyle/>
          <a:p>
            <a:pPr marL="285750" indent="-285750">
              <a:buFont typeface="Arial" panose="020B0604020202020204" pitchFamily="34" charset="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Our main goal is to identify and categorize plant diseases by analysing the leaf image data provided using the KNN, Fuzzy-KNN, and Bayesian SVM classification methods.</a:t>
            </a:r>
          </a:p>
          <a:p>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 Our model should be able to identify the differences between the healthy and diseased plants with the highest possible accuracy.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256" name="Date Placeholder 255">
            <a:extLst>
              <a:ext uri="{FF2B5EF4-FFF2-40B4-BE49-F238E27FC236}">
                <a16:creationId xmlns:a16="http://schemas.microsoft.com/office/drawing/2014/main" id="{A111CCC7-FCBE-479D-A98A-3FF0FC4C6D9D}"/>
              </a:ext>
            </a:extLst>
          </p:cNvPr>
          <p:cNvSpPr>
            <a:spLocks noGrp="1"/>
          </p:cNvSpPr>
          <p:nvPr>
            <p:ph type="dt" sz="half" idx="2"/>
          </p:nvPr>
        </p:nvSpPr>
        <p:spPr>
          <a:xfrm>
            <a:off x="838200" y="6356350"/>
            <a:ext cx="2743200" cy="365125"/>
          </a:xfrm>
        </p:spPr>
        <p:txBody>
          <a:bodyPr/>
          <a:lstStyle/>
          <a:p>
            <a:r>
              <a:rPr lang="en-US" dirty="0"/>
              <a:t>2022</a:t>
            </a:r>
          </a:p>
        </p:txBody>
      </p:sp>
      <p:sp>
        <p:nvSpPr>
          <p:cNvPr id="257" name="Footer Placeholder 256">
            <a:extLst>
              <a:ext uri="{FF2B5EF4-FFF2-40B4-BE49-F238E27FC236}">
                <a16:creationId xmlns:a16="http://schemas.microsoft.com/office/drawing/2014/main" id="{8DBC7823-0B82-44CB-B937-1DAF28C165B4}"/>
              </a:ext>
            </a:extLst>
          </p:cNvPr>
          <p:cNvSpPr>
            <a:spLocks noGrp="1"/>
          </p:cNvSpPr>
          <p:nvPr>
            <p:ph type="ftr" sz="quarter" idx="3"/>
          </p:nvPr>
        </p:nvSpPr>
        <p:spPr>
          <a:xfrm>
            <a:off x="7749362" y="6313177"/>
            <a:ext cx="4114800" cy="365125"/>
          </a:xfrm>
        </p:spPr>
        <p:txBody>
          <a:bodyPr/>
          <a:lstStyle/>
          <a:p>
            <a:r>
              <a:rPr lang="en-US" dirty="0">
                <a:latin typeface="Times New Roman" panose="02020603050405020304" pitchFamily="18" charset="0"/>
                <a:cs typeface="Times New Roman" panose="02020603050405020304" pitchFamily="18" charset="0"/>
              </a:rPr>
              <a:t>Plant disease detection</a:t>
            </a:r>
          </a:p>
        </p:txBody>
      </p:sp>
      <p:sp>
        <p:nvSpPr>
          <p:cNvPr id="258" name="Slide Number Placeholder 257">
            <a:extLst>
              <a:ext uri="{FF2B5EF4-FFF2-40B4-BE49-F238E27FC236}">
                <a16:creationId xmlns:a16="http://schemas.microsoft.com/office/drawing/2014/main" id="{A9734560-9D8A-4BBC-A7FA-131A75654DAB}"/>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5</a:t>
            </a:fld>
            <a:endParaRPr lang="en-US" dirty="0"/>
          </a:p>
        </p:txBody>
      </p:sp>
    </p:spTree>
    <p:extLst>
      <p:ext uri="{BB962C8B-B14F-4D97-AF65-F5344CB8AC3E}">
        <p14:creationId xmlns:p14="http://schemas.microsoft.com/office/powerpoint/2010/main" val="3302590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F580F041-DC12-4416-8D50-10D5CB88036E}"/>
              </a:ext>
            </a:extLst>
          </p:cNvPr>
          <p:cNvSpPr>
            <a:spLocks noGrp="1"/>
          </p:cNvSpPr>
          <p:nvPr>
            <p:ph type="title"/>
          </p:nvPr>
        </p:nvSpPr>
        <p:spPr>
          <a:xfrm>
            <a:off x="838200" y="597992"/>
            <a:ext cx="10515600" cy="994835"/>
          </a:xfrm>
        </p:spPr>
        <p:txBody>
          <a:bodyPr/>
          <a:lstStyle/>
          <a:p>
            <a:r>
              <a:rPr lang="en-US" sz="2000" dirty="0">
                <a:latin typeface="Times New Roman" panose="02020603050405020304" pitchFamily="18" charset="0"/>
                <a:cs typeface="Times New Roman" panose="02020603050405020304" pitchFamily="18" charset="0"/>
              </a:rPr>
              <a:t>Related work</a:t>
            </a:r>
          </a:p>
        </p:txBody>
      </p:sp>
      <p:sp>
        <p:nvSpPr>
          <p:cNvPr id="61" name="Text Placeholder 60">
            <a:extLst>
              <a:ext uri="{FF2B5EF4-FFF2-40B4-BE49-F238E27FC236}">
                <a16:creationId xmlns:a16="http://schemas.microsoft.com/office/drawing/2014/main" id="{AAB80485-19C5-4162-A7D1-C16C0A37DB0A}"/>
              </a:ext>
            </a:extLst>
          </p:cNvPr>
          <p:cNvSpPr>
            <a:spLocks noGrp="1"/>
          </p:cNvSpPr>
          <p:nvPr>
            <p:ph type="body" sz="quarter" idx="12"/>
          </p:nvPr>
        </p:nvSpPr>
        <p:spPr>
          <a:xfrm>
            <a:off x="838200" y="2677922"/>
            <a:ext cx="10394482" cy="3280116"/>
          </a:xfrm>
        </p:spPr>
        <p:txBody>
          <a:bodyPr/>
          <a:lstStyle/>
          <a:p>
            <a:pPr marL="285750" indent="-285750" algn="jus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The pre-processing or purification of data is a crucial stage in the job of a machine learning engineer, and the great majority of them invested a lot of time and effort before creating a model from scratch. Data pre-processing methods include removing unwanted or noisy data, treating missing values, and detecting outliers. Identification of plant pathogens is an important subject that has been explored throughout the years and is driven by the need to create nutritious food. Expense, consumer, sensitivity, and accuracy are some desired factors to consider, nevertheless. Several works have suggested several non - destructive methods to get around those facts over the past ten years. Methods for multispectral local sensing were employed to assess how stressed plants were by their surroundings. </a:t>
            </a:r>
          </a:p>
          <a:p>
            <a:pPr marL="285750" indent="-285750" algn="jus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Some of the most well-known manual feature extraction techniques, which are typically paired with classifiers include Support Vector Machines (SVM).</a:t>
            </a:r>
          </a:p>
          <a:p>
            <a:pPr marL="285750" indent="-285750" algn="jus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Due to machine learning's (ML) exceptional performance as a feature extractor in picture identification tasks, the concept has been applied to a variety of fields, including robotics, agriculture, and automation.</a:t>
            </a:r>
            <a:endParaRPr lang="en-IN" dirty="0">
              <a:effectLst/>
              <a:latin typeface="Times New Roman" panose="02020603050405020304" pitchFamily="18" charset="0"/>
              <a:ea typeface="Times New Roman" panose="02020603050405020304" pitchFamily="18" charset="0"/>
            </a:endParaRPr>
          </a:p>
          <a:p>
            <a:endParaRPr lang="en-US" dirty="0"/>
          </a:p>
        </p:txBody>
      </p:sp>
      <p:sp>
        <p:nvSpPr>
          <p:cNvPr id="26" name="Date Placeholder 25">
            <a:extLst>
              <a:ext uri="{FF2B5EF4-FFF2-40B4-BE49-F238E27FC236}">
                <a16:creationId xmlns:a16="http://schemas.microsoft.com/office/drawing/2014/main" id="{F72F8167-A007-470B-91F8-9FD147915936}"/>
              </a:ext>
            </a:extLst>
          </p:cNvPr>
          <p:cNvSpPr>
            <a:spLocks noGrp="1"/>
          </p:cNvSpPr>
          <p:nvPr>
            <p:ph type="dt" sz="half" idx="2"/>
          </p:nvPr>
        </p:nvSpPr>
        <p:spPr>
          <a:xfrm>
            <a:off x="838200" y="6356350"/>
            <a:ext cx="2743200" cy="365125"/>
          </a:xfrm>
        </p:spPr>
        <p:txBody>
          <a:bodyPr/>
          <a:lstStyle/>
          <a:p>
            <a:r>
              <a:rPr lang="en-US" dirty="0"/>
              <a:t>2022</a:t>
            </a:r>
          </a:p>
        </p:txBody>
      </p:sp>
      <p:sp>
        <p:nvSpPr>
          <p:cNvPr id="27" name="Footer Placeholder 26">
            <a:extLst>
              <a:ext uri="{FF2B5EF4-FFF2-40B4-BE49-F238E27FC236}">
                <a16:creationId xmlns:a16="http://schemas.microsoft.com/office/drawing/2014/main" id="{C3D8D50B-B373-41DD-AF52-1CAB93D959AA}"/>
              </a:ext>
            </a:extLst>
          </p:cNvPr>
          <p:cNvSpPr>
            <a:spLocks noGrp="1"/>
          </p:cNvSpPr>
          <p:nvPr>
            <p:ph type="ftr" sz="quarter" idx="3"/>
          </p:nvPr>
        </p:nvSpPr>
        <p:spPr>
          <a:xfrm>
            <a:off x="4038600" y="6356350"/>
            <a:ext cx="4114800" cy="365125"/>
          </a:xfrm>
        </p:spPr>
        <p:txBody>
          <a:bodyPr/>
          <a:lstStyle/>
          <a:p>
            <a:r>
              <a:rPr lang="en-US" dirty="0"/>
              <a:t>Plant disease detection</a:t>
            </a:r>
          </a:p>
          <a:p>
            <a:endParaRPr lang="en-US" dirty="0"/>
          </a:p>
        </p:txBody>
      </p:sp>
      <p:sp>
        <p:nvSpPr>
          <p:cNvPr id="28" name="Slide Number Placeholder 27">
            <a:extLst>
              <a:ext uri="{FF2B5EF4-FFF2-40B4-BE49-F238E27FC236}">
                <a16:creationId xmlns:a16="http://schemas.microsoft.com/office/drawing/2014/main" id="{657CD656-D89A-42CD-A918-0CA133A22C45}"/>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6</a:t>
            </a:fld>
            <a:endParaRPr lang="en-US" dirty="0"/>
          </a:p>
        </p:txBody>
      </p:sp>
    </p:spTree>
    <p:extLst>
      <p:ext uri="{BB962C8B-B14F-4D97-AF65-F5344CB8AC3E}">
        <p14:creationId xmlns:p14="http://schemas.microsoft.com/office/powerpoint/2010/main" val="2883553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F580F041-DC12-4416-8D50-10D5CB88036E}"/>
              </a:ext>
            </a:extLst>
          </p:cNvPr>
          <p:cNvSpPr>
            <a:spLocks noGrp="1"/>
          </p:cNvSpPr>
          <p:nvPr>
            <p:ph type="title"/>
          </p:nvPr>
        </p:nvSpPr>
        <p:spPr>
          <a:xfrm>
            <a:off x="838200" y="597992"/>
            <a:ext cx="10515600" cy="994835"/>
          </a:xfrm>
        </p:spPr>
        <p:txBody>
          <a:bodyPr/>
          <a:lstStyle/>
          <a:p>
            <a:r>
              <a:rPr lang="en-US" sz="2000" dirty="0">
                <a:latin typeface="Times New Roman" panose="02020603050405020304" pitchFamily="18" charset="0"/>
                <a:cs typeface="Times New Roman" panose="02020603050405020304" pitchFamily="18" charset="0"/>
              </a:rPr>
              <a:t>Problem statement</a:t>
            </a:r>
          </a:p>
        </p:txBody>
      </p:sp>
      <p:sp>
        <p:nvSpPr>
          <p:cNvPr id="61" name="Text Placeholder 60">
            <a:extLst>
              <a:ext uri="{FF2B5EF4-FFF2-40B4-BE49-F238E27FC236}">
                <a16:creationId xmlns:a16="http://schemas.microsoft.com/office/drawing/2014/main" id="{AAB80485-19C5-4162-A7D1-C16C0A37DB0A}"/>
              </a:ext>
            </a:extLst>
          </p:cNvPr>
          <p:cNvSpPr>
            <a:spLocks noGrp="1"/>
          </p:cNvSpPr>
          <p:nvPr>
            <p:ph type="body" sz="quarter" idx="12"/>
          </p:nvPr>
        </p:nvSpPr>
        <p:spPr>
          <a:xfrm>
            <a:off x="838200" y="2754924"/>
            <a:ext cx="10375232" cy="3058735"/>
          </a:xfrm>
        </p:spPr>
        <p:txBody>
          <a:bodyPr/>
          <a:lstStyle/>
          <a:p>
            <a:pPr marL="285750" indent="-285750" algn="jus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The current method that farmers employ to find plant diseases allows them to be seen with the unaided eye and by applying their knowledge of plant ailments. The process of doing so on a large number of plants is time-consuming, challenging, and inaccurate. The expense of consulting specialists is high. </a:t>
            </a:r>
          </a:p>
          <a:p>
            <a:pPr marL="285750" indent="-285750" algn="jus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Many initiatives have really been created to stop crop loss from diseases. Over the past ten years, integrated pest control has increasingly been used to supplement traditional ways of pesticide administration. Whatever the method, the first phase of ineffective illness management is accurate disease identification when it first manifests. </a:t>
            </a:r>
          </a:p>
          <a:p>
            <a:pPr marL="285750" indent="-285750" algn="jus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In addition, Farmers with less expertise may use drugs throughout the identification process without thinking about the repercussions of their conduct and render incorrect conclusions</a:t>
            </a:r>
            <a:r>
              <a:rPr lang="en-US" sz="1800" dirty="0">
                <a:effectLst/>
                <a:latin typeface="Times New Roman" panose="02020603050405020304" pitchFamily="18" charset="0"/>
                <a:ea typeface="Times New Roman" panose="02020603050405020304" pitchFamily="18" charset="0"/>
              </a:rPr>
              <a:t>. </a:t>
            </a:r>
            <a:endParaRPr lang="en-US" dirty="0"/>
          </a:p>
        </p:txBody>
      </p:sp>
      <p:sp>
        <p:nvSpPr>
          <p:cNvPr id="26" name="Date Placeholder 25">
            <a:extLst>
              <a:ext uri="{FF2B5EF4-FFF2-40B4-BE49-F238E27FC236}">
                <a16:creationId xmlns:a16="http://schemas.microsoft.com/office/drawing/2014/main" id="{F72F8167-A007-470B-91F8-9FD147915936}"/>
              </a:ext>
            </a:extLst>
          </p:cNvPr>
          <p:cNvSpPr>
            <a:spLocks noGrp="1"/>
          </p:cNvSpPr>
          <p:nvPr>
            <p:ph type="dt" sz="half" idx="2"/>
          </p:nvPr>
        </p:nvSpPr>
        <p:spPr>
          <a:xfrm>
            <a:off x="838200" y="6356350"/>
            <a:ext cx="2743200" cy="365125"/>
          </a:xfrm>
        </p:spPr>
        <p:txBody>
          <a:bodyPr/>
          <a:lstStyle/>
          <a:p>
            <a:r>
              <a:rPr lang="en-US" dirty="0"/>
              <a:t>2022</a:t>
            </a:r>
          </a:p>
        </p:txBody>
      </p:sp>
      <p:sp>
        <p:nvSpPr>
          <p:cNvPr id="27" name="Footer Placeholder 26">
            <a:extLst>
              <a:ext uri="{FF2B5EF4-FFF2-40B4-BE49-F238E27FC236}">
                <a16:creationId xmlns:a16="http://schemas.microsoft.com/office/drawing/2014/main" id="{C3D8D50B-B373-41DD-AF52-1CAB93D959AA}"/>
              </a:ext>
            </a:extLst>
          </p:cNvPr>
          <p:cNvSpPr>
            <a:spLocks noGrp="1"/>
          </p:cNvSpPr>
          <p:nvPr>
            <p:ph type="ftr" sz="quarter" idx="3"/>
          </p:nvPr>
        </p:nvSpPr>
        <p:spPr>
          <a:xfrm>
            <a:off x="4038600" y="6356350"/>
            <a:ext cx="4114800" cy="365125"/>
          </a:xfrm>
        </p:spPr>
        <p:txBody>
          <a:bodyPr/>
          <a:lstStyle/>
          <a:p>
            <a:r>
              <a:rPr lang="en-US" dirty="0"/>
              <a:t>Plant disease detection</a:t>
            </a:r>
          </a:p>
          <a:p>
            <a:endParaRPr lang="en-US" dirty="0"/>
          </a:p>
        </p:txBody>
      </p:sp>
      <p:sp>
        <p:nvSpPr>
          <p:cNvPr id="28" name="Slide Number Placeholder 27">
            <a:extLst>
              <a:ext uri="{FF2B5EF4-FFF2-40B4-BE49-F238E27FC236}">
                <a16:creationId xmlns:a16="http://schemas.microsoft.com/office/drawing/2014/main" id="{657CD656-D89A-42CD-A918-0CA133A22C45}"/>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7</a:t>
            </a:fld>
            <a:endParaRPr lang="en-US" dirty="0"/>
          </a:p>
        </p:txBody>
      </p:sp>
    </p:spTree>
    <p:extLst>
      <p:ext uri="{BB962C8B-B14F-4D97-AF65-F5344CB8AC3E}">
        <p14:creationId xmlns:p14="http://schemas.microsoft.com/office/powerpoint/2010/main" val="541984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46">
            <a:extLst>
              <a:ext uri="{FF2B5EF4-FFF2-40B4-BE49-F238E27FC236}">
                <a16:creationId xmlns:a16="http://schemas.microsoft.com/office/drawing/2014/main" id="{3F9E60C6-15AA-4C95-9519-652CD08A827C}"/>
              </a:ext>
            </a:extLst>
          </p:cNvPr>
          <p:cNvSpPr>
            <a:spLocks noGrp="1"/>
          </p:cNvSpPr>
          <p:nvPr>
            <p:ph type="title"/>
          </p:nvPr>
        </p:nvSpPr>
        <p:spPr>
          <a:xfrm>
            <a:off x="76086" y="651283"/>
            <a:ext cx="4262336" cy="640698"/>
          </a:xfrm>
        </p:spPr>
        <p:txBody>
          <a:bodyPr/>
          <a:lstStyle/>
          <a:p>
            <a:r>
              <a:rPr lang="en-US" sz="2000" dirty="0">
                <a:solidFill>
                  <a:schemeClr val="bg2">
                    <a:lumMod val="10000"/>
                  </a:schemeClr>
                </a:solidFill>
                <a:latin typeface="Times New Roman" panose="02020603050405020304" pitchFamily="18" charset="0"/>
                <a:cs typeface="Times New Roman" panose="02020603050405020304" pitchFamily="18" charset="0"/>
              </a:rPr>
              <a:t>Proposed solution</a:t>
            </a:r>
          </a:p>
        </p:txBody>
      </p:sp>
      <p:sp>
        <p:nvSpPr>
          <p:cNvPr id="79" name="Text Placeholder 78">
            <a:extLst>
              <a:ext uri="{FF2B5EF4-FFF2-40B4-BE49-F238E27FC236}">
                <a16:creationId xmlns:a16="http://schemas.microsoft.com/office/drawing/2014/main" id="{82E2372A-C3D6-4099-889B-9004AC815EC5}"/>
              </a:ext>
            </a:extLst>
          </p:cNvPr>
          <p:cNvSpPr>
            <a:spLocks noGrp="1"/>
          </p:cNvSpPr>
          <p:nvPr>
            <p:ph type="body" sz="quarter" idx="12"/>
          </p:nvPr>
        </p:nvSpPr>
        <p:spPr>
          <a:xfrm>
            <a:off x="5361272" y="558265"/>
            <a:ext cx="5881917" cy="5380522"/>
          </a:xfrm>
        </p:spPr>
        <p:txBody>
          <a:bodyPr/>
          <a:lstStyle/>
          <a:p>
            <a:pPr marL="285750" indent="-285750" algn="just">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rPr>
              <a:t>The dataset was split into three categories, with training datasets and testing datasets being separated by 80% and 20%, respectively, to prevent overfitting. Purification of data is a crucial stage in the job of a machine learning engineer.</a:t>
            </a:r>
          </a:p>
          <a:p>
            <a:pPr marL="285750" indent="-285750" algn="just">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rPr>
              <a:t>To get more accurate findings, some background noise should be eliminated before feature extraction. After the image has been transformed from RGB to grayscale, it is smoothed using a Gaussian filter.</a:t>
            </a:r>
            <a:endParaRPr lang="en-US" sz="140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rPr>
              <a:t>Specifically, in this project, we are selecting features based on the correlation between various variables and the target variable.</a:t>
            </a:r>
          </a:p>
          <a:p>
            <a:pPr marL="285750" indent="-285750" algn="just">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rPr>
              <a:t>The goal of this study is to categorize plant illnesses using KNN, Fuzzy-KNN, and Bayesian SVM Machine Learning classification methods to analyze leaf image data.</a:t>
            </a:r>
            <a:endParaRPr lang="en-IN" sz="1400" dirty="0">
              <a:effectLst/>
              <a:latin typeface="Times New Roman" panose="02020603050405020304" pitchFamily="18" charset="0"/>
              <a:ea typeface="Times New Roman" panose="02020603050405020304" pitchFamily="18" charset="0"/>
            </a:endParaRPr>
          </a:p>
          <a:p>
            <a:pPr marL="90170" marR="55245" algn="just">
              <a:spcAft>
                <a:spcPts val="0"/>
              </a:spcAft>
            </a:pPr>
            <a:r>
              <a:rPr lang="en-US" sz="1400" dirty="0">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 execution plan is as follows.</a:t>
            </a:r>
            <a:endParaRPr lang="en-IN" sz="1400" dirty="0">
              <a:effectLst/>
              <a:latin typeface="Times New Roman" panose="02020603050405020304" pitchFamily="18" charset="0"/>
              <a:ea typeface="Times New Roman" panose="02020603050405020304" pitchFamily="18" charset="0"/>
            </a:endParaRPr>
          </a:p>
          <a:p>
            <a:pPr marL="1485900" marR="55245" lvl="2" indent="-342900" algn="just">
              <a:buFont typeface="Wingdings" panose="05000000000000000000" pitchFamily="2" charset="2"/>
              <a:buChar char=""/>
            </a:pPr>
            <a:r>
              <a:rPr lang="en-US" sz="1400" spc="100" dirty="0">
                <a:latin typeface="Times New Roman" panose="02020603050405020304" pitchFamily="18" charset="0"/>
              </a:rPr>
              <a:t>Data Gathering </a:t>
            </a:r>
            <a:endParaRPr lang="en-IN" sz="1400" spc="100" dirty="0">
              <a:latin typeface="Times New Roman" panose="02020603050405020304" pitchFamily="18" charset="0"/>
            </a:endParaRPr>
          </a:p>
          <a:p>
            <a:pPr marL="1485900" marR="55245" lvl="2" indent="-342900" algn="just">
              <a:buFont typeface="Wingdings" panose="05000000000000000000" pitchFamily="2" charset="2"/>
              <a:buChar char=""/>
            </a:pPr>
            <a:r>
              <a:rPr lang="en-US" sz="1400" spc="100" dirty="0">
                <a:latin typeface="Times New Roman" panose="02020603050405020304" pitchFamily="18" charset="0"/>
              </a:rPr>
              <a:t>Data cleansing </a:t>
            </a:r>
            <a:endParaRPr lang="en-IN" sz="1400" spc="100" dirty="0">
              <a:latin typeface="Times New Roman" panose="02020603050405020304" pitchFamily="18" charset="0"/>
            </a:endParaRPr>
          </a:p>
          <a:p>
            <a:pPr marL="1485900" marR="55245" lvl="2" indent="-342900" algn="just">
              <a:buFont typeface="Wingdings" panose="05000000000000000000" pitchFamily="2" charset="2"/>
              <a:buChar char=""/>
            </a:pPr>
            <a:r>
              <a:rPr lang="en-US" sz="1400" spc="100" dirty="0">
                <a:latin typeface="Times New Roman" panose="02020603050405020304" pitchFamily="18" charset="0"/>
              </a:rPr>
              <a:t>Building the model </a:t>
            </a:r>
            <a:endParaRPr lang="en-IN" sz="1400" spc="100" dirty="0">
              <a:latin typeface="Times New Roman" panose="02020603050405020304" pitchFamily="18" charset="0"/>
            </a:endParaRPr>
          </a:p>
          <a:p>
            <a:pPr marL="1485900" marR="55245" lvl="2" indent="-342900" algn="just">
              <a:buFont typeface="Wingdings" panose="05000000000000000000" pitchFamily="2" charset="2"/>
              <a:buChar char=""/>
            </a:pPr>
            <a:r>
              <a:rPr lang="en-US" sz="1400" spc="100" dirty="0">
                <a:latin typeface="Times New Roman" panose="02020603050405020304" pitchFamily="18" charset="0"/>
              </a:rPr>
              <a:t>Implementation </a:t>
            </a:r>
            <a:endParaRPr lang="en-IN" sz="1400" spc="100" dirty="0">
              <a:latin typeface="Times New Roman" panose="02020603050405020304" pitchFamily="18" charset="0"/>
            </a:endParaRPr>
          </a:p>
          <a:p>
            <a:pPr marL="1485900" marR="55245" lvl="2" indent="-342900" algn="just">
              <a:buFont typeface="Wingdings" panose="05000000000000000000" pitchFamily="2" charset="2"/>
              <a:buChar char=""/>
            </a:pPr>
            <a:r>
              <a:rPr lang="en-US" sz="1400" spc="100" dirty="0">
                <a:latin typeface="Times New Roman" panose="02020603050405020304" pitchFamily="18" charset="0"/>
              </a:rPr>
              <a:t>Comparing the models </a:t>
            </a:r>
            <a:endParaRPr lang="en-IN" sz="1400" spc="100" dirty="0">
              <a:latin typeface="Times New Roman" panose="02020603050405020304" pitchFamily="18" charset="0"/>
            </a:endParaRPr>
          </a:p>
          <a:p>
            <a:pPr marR="55245"/>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r>
              <a:rPr lang="en-US" sz="1400" dirty="0"/>
              <a:t>​</a:t>
            </a:r>
          </a:p>
        </p:txBody>
      </p:sp>
      <p:sp>
        <p:nvSpPr>
          <p:cNvPr id="26" name="Date Placeholder 25">
            <a:extLst>
              <a:ext uri="{FF2B5EF4-FFF2-40B4-BE49-F238E27FC236}">
                <a16:creationId xmlns:a16="http://schemas.microsoft.com/office/drawing/2014/main" id="{56EA46CF-9FAA-46C0-BD37-C79A26B75D16}"/>
              </a:ext>
            </a:extLst>
          </p:cNvPr>
          <p:cNvSpPr>
            <a:spLocks noGrp="1"/>
          </p:cNvSpPr>
          <p:nvPr>
            <p:ph type="dt" sz="half" idx="2"/>
          </p:nvPr>
        </p:nvSpPr>
        <p:spPr>
          <a:xfrm>
            <a:off x="838200" y="6356350"/>
            <a:ext cx="1590675" cy="365125"/>
          </a:xfrm>
        </p:spPr>
        <p:txBody>
          <a:bodyPr/>
          <a:lstStyle/>
          <a:p>
            <a:r>
              <a:rPr lang="en-US" dirty="0"/>
              <a:t>2022</a:t>
            </a:r>
          </a:p>
        </p:txBody>
      </p:sp>
      <p:sp>
        <p:nvSpPr>
          <p:cNvPr id="28" name="Slide Number Placeholder 27">
            <a:extLst>
              <a:ext uri="{FF2B5EF4-FFF2-40B4-BE49-F238E27FC236}">
                <a16:creationId xmlns:a16="http://schemas.microsoft.com/office/drawing/2014/main" id="{1FFD6689-1CFE-4E13-B717-1E5B52BDCFCD}"/>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8</a:t>
            </a:fld>
            <a:endParaRPr lang="en-US" dirty="0"/>
          </a:p>
        </p:txBody>
      </p:sp>
      <p:sp>
        <p:nvSpPr>
          <p:cNvPr id="29" name="Rectangle 14">
            <a:extLst>
              <a:ext uri="{FF2B5EF4-FFF2-40B4-BE49-F238E27FC236}">
                <a16:creationId xmlns:a16="http://schemas.microsoft.com/office/drawing/2014/main" id="{C7070E84-7C6C-417F-AB09-EC34EAFFD611}"/>
              </a:ext>
              <a:ext uri="{C183D7F6-B498-43B3-948B-1728B52AA6E4}">
                <adec:decorative xmlns:adec="http://schemas.microsoft.com/office/drawing/2017/decorative" val="1"/>
              </a:ext>
            </a:extLst>
          </p:cNvPr>
          <p:cNvSpPr/>
          <p:nvPr/>
        </p:nvSpPr>
        <p:spPr>
          <a:xfrm>
            <a:off x="2207254" y="-136525"/>
            <a:ext cx="2289399" cy="6858000"/>
          </a:xfrm>
          <a:custGeom>
            <a:avLst/>
            <a:gdLst>
              <a:gd name="connsiteX0" fmla="*/ 0 w 8808322"/>
              <a:gd name="connsiteY0" fmla="*/ 0 h 6858000"/>
              <a:gd name="connsiteX1" fmla="*/ 8808322 w 8808322"/>
              <a:gd name="connsiteY1" fmla="*/ 0 h 6858000"/>
              <a:gd name="connsiteX2" fmla="*/ 8808322 w 8808322"/>
              <a:gd name="connsiteY2" fmla="*/ 6858000 h 6858000"/>
              <a:gd name="connsiteX3" fmla="*/ 0 w 8808322"/>
              <a:gd name="connsiteY3" fmla="*/ 6858000 h 6858000"/>
              <a:gd name="connsiteX4" fmla="*/ 0 w 8808322"/>
              <a:gd name="connsiteY4" fmla="*/ 0 h 6858000"/>
              <a:gd name="connsiteX0" fmla="*/ 398 w 8808720"/>
              <a:gd name="connsiteY0" fmla="*/ 0 h 6858000"/>
              <a:gd name="connsiteX1" fmla="*/ 8808720 w 8808720"/>
              <a:gd name="connsiteY1" fmla="*/ 0 h 6858000"/>
              <a:gd name="connsiteX2" fmla="*/ 8808720 w 8808720"/>
              <a:gd name="connsiteY2" fmla="*/ 6858000 h 6858000"/>
              <a:gd name="connsiteX3" fmla="*/ 398 w 8808720"/>
              <a:gd name="connsiteY3" fmla="*/ 6858000 h 6858000"/>
              <a:gd name="connsiteX4" fmla="*/ 0 w 8808720"/>
              <a:gd name="connsiteY4" fmla="*/ 1417320 h 6858000"/>
              <a:gd name="connsiteX5" fmla="*/ 398 w 8808720"/>
              <a:gd name="connsiteY5"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101918 w 8910240"/>
              <a:gd name="connsiteY0" fmla="*/ 0 h 6858000"/>
              <a:gd name="connsiteX1" fmla="*/ 8910240 w 8910240"/>
              <a:gd name="connsiteY1" fmla="*/ 0 h 6858000"/>
              <a:gd name="connsiteX2" fmla="*/ 8910240 w 8910240"/>
              <a:gd name="connsiteY2" fmla="*/ 6858000 h 6858000"/>
              <a:gd name="connsiteX3" fmla="*/ 101918 w 8910240"/>
              <a:gd name="connsiteY3" fmla="*/ 6858000 h 6858000"/>
              <a:gd name="connsiteX4" fmla="*/ 101520 w 8910240"/>
              <a:gd name="connsiteY4" fmla="*/ 1417320 h 6858000"/>
              <a:gd name="connsiteX5" fmla="*/ 1549320 w 8910240"/>
              <a:gd name="connsiteY5" fmla="*/ 1417320 h 6858000"/>
              <a:gd name="connsiteX6" fmla="*/ 1541700 w 8910240"/>
              <a:gd name="connsiteY6" fmla="*/ 822960 h 6858000"/>
              <a:gd name="connsiteX7" fmla="*/ 109140 w 8910240"/>
              <a:gd name="connsiteY7" fmla="*/ 822960 h 6858000"/>
              <a:gd name="connsiteX8" fmla="*/ 101918 w 8910240"/>
              <a:gd name="connsiteY8" fmla="*/ 0 h 6858000"/>
              <a:gd name="connsiteX0" fmla="*/ 607 w 8808929"/>
              <a:gd name="connsiteY0" fmla="*/ 0 h 6858000"/>
              <a:gd name="connsiteX1" fmla="*/ 8808929 w 8808929"/>
              <a:gd name="connsiteY1" fmla="*/ 0 h 6858000"/>
              <a:gd name="connsiteX2" fmla="*/ 8808929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8808929"/>
              <a:gd name="connsiteY0" fmla="*/ 0 h 6858000"/>
              <a:gd name="connsiteX1" fmla="*/ 8808929 w 8808929"/>
              <a:gd name="connsiteY1" fmla="*/ 0 h 6858000"/>
              <a:gd name="connsiteX2" fmla="*/ 3366072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3376958"/>
              <a:gd name="connsiteY0" fmla="*/ 0 h 6858000"/>
              <a:gd name="connsiteX1" fmla="*/ 3376958 w 3376958"/>
              <a:gd name="connsiteY1" fmla="*/ 0 h 6858000"/>
              <a:gd name="connsiteX2" fmla="*/ 3366072 w 3376958"/>
              <a:gd name="connsiteY2" fmla="*/ 6858000 h 6858000"/>
              <a:gd name="connsiteX3" fmla="*/ 607 w 3376958"/>
              <a:gd name="connsiteY3" fmla="*/ 6858000 h 6858000"/>
              <a:gd name="connsiteX4" fmla="*/ 209 w 3376958"/>
              <a:gd name="connsiteY4" fmla="*/ 1417320 h 6858000"/>
              <a:gd name="connsiteX5" fmla="*/ 1448009 w 3376958"/>
              <a:gd name="connsiteY5" fmla="*/ 1417320 h 6858000"/>
              <a:gd name="connsiteX6" fmla="*/ 1440389 w 3376958"/>
              <a:gd name="connsiteY6" fmla="*/ 822960 h 6858000"/>
              <a:gd name="connsiteX7" fmla="*/ 7829 w 3376958"/>
              <a:gd name="connsiteY7" fmla="*/ 822960 h 6858000"/>
              <a:gd name="connsiteX8" fmla="*/ 607 w 3376958"/>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6958" h="6858000">
                <a:moveTo>
                  <a:pt x="607" y="0"/>
                </a:moveTo>
                <a:lnTo>
                  <a:pt x="3376958" y="0"/>
                </a:lnTo>
                <a:cubicBezTo>
                  <a:pt x="3373329" y="2286000"/>
                  <a:pt x="3369701" y="4572000"/>
                  <a:pt x="3366072" y="6858000"/>
                </a:cubicBezTo>
                <a:lnTo>
                  <a:pt x="607" y="6858000"/>
                </a:lnTo>
                <a:cubicBezTo>
                  <a:pt x="474" y="5044440"/>
                  <a:pt x="342" y="3230880"/>
                  <a:pt x="209" y="1417320"/>
                </a:cubicBezTo>
                <a:cubicBezTo>
                  <a:pt x="-1127" y="1400810"/>
                  <a:pt x="1470803" y="1409700"/>
                  <a:pt x="1448009" y="1417320"/>
                </a:cubicBezTo>
                <a:cubicBezTo>
                  <a:pt x="1444199" y="1253490"/>
                  <a:pt x="1453023" y="1028700"/>
                  <a:pt x="1440389" y="822960"/>
                </a:cubicBezTo>
                <a:lnTo>
                  <a:pt x="7829" y="822960"/>
                </a:lnTo>
                <a:cubicBezTo>
                  <a:pt x="4085" y="533400"/>
                  <a:pt x="-1933" y="316230"/>
                  <a:pt x="607" y="0"/>
                </a:cubicBezTo>
                <a:close/>
              </a:path>
            </a:pathLst>
          </a:cu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ooter Placeholder 2">
            <a:extLst>
              <a:ext uri="{FF2B5EF4-FFF2-40B4-BE49-F238E27FC236}">
                <a16:creationId xmlns:a16="http://schemas.microsoft.com/office/drawing/2014/main" id="{24CC252B-216C-45BD-96F5-B745C947F2DA}"/>
              </a:ext>
            </a:extLst>
          </p:cNvPr>
          <p:cNvSpPr txBox="1">
            <a:spLocks/>
          </p:cNvSpPr>
          <p:nvPr/>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Plant disease detection</a:t>
            </a:r>
          </a:p>
          <a:p>
            <a:endParaRPr lang="en-US" dirty="0"/>
          </a:p>
        </p:txBody>
      </p:sp>
    </p:spTree>
    <p:extLst>
      <p:ext uri="{BB962C8B-B14F-4D97-AF65-F5344CB8AC3E}">
        <p14:creationId xmlns:p14="http://schemas.microsoft.com/office/powerpoint/2010/main" val="860759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46">
            <a:extLst>
              <a:ext uri="{FF2B5EF4-FFF2-40B4-BE49-F238E27FC236}">
                <a16:creationId xmlns:a16="http://schemas.microsoft.com/office/drawing/2014/main" id="{3F9E60C6-15AA-4C95-9519-652CD08A827C}"/>
              </a:ext>
            </a:extLst>
          </p:cNvPr>
          <p:cNvSpPr>
            <a:spLocks noGrp="1"/>
          </p:cNvSpPr>
          <p:nvPr>
            <p:ph type="title"/>
          </p:nvPr>
        </p:nvSpPr>
        <p:spPr>
          <a:xfrm>
            <a:off x="76086" y="651283"/>
            <a:ext cx="4262336" cy="640698"/>
          </a:xfrm>
        </p:spPr>
        <p:txBody>
          <a:bodyPr/>
          <a:lstStyle/>
          <a:p>
            <a:r>
              <a:rPr lang="en-US" sz="2000" dirty="0">
                <a:solidFill>
                  <a:schemeClr val="bg2">
                    <a:lumMod val="10000"/>
                  </a:schemeClr>
                </a:solidFill>
                <a:latin typeface="Times New Roman" panose="02020603050405020304" pitchFamily="18" charset="0"/>
                <a:cs typeface="Times New Roman" panose="02020603050405020304" pitchFamily="18" charset="0"/>
              </a:rPr>
              <a:t>Proposed solution</a:t>
            </a:r>
          </a:p>
        </p:txBody>
      </p:sp>
      <p:sp>
        <p:nvSpPr>
          <p:cNvPr id="79" name="Text Placeholder 78">
            <a:extLst>
              <a:ext uri="{FF2B5EF4-FFF2-40B4-BE49-F238E27FC236}">
                <a16:creationId xmlns:a16="http://schemas.microsoft.com/office/drawing/2014/main" id="{82E2372A-C3D6-4099-889B-9004AC815EC5}"/>
              </a:ext>
            </a:extLst>
          </p:cNvPr>
          <p:cNvSpPr>
            <a:spLocks noGrp="1"/>
          </p:cNvSpPr>
          <p:nvPr>
            <p:ph type="body" sz="quarter" idx="12"/>
          </p:nvPr>
        </p:nvSpPr>
        <p:spPr>
          <a:xfrm>
            <a:off x="5361272" y="558265"/>
            <a:ext cx="5881917" cy="4812631"/>
          </a:xfrm>
        </p:spPr>
        <p:txBody>
          <a:bodyPr/>
          <a:lstStyle/>
          <a:p>
            <a:r>
              <a:rPr lang="en-US" sz="1400" dirty="0">
                <a:effectLst/>
                <a:latin typeface="Times New Roman" panose="02020603050405020304" pitchFamily="18" charset="0"/>
                <a:ea typeface="Times New Roman" panose="02020603050405020304" pitchFamily="18" charset="0"/>
              </a:rPr>
              <a:t>In order to distinguish between healthy and diseased leaves from the generated data sets, we proposed the below algorithms for classification.</a:t>
            </a:r>
          </a:p>
          <a:p>
            <a:r>
              <a:rPr lang="en-US" b="1" dirty="0">
                <a:latin typeface="Times New Roman" panose="02020603050405020304" pitchFamily="18" charset="0"/>
                <a:ea typeface="Times New Roman" panose="02020603050405020304" pitchFamily="18" charset="0"/>
              </a:rPr>
              <a:t>Fuzzy KNN: </a:t>
            </a:r>
            <a:r>
              <a:rPr lang="en-IN" sz="1400" dirty="0">
                <a:effectLst/>
                <a:latin typeface="Times New Roman" panose="02020603050405020304" pitchFamily="18" charset="0"/>
                <a:ea typeface="Times New Roman" panose="02020603050405020304" pitchFamily="18" charset="0"/>
              </a:rPr>
              <a:t>Based on how closely the previously encountered examples resemble the training data, it classifies them. But when it comes to categorization, it gives every </a:t>
            </a:r>
            <a:r>
              <a:rPr lang="en-IN" sz="1400" dirty="0" err="1">
                <a:effectLst/>
                <a:latin typeface="Times New Roman" panose="02020603050405020304" pitchFamily="18" charset="0"/>
                <a:ea typeface="Times New Roman" panose="02020603050405020304" pitchFamily="18" charset="0"/>
              </a:rPr>
              <a:t>labeled</a:t>
            </a:r>
            <a:r>
              <a:rPr lang="en-IN" sz="1400" dirty="0">
                <a:effectLst/>
                <a:latin typeface="Times New Roman" panose="02020603050405020304" pitchFamily="18" charset="0"/>
                <a:ea typeface="Times New Roman" panose="02020603050405020304" pitchFamily="18" charset="0"/>
              </a:rPr>
              <a:t> sample the same weight. It is possible to increase precision in many ways, with the Fuzzy k-Nearest </a:t>
            </a:r>
            <a:r>
              <a:rPr lang="en-IN" sz="1400" dirty="0" err="1">
                <a:effectLst/>
                <a:latin typeface="Times New Roman" panose="02020603050405020304" pitchFamily="18" charset="0"/>
                <a:ea typeface="Times New Roman" panose="02020603050405020304" pitchFamily="18" charset="0"/>
              </a:rPr>
              <a:t>Neighbors</a:t>
            </a:r>
            <a:r>
              <a:rPr lang="en-IN" sz="1400" dirty="0">
                <a:effectLst/>
                <a:latin typeface="Times New Roman" panose="02020603050405020304" pitchFamily="18" charset="0"/>
                <a:ea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rPr>
              <a:t>FuzzykNN</a:t>
            </a:r>
            <a:r>
              <a:rPr lang="en-IN" sz="1400" dirty="0">
                <a:effectLst/>
                <a:latin typeface="Times New Roman" panose="02020603050405020304" pitchFamily="18" charset="0"/>
                <a:ea typeface="Times New Roman" panose="02020603050405020304" pitchFamily="18" charset="0"/>
              </a:rPr>
              <a:t>) classifier being one of the most effective. You may determine the fuzzy degree of membership of each instance to the problem's classes using </a:t>
            </a:r>
            <a:r>
              <a:rPr lang="en-IN" sz="1400" dirty="0" err="1">
                <a:effectLst/>
                <a:latin typeface="Times New Roman" panose="02020603050405020304" pitchFamily="18" charset="0"/>
                <a:ea typeface="Times New Roman" panose="02020603050405020304" pitchFamily="18" charset="0"/>
              </a:rPr>
              <a:t>FuzzykNN</a:t>
            </a:r>
            <a:r>
              <a:rPr lang="en-IN" sz="1400" dirty="0">
                <a:effectLst/>
                <a:latin typeface="Times New Roman" panose="02020603050405020304" pitchFamily="18" charset="0"/>
                <a:ea typeface="Times New Roman" panose="02020603050405020304" pitchFamily="18" charset="0"/>
              </a:rPr>
              <a:t>. </a:t>
            </a:r>
          </a:p>
          <a:p>
            <a:endParaRPr lang="en-US" dirty="0"/>
          </a:p>
        </p:txBody>
      </p:sp>
      <p:sp>
        <p:nvSpPr>
          <p:cNvPr id="26" name="Date Placeholder 25">
            <a:extLst>
              <a:ext uri="{FF2B5EF4-FFF2-40B4-BE49-F238E27FC236}">
                <a16:creationId xmlns:a16="http://schemas.microsoft.com/office/drawing/2014/main" id="{56EA46CF-9FAA-46C0-BD37-C79A26B75D16}"/>
              </a:ext>
            </a:extLst>
          </p:cNvPr>
          <p:cNvSpPr>
            <a:spLocks noGrp="1"/>
          </p:cNvSpPr>
          <p:nvPr>
            <p:ph type="dt" sz="half" idx="2"/>
          </p:nvPr>
        </p:nvSpPr>
        <p:spPr>
          <a:xfrm>
            <a:off x="838200" y="6356350"/>
            <a:ext cx="1590675" cy="365125"/>
          </a:xfrm>
        </p:spPr>
        <p:txBody>
          <a:bodyPr/>
          <a:lstStyle/>
          <a:p>
            <a:r>
              <a:rPr lang="en-US" dirty="0"/>
              <a:t>2022</a:t>
            </a:r>
          </a:p>
        </p:txBody>
      </p:sp>
      <p:sp>
        <p:nvSpPr>
          <p:cNvPr id="27" name="Footer Placeholder 26">
            <a:extLst>
              <a:ext uri="{FF2B5EF4-FFF2-40B4-BE49-F238E27FC236}">
                <a16:creationId xmlns:a16="http://schemas.microsoft.com/office/drawing/2014/main" id="{CA8CE3DC-A478-4227-82A4-F4E05F737AA4}"/>
              </a:ext>
            </a:extLst>
          </p:cNvPr>
          <p:cNvSpPr>
            <a:spLocks noGrp="1"/>
          </p:cNvSpPr>
          <p:nvPr>
            <p:ph type="ftr" sz="quarter" idx="3"/>
          </p:nvPr>
        </p:nvSpPr>
        <p:spPr>
          <a:xfrm>
            <a:off x="6473608" y="6356350"/>
            <a:ext cx="2743200" cy="365125"/>
          </a:xfrm>
        </p:spPr>
        <p:txBody>
          <a:bodyPr/>
          <a:lstStyle/>
          <a:p>
            <a:r>
              <a:rPr lang="en-US" dirty="0"/>
              <a:t>Plant disease detection</a:t>
            </a:r>
          </a:p>
          <a:p>
            <a:endParaRPr lang="en-US" dirty="0"/>
          </a:p>
        </p:txBody>
      </p:sp>
      <p:sp>
        <p:nvSpPr>
          <p:cNvPr id="28" name="Slide Number Placeholder 27">
            <a:extLst>
              <a:ext uri="{FF2B5EF4-FFF2-40B4-BE49-F238E27FC236}">
                <a16:creationId xmlns:a16="http://schemas.microsoft.com/office/drawing/2014/main" id="{1FFD6689-1CFE-4E13-B717-1E5B52BDCFCD}"/>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9</a:t>
            </a:fld>
            <a:endParaRPr lang="en-US" dirty="0"/>
          </a:p>
        </p:txBody>
      </p:sp>
      <p:sp>
        <p:nvSpPr>
          <p:cNvPr id="29" name="Rectangle 14">
            <a:extLst>
              <a:ext uri="{FF2B5EF4-FFF2-40B4-BE49-F238E27FC236}">
                <a16:creationId xmlns:a16="http://schemas.microsoft.com/office/drawing/2014/main" id="{C7070E84-7C6C-417F-AB09-EC34EAFFD611}"/>
              </a:ext>
              <a:ext uri="{C183D7F6-B498-43B3-948B-1728B52AA6E4}">
                <adec:decorative xmlns:adec="http://schemas.microsoft.com/office/drawing/2017/decorative" val="1"/>
              </a:ext>
            </a:extLst>
          </p:cNvPr>
          <p:cNvSpPr/>
          <p:nvPr/>
        </p:nvSpPr>
        <p:spPr>
          <a:xfrm>
            <a:off x="2207254" y="-136525"/>
            <a:ext cx="2289399" cy="6858000"/>
          </a:xfrm>
          <a:custGeom>
            <a:avLst/>
            <a:gdLst>
              <a:gd name="connsiteX0" fmla="*/ 0 w 8808322"/>
              <a:gd name="connsiteY0" fmla="*/ 0 h 6858000"/>
              <a:gd name="connsiteX1" fmla="*/ 8808322 w 8808322"/>
              <a:gd name="connsiteY1" fmla="*/ 0 h 6858000"/>
              <a:gd name="connsiteX2" fmla="*/ 8808322 w 8808322"/>
              <a:gd name="connsiteY2" fmla="*/ 6858000 h 6858000"/>
              <a:gd name="connsiteX3" fmla="*/ 0 w 8808322"/>
              <a:gd name="connsiteY3" fmla="*/ 6858000 h 6858000"/>
              <a:gd name="connsiteX4" fmla="*/ 0 w 8808322"/>
              <a:gd name="connsiteY4" fmla="*/ 0 h 6858000"/>
              <a:gd name="connsiteX0" fmla="*/ 398 w 8808720"/>
              <a:gd name="connsiteY0" fmla="*/ 0 h 6858000"/>
              <a:gd name="connsiteX1" fmla="*/ 8808720 w 8808720"/>
              <a:gd name="connsiteY1" fmla="*/ 0 h 6858000"/>
              <a:gd name="connsiteX2" fmla="*/ 8808720 w 8808720"/>
              <a:gd name="connsiteY2" fmla="*/ 6858000 h 6858000"/>
              <a:gd name="connsiteX3" fmla="*/ 398 w 8808720"/>
              <a:gd name="connsiteY3" fmla="*/ 6858000 h 6858000"/>
              <a:gd name="connsiteX4" fmla="*/ 0 w 8808720"/>
              <a:gd name="connsiteY4" fmla="*/ 1417320 h 6858000"/>
              <a:gd name="connsiteX5" fmla="*/ 398 w 8808720"/>
              <a:gd name="connsiteY5"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101918 w 8910240"/>
              <a:gd name="connsiteY0" fmla="*/ 0 h 6858000"/>
              <a:gd name="connsiteX1" fmla="*/ 8910240 w 8910240"/>
              <a:gd name="connsiteY1" fmla="*/ 0 h 6858000"/>
              <a:gd name="connsiteX2" fmla="*/ 8910240 w 8910240"/>
              <a:gd name="connsiteY2" fmla="*/ 6858000 h 6858000"/>
              <a:gd name="connsiteX3" fmla="*/ 101918 w 8910240"/>
              <a:gd name="connsiteY3" fmla="*/ 6858000 h 6858000"/>
              <a:gd name="connsiteX4" fmla="*/ 101520 w 8910240"/>
              <a:gd name="connsiteY4" fmla="*/ 1417320 h 6858000"/>
              <a:gd name="connsiteX5" fmla="*/ 1549320 w 8910240"/>
              <a:gd name="connsiteY5" fmla="*/ 1417320 h 6858000"/>
              <a:gd name="connsiteX6" fmla="*/ 1541700 w 8910240"/>
              <a:gd name="connsiteY6" fmla="*/ 822960 h 6858000"/>
              <a:gd name="connsiteX7" fmla="*/ 109140 w 8910240"/>
              <a:gd name="connsiteY7" fmla="*/ 822960 h 6858000"/>
              <a:gd name="connsiteX8" fmla="*/ 101918 w 8910240"/>
              <a:gd name="connsiteY8" fmla="*/ 0 h 6858000"/>
              <a:gd name="connsiteX0" fmla="*/ 607 w 8808929"/>
              <a:gd name="connsiteY0" fmla="*/ 0 h 6858000"/>
              <a:gd name="connsiteX1" fmla="*/ 8808929 w 8808929"/>
              <a:gd name="connsiteY1" fmla="*/ 0 h 6858000"/>
              <a:gd name="connsiteX2" fmla="*/ 8808929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8808929"/>
              <a:gd name="connsiteY0" fmla="*/ 0 h 6858000"/>
              <a:gd name="connsiteX1" fmla="*/ 8808929 w 8808929"/>
              <a:gd name="connsiteY1" fmla="*/ 0 h 6858000"/>
              <a:gd name="connsiteX2" fmla="*/ 3366072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3376958"/>
              <a:gd name="connsiteY0" fmla="*/ 0 h 6858000"/>
              <a:gd name="connsiteX1" fmla="*/ 3376958 w 3376958"/>
              <a:gd name="connsiteY1" fmla="*/ 0 h 6858000"/>
              <a:gd name="connsiteX2" fmla="*/ 3366072 w 3376958"/>
              <a:gd name="connsiteY2" fmla="*/ 6858000 h 6858000"/>
              <a:gd name="connsiteX3" fmla="*/ 607 w 3376958"/>
              <a:gd name="connsiteY3" fmla="*/ 6858000 h 6858000"/>
              <a:gd name="connsiteX4" fmla="*/ 209 w 3376958"/>
              <a:gd name="connsiteY4" fmla="*/ 1417320 h 6858000"/>
              <a:gd name="connsiteX5" fmla="*/ 1448009 w 3376958"/>
              <a:gd name="connsiteY5" fmla="*/ 1417320 h 6858000"/>
              <a:gd name="connsiteX6" fmla="*/ 1440389 w 3376958"/>
              <a:gd name="connsiteY6" fmla="*/ 822960 h 6858000"/>
              <a:gd name="connsiteX7" fmla="*/ 7829 w 3376958"/>
              <a:gd name="connsiteY7" fmla="*/ 822960 h 6858000"/>
              <a:gd name="connsiteX8" fmla="*/ 607 w 3376958"/>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6958" h="6858000">
                <a:moveTo>
                  <a:pt x="607" y="0"/>
                </a:moveTo>
                <a:lnTo>
                  <a:pt x="3376958" y="0"/>
                </a:lnTo>
                <a:cubicBezTo>
                  <a:pt x="3373329" y="2286000"/>
                  <a:pt x="3369701" y="4572000"/>
                  <a:pt x="3366072" y="6858000"/>
                </a:cubicBezTo>
                <a:lnTo>
                  <a:pt x="607" y="6858000"/>
                </a:lnTo>
                <a:cubicBezTo>
                  <a:pt x="474" y="5044440"/>
                  <a:pt x="342" y="3230880"/>
                  <a:pt x="209" y="1417320"/>
                </a:cubicBezTo>
                <a:cubicBezTo>
                  <a:pt x="-1127" y="1400810"/>
                  <a:pt x="1470803" y="1409700"/>
                  <a:pt x="1448009" y="1417320"/>
                </a:cubicBezTo>
                <a:cubicBezTo>
                  <a:pt x="1444199" y="1253490"/>
                  <a:pt x="1453023" y="1028700"/>
                  <a:pt x="1440389" y="822960"/>
                </a:cubicBezTo>
                <a:lnTo>
                  <a:pt x="7829" y="822960"/>
                </a:lnTo>
                <a:cubicBezTo>
                  <a:pt x="4085" y="533400"/>
                  <a:pt x="-1933" y="316230"/>
                  <a:pt x="607" y="0"/>
                </a:cubicBezTo>
                <a:close/>
              </a:path>
            </a:pathLst>
          </a:cu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49519078"/>
      </p:ext>
    </p:extLst>
  </p:cSld>
  <p:clrMapOvr>
    <a:masterClrMapping/>
  </p:clrMapOvr>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Pitch Deck_TM16411175_Win32_JC_SL_v3" id="{8B4DAF89-59FE-4064-AB7A-372A9529B50F}" vid="{3DF83A45-BE94-4B01-94A1-C38A7DA6C9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439292-23DE-4FBC-B000-AFED89AC64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1B15C2-B622-4464-872A-FFB13E3A35CE}">
  <ds:schemaRefs>
    <ds:schemaRef ds:uri="http://schemas.microsoft.com/sharepoint/v3/contenttype/forms"/>
  </ds:schemaRefs>
</ds:datastoreItem>
</file>

<file path=customXml/itemProps3.xml><?xml version="1.0" encoding="utf-8"?>
<ds:datastoreItem xmlns:ds="http://schemas.openxmlformats.org/officeDocument/2006/customXml" ds:itemID="{065F1115-A9D1-4ADF-878E-8B9CEB1416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{CD527A2E-5850-46A1-A1E4-EF43B54F1BEB}tf16411175_win32</Template>
  <TotalTime>252</TotalTime>
  <Words>1252</Words>
  <Application>Microsoft Office PowerPoint</Application>
  <PresentationFormat>Widescreen</PresentationFormat>
  <Paragraphs>124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Angsana New</vt:lpstr>
      <vt:lpstr>Arial</vt:lpstr>
      <vt:lpstr>Calibri</vt:lpstr>
      <vt:lpstr>Tenorite </vt:lpstr>
      <vt:lpstr>Tenorite Bold</vt:lpstr>
      <vt:lpstr>Times New Roman</vt:lpstr>
      <vt:lpstr>Wingdings</vt:lpstr>
      <vt:lpstr>Office Theme</vt:lpstr>
      <vt:lpstr>Plant disease detection</vt:lpstr>
      <vt:lpstr>Group members</vt:lpstr>
      <vt:lpstr>Role/Responsibilities and Contribution in project</vt:lpstr>
      <vt:lpstr>Motivation</vt:lpstr>
      <vt:lpstr>objective</vt:lpstr>
      <vt:lpstr>Related work</vt:lpstr>
      <vt:lpstr>Problem statement</vt:lpstr>
      <vt:lpstr>Proposed solution</vt:lpstr>
      <vt:lpstr>Proposed solution</vt:lpstr>
      <vt:lpstr>Proposed solution</vt:lpstr>
      <vt:lpstr>Results</vt:lpstr>
      <vt:lpstr>Results</vt:lpstr>
      <vt:lpstr>Results</vt:lpstr>
      <vt:lpstr>Result comparison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disease detection</dc:title>
  <dc:creator>Manoj Kumar Bonu</dc:creator>
  <cp:lastModifiedBy>Shraddhasree Nangunoori</cp:lastModifiedBy>
  <cp:revision>19</cp:revision>
  <dcterms:created xsi:type="dcterms:W3CDTF">2022-12-06T04:14:35Z</dcterms:created>
  <dcterms:modified xsi:type="dcterms:W3CDTF">2022-12-07T04:12:36Z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