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6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1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5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3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9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1835-F899-4DC9-A4C5-102A4E3AEAF6}" type="datetimeFigureOut">
              <a:rPr lang="zh-CN" altLang="en-US" smtClean="0"/>
              <a:t>2017-05-11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520F-7223-42E9-B0E6-B2014486E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0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91641" y="1137947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onDown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39184" y="1133286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isTrue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87096" y="3592090"/>
            <a:ext cx="1626046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gameReStart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8055" y="2270644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绘图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重新开始按钮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19101" y="1155053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Begin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318055" y="3585368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reTry()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06788" y="3580617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gameOver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4" idx="3"/>
            <a:endCxn id="12" idx="1"/>
          </p:cNvCxnSpPr>
          <p:nvPr/>
        </p:nvCxnSpPr>
        <p:spPr>
          <a:xfrm flipV="1">
            <a:off x="4652355" y="1552386"/>
            <a:ext cx="886829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40835" y="2973557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487330" y="95328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771621" y="197148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YES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374159" y="1155053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不响应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867511" y="2340818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</a:t>
            </a:r>
          </a:p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032807" y="222768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Timeout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283288" y="95328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781304" y="3580617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6653917" y="5382593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4237911" y="5382594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checkpointNo</a:t>
            </a:r>
            <a:r>
              <a:rPr lang="en-US" altLang="zh-CN" dirty="0" smtClean="0"/>
              <a:t>++;</a:t>
            </a:r>
          </a:p>
          <a:p>
            <a:pPr algn="ctr"/>
            <a:r>
              <a:rPr lang="en-US" altLang="zh-CN" dirty="0" err="1" smtClean="0"/>
              <a:t>initTile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227069" y="5381811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Index.html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419101" y="5381811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checkpointNo</a:t>
            </a:r>
            <a:r>
              <a:rPr lang="en-US" altLang="zh-CN" dirty="0" smtClean="0"/>
              <a:t>++;</a:t>
            </a:r>
          </a:p>
          <a:p>
            <a:pPr algn="ctr"/>
            <a:r>
              <a:rPr lang="en-US" altLang="zh-CN" dirty="0" err="1" smtClean="0"/>
              <a:t>initTile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76275" y="4653251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4045915" y="4506488"/>
            <a:ext cx="109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9898258" y="3964157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</a:t>
            </a:r>
          </a:p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6899898" y="4582688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</a:t>
            </a:r>
          </a:p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113991" y="3999716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LAST</a:t>
            </a:r>
          </a:p>
          <a:p>
            <a:r>
              <a:rPr lang="zh-CN" altLang="en-US" dirty="0" smtClean="0"/>
              <a:t>  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stCxn id="16" idx="3"/>
            <a:endCxn id="4" idx="1"/>
          </p:cNvCxnSpPr>
          <p:nvPr/>
        </p:nvCxnSpPr>
        <p:spPr>
          <a:xfrm flipV="1">
            <a:off x="1779815" y="1557047"/>
            <a:ext cx="1511826" cy="1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2" idx="3"/>
            <a:endCxn id="49" idx="1"/>
          </p:cNvCxnSpPr>
          <p:nvPr/>
        </p:nvCxnSpPr>
        <p:spPr>
          <a:xfrm>
            <a:off x="6899898" y="1552386"/>
            <a:ext cx="1474261" cy="2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2" idx="2"/>
            <a:endCxn id="13" idx="0"/>
          </p:cNvCxnSpPr>
          <p:nvPr/>
        </p:nvCxnSpPr>
        <p:spPr>
          <a:xfrm flipH="1">
            <a:off x="6200119" y="1971486"/>
            <a:ext cx="19422" cy="16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14" idx="1"/>
          </p:cNvCxnSpPr>
          <p:nvPr/>
        </p:nvCxnSpPr>
        <p:spPr>
          <a:xfrm>
            <a:off x="6264728" y="2689744"/>
            <a:ext cx="205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13" idx="3"/>
            <a:endCxn id="81" idx="0"/>
          </p:cNvCxnSpPr>
          <p:nvPr/>
        </p:nvCxnSpPr>
        <p:spPr>
          <a:xfrm>
            <a:off x="7013142" y="4011190"/>
            <a:ext cx="321132" cy="137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stCxn id="13" idx="1"/>
            <a:endCxn id="87" idx="0"/>
          </p:cNvCxnSpPr>
          <p:nvPr/>
        </p:nvCxnSpPr>
        <p:spPr>
          <a:xfrm rot="10800000" flipV="1">
            <a:off x="4918268" y="4011190"/>
            <a:ext cx="468828" cy="1371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8" idx="3"/>
            <a:endCxn id="92" idx="0"/>
          </p:cNvCxnSpPr>
          <p:nvPr/>
        </p:nvCxnSpPr>
        <p:spPr>
          <a:xfrm>
            <a:off x="1767502" y="3999717"/>
            <a:ext cx="1139924" cy="1382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8" idx="2"/>
            <a:endCxn id="95" idx="0"/>
          </p:cNvCxnSpPr>
          <p:nvPr/>
        </p:nvCxnSpPr>
        <p:spPr>
          <a:xfrm>
            <a:off x="1087145" y="4418817"/>
            <a:ext cx="12313" cy="96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4" idx="2"/>
            <a:endCxn id="17" idx="0"/>
          </p:cNvCxnSpPr>
          <p:nvPr/>
        </p:nvCxnSpPr>
        <p:spPr>
          <a:xfrm>
            <a:off x="8998412" y="3108844"/>
            <a:ext cx="0" cy="47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7" idx="3"/>
            <a:endCxn id="75" idx="1"/>
          </p:cNvCxnSpPr>
          <p:nvPr/>
        </p:nvCxnSpPr>
        <p:spPr>
          <a:xfrm flipV="1">
            <a:off x="9678769" y="3999717"/>
            <a:ext cx="1102535" cy="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6" idx="2"/>
            <a:endCxn id="18" idx="0"/>
          </p:cNvCxnSpPr>
          <p:nvPr/>
        </p:nvCxnSpPr>
        <p:spPr>
          <a:xfrm flipH="1">
            <a:off x="1087145" y="1993253"/>
            <a:ext cx="12313" cy="158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8318055" y="5401658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checkpointNo</a:t>
            </a:r>
            <a:r>
              <a:rPr lang="en-US" altLang="zh-CN" dirty="0" smtClean="0"/>
              <a:t>++;</a:t>
            </a:r>
          </a:p>
          <a:p>
            <a:pPr algn="ctr"/>
            <a:r>
              <a:rPr lang="en-US" altLang="zh-CN" dirty="0" err="1" smtClean="0"/>
              <a:t>initTile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cxnSp>
        <p:nvCxnSpPr>
          <p:cNvPr id="149" name="直接箭头连接符 148"/>
          <p:cNvCxnSpPr>
            <a:stCxn id="17" idx="2"/>
            <a:endCxn id="148" idx="0"/>
          </p:cNvCxnSpPr>
          <p:nvPr/>
        </p:nvCxnSpPr>
        <p:spPr>
          <a:xfrm>
            <a:off x="8998412" y="4423568"/>
            <a:ext cx="0" cy="9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1875945" y="282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时间开始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406788" y="82419"/>
            <a:ext cx="1360714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initTile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sp>
        <p:nvSpPr>
          <p:cNvPr id="176" name="文本框 175"/>
          <p:cNvSpPr txBox="1"/>
          <p:nvPr/>
        </p:nvSpPr>
        <p:spPr>
          <a:xfrm>
            <a:off x="419101" y="6440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时间结束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56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舒新胜</dc:creator>
  <cp:lastModifiedBy>舒新胜</cp:lastModifiedBy>
  <cp:revision>32</cp:revision>
  <dcterms:created xsi:type="dcterms:W3CDTF">2017-04-15T06:34:45Z</dcterms:created>
  <dcterms:modified xsi:type="dcterms:W3CDTF">2017-05-11T00:55:30Z</dcterms:modified>
</cp:coreProperties>
</file>