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0C510-37F8-4738-9D6F-87AEAC7038EE}" v="3479" dt="2018-05-01T08:02:5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huyue" userId="17adc6fbb20e664b" providerId="LiveId" clId="{8110C510-37F8-4738-9D6F-87AEAC7038EE}"/>
    <pc:docChg chg="undo custSel addSld delSld modSld sldOrd">
      <pc:chgData name="Li Shuyue" userId="17adc6fbb20e664b" providerId="LiveId" clId="{8110C510-37F8-4738-9D6F-87AEAC7038EE}" dt="2018-05-01T08:02:51.467" v="3464" actId="115"/>
      <pc:docMkLst>
        <pc:docMk/>
      </pc:docMkLst>
      <pc:sldChg chg="modSp add">
        <pc:chgData name="Li Shuyue" userId="17adc6fbb20e664b" providerId="LiveId" clId="{8110C510-37F8-4738-9D6F-87AEAC7038EE}" dt="2018-05-01T03:26:08.707" v="126" actId="14100"/>
        <pc:sldMkLst>
          <pc:docMk/>
          <pc:sldMk cId="2707351680" sldId="256"/>
        </pc:sldMkLst>
        <pc:spChg chg="mod">
          <ac:chgData name="Li Shuyue" userId="17adc6fbb20e664b" providerId="LiveId" clId="{8110C510-37F8-4738-9D6F-87AEAC7038EE}" dt="2018-05-01T03:26:08.707" v="126" actId="14100"/>
          <ac:spMkLst>
            <pc:docMk/>
            <pc:sldMk cId="2707351680" sldId="256"/>
            <ac:spMk id="2" creationId="{45419C2E-FD8B-469E-BFF0-BB7EF5F545ED}"/>
          </ac:spMkLst>
        </pc:spChg>
        <pc:spChg chg="mod">
          <ac:chgData name="Li Shuyue" userId="17adc6fbb20e664b" providerId="LiveId" clId="{8110C510-37F8-4738-9D6F-87AEAC7038EE}" dt="2018-04-30T14:10:51.867" v="82" actId="20577"/>
          <ac:spMkLst>
            <pc:docMk/>
            <pc:sldMk cId="2707351680" sldId="256"/>
            <ac:spMk id="3" creationId="{57E1EC31-265E-4918-8E64-F6B58AD6A4F4}"/>
          </ac:spMkLst>
        </pc:spChg>
      </pc:sldChg>
      <pc:sldChg chg="addSp modSp add">
        <pc:chgData name="Li Shuyue" userId="17adc6fbb20e664b" providerId="LiveId" clId="{8110C510-37F8-4738-9D6F-87AEAC7038EE}" dt="2018-05-01T04:39:13.004" v="816" actId="14100"/>
        <pc:sldMkLst>
          <pc:docMk/>
          <pc:sldMk cId="753776339" sldId="257"/>
        </pc:sldMkLst>
        <pc:spChg chg="mod">
          <ac:chgData name="Li Shuyue" userId="17adc6fbb20e664b" providerId="LiveId" clId="{8110C510-37F8-4738-9D6F-87AEAC7038EE}" dt="2018-04-30T14:16:18.088" v="105" actId="20577"/>
          <ac:spMkLst>
            <pc:docMk/>
            <pc:sldMk cId="753776339" sldId="257"/>
            <ac:spMk id="2" creationId="{68542B02-1BF9-40E2-9B0A-8038701A1B1A}"/>
          </ac:spMkLst>
        </pc:spChg>
        <pc:spChg chg="mod">
          <ac:chgData name="Li Shuyue" userId="17adc6fbb20e664b" providerId="LiveId" clId="{8110C510-37F8-4738-9D6F-87AEAC7038EE}" dt="2018-05-01T04:26:22.343" v="508" actId="20577"/>
          <ac:spMkLst>
            <pc:docMk/>
            <pc:sldMk cId="753776339" sldId="257"/>
            <ac:spMk id="3" creationId="{98C72AE2-5433-4705-8EEE-77FEFD6714E6}"/>
          </ac:spMkLst>
        </pc:spChg>
        <pc:spChg chg="add mod">
          <ac:chgData name="Li Shuyue" userId="17adc6fbb20e664b" providerId="LiveId" clId="{8110C510-37F8-4738-9D6F-87AEAC7038EE}" dt="2018-05-01T04:39:13.004" v="816" actId="14100"/>
          <ac:spMkLst>
            <pc:docMk/>
            <pc:sldMk cId="753776339" sldId="257"/>
            <ac:spMk id="4" creationId="{21A71EB6-8D8F-4F49-825C-41352D8EB9B6}"/>
          </ac:spMkLst>
        </pc:spChg>
      </pc:sldChg>
      <pc:sldChg chg="modSp add">
        <pc:chgData name="Li Shuyue" userId="17adc6fbb20e664b" providerId="LiveId" clId="{8110C510-37F8-4738-9D6F-87AEAC7038EE}" dt="2018-05-01T04:29:29.181" v="769" actId="403"/>
        <pc:sldMkLst>
          <pc:docMk/>
          <pc:sldMk cId="3224250094" sldId="258"/>
        </pc:sldMkLst>
        <pc:spChg chg="mod">
          <ac:chgData name="Li Shuyue" userId="17adc6fbb20e664b" providerId="LiveId" clId="{8110C510-37F8-4738-9D6F-87AEAC7038EE}" dt="2018-05-01T04:27:14.813" v="519" actId="20577"/>
          <ac:spMkLst>
            <pc:docMk/>
            <pc:sldMk cId="3224250094" sldId="258"/>
            <ac:spMk id="2" creationId="{38B47B0C-54B5-4CEF-A180-9E2BE4D73A63}"/>
          </ac:spMkLst>
        </pc:spChg>
        <pc:spChg chg="mod">
          <ac:chgData name="Li Shuyue" userId="17adc6fbb20e664b" providerId="LiveId" clId="{8110C510-37F8-4738-9D6F-87AEAC7038EE}" dt="2018-05-01T04:29:29.181" v="769" actId="403"/>
          <ac:spMkLst>
            <pc:docMk/>
            <pc:sldMk cId="3224250094" sldId="258"/>
            <ac:spMk id="3" creationId="{0EB5F91E-39E3-4EEC-96CE-2CF64315FEA8}"/>
          </ac:spMkLst>
        </pc:spChg>
      </pc:sldChg>
      <pc:sldChg chg="addSp delSp modSp add">
        <pc:chgData name="Li Shuyue" userId="17adc6fbb20e664b" providerId="LiveId" clId="{8110C510-37F8-4738-9D6F-87AEAC7038EE}" dt="2018-05-01T05:18:19.872" v="1239" actId="1036"/>
        <pc:sldMkLst>
          <pc:docMk/>
          <pc:sldMk cId="3896371179" sldId="259"/>
        </pc:sldMkLst>
        <pc:spChg chg="mod">
          <ac:chgData name="Li Shuyue" userId="17adc6fbb20e664b" providerId="LiveId" clId="{8110C510-37F8-4738-9D6F-87AEAC7038EE}" dt="2018-05-01T05:18:05.847" v="1198" actId="1076"/>
          <ac:spMkLst>
            <pc:docMk/>
            <pc:sldMk cId="3896371179" sldId="259"/>
            <ac:spMk id="2" creationId="{B9044634-9455-411E-A86A-2D265E872F37}"/>
          </ac:spMkLst>
        </pc:spChg>
        <pc:spChg chg="del">
          <ac:chgData name="Li Shuyue" userId="17adc6fbb20e664b" providerId="LiveId" clId="{8110C510-37F8-4738-9D6F-87AEAC7038EE}" dt="2018-05-01T04:39:58.904" v="817"/>
          <ac:spMkLst>
            <pc:docMk/>
            <pc:sldMk cId="3896371179" sldId="259"/>
            <ac:spMk id="3" creationId="{137767F5-9364-4CDA-8E53-ED168F9F77F0}"/>
          </ac:spMkLst>
        </pc:spChg>
        <pc:spChg chg="add del mod">
          <ac:chgData name="Li Shuyue" userId="17adc6fbb20e664b" providerId="LiveId" clId="{8110C510-37F8-4738-9D6F-87AEAC7038EE}" dt="2018-05-01T05:16:49.167" v="1197" actId="207"/>
          <ac:spMkLst>
            <pc:docMk/>
            <pc:sldMk cId="3896371179" sldId="259"/>
            <ac:spMk id="5" creationId="{69D701CF-DF0E-44A4-81EA-AFE780AB0FE2}"/>
          </ac:spMkLst>
        </pc:spChg>
        <pc:spChg chg="add mod">
          <ac:chgData name="Li Shuyue" userId="17adc6fbb20e664b" providerId="LiveId" clId="{8110C510-37F8-4738-9D6F-87AEAC7038EE}" dt="2018-05-01T04:45:50.242" v="940" actId="14100"/>
          <ac:spMkLst>
            <pc:docMk/>
            <pc:sldMk cId="3896371179" sldId="259"/>
            <ac:spMk id="6" creationId="{78DAACAD-FEB9-4476-8F0F-EFE7BC2CC3F4}"/>
          </ac:spMkLst>
        </pc:spChg>
        <pc:spChg chg="mod">
          <ac:chgData name="Li Shuyue" userId="17adc6fbb20e664b" providerId="LiveId" clId="{8110C510-37F8-4738-9D6F-87AEAC7038EE}" dt="2018-05-01T05:18:19.872" v="1239" actId="1036"/>
          <ac:spMkLst>
            <pc:docMk/>
            <pc:sldMk cId="3896371179" sldId="259"/>
            <ac:spMk id="7" creationId="{7543B839-713E-4C24-95EA-243FC0DFB7B4}"/>
          </ac:spMkLst>
        </pc:spChg>
        <pc:spChg chg="add mod">
          <ac:chgData name="Li Shuyue" userId="17adc6fbb20e664b" providerId="LiveId" clId="{8110C510-37F8-4738-9D6F-87AEAC7038EE}" dt="2018-05-01T05:18:19.872" v="1239" actId="1036"/>
          <ac:spMkLst>
            <pc:docMk/>
            <pc:sldMk cId="3896371179" sldId="259"/>
            <ac:spMk id="8" creationId="{43E50E4F-6AB8-469F-A034-AB162FF93BEC}"/>
          </ac:spMkLst>
        </pc:spChg>
        <pc:spChg chg="add mod">
          <ac:chgData name="Li Shuyue" userId="17adc6fbb20e664b" providerId="LiveId" clId="{8110C510-37F8-4738-9D6F-87AEAC7038EE}" dt="2018-05-01T05:18:19.872" v="1239" actId="1036"/>
          <ac:spMkLst>
            <pc:docMk/>
            <pc:sldMk cId="3896371179" sldId="259"/>
            <ac:spMk id="9" creationId="{55765B34-3BE1-4DDF-A80E-FBF3E17C74B8}"/>
          </ac:spMkLst>
        </pc:spChg>
        <pc:spChg chg="add mod">
          <ac:chgData name="Li Shuyue" userId="17adc6fbb20e664b" providerId="LiveId" clId="{8110C510-37F8-4738-9D6F-87AEAC7038EE}" dt="2018-05-01T05:18:19.872" v="1239" actId="1036"/>
          <ac:spMkLst>
            <pc:docMk/>
            <pc:sldMk cId="3896371179" sldId="259"/>
            <ac:spMk id="10" creationId="{74D72530-669B-4D91-9909-520168ED9E51}"/>
          </ac:spMkLst>
        </pc:spChg>
        <pc:spChg chg="add mod">
          <ac:chgData name="Li Shuyue" userId="17adc6fbb20e664b" providerId="LiveId" clId="{8110C510-37F8-4738-9D6F-87AEAC7038EE}" dt="2018-05-01T05:01:07.590" v="1125" actId="14100"/>
          <ac:spMkLst>
            <pc:docMk/>
            <pc:sldMk cId="3896371179" sldId="259"/>
            <ac:spMk id="11" creationId="{FC02F8AC-C0EB-4375-94EB-3C7913DB36D7}"/>
          </ac:spMkLst>
        </pc:spChg>
        <pc:spChg chg="add mod">
          <ac:chgData name="Li Shuyue" userId="17adc6fbb20e664b" providerId="LiveId" clId="{8110C510-37F8-4738-9D6F-87AEAC7038EE}" dt="2018-05-01T05:12:22.176" v="1159" actId="1076"/>
          <ac:spMkLst>
            <pc:docMk/>
            <pc:sldMk cId="3896371179" sldId="259"/>
            <ac:spMk id="12" creationId="{57B67048-A19F-4089-AAA9-C0C4AA282E80}"/>
          </ac:spMkLst>
        </pc:spChg>
        <pc:spChg chg="add mod">
          <ac:chgData name="Li Shuyue" userId="17adc6fbb20e664b" providerId="LiveId" clId="{8110C510-37F8-4738-9D6F-87AEAC7038EE}" dt="2018-05-01T05:12:49.092" v="1167" actId="20577"/>
          <ac:spMkLst>
            <pc:docMk/>
            <pc:sldMk cId="3896371179" sldId="259"/>
            <ac:spMk id="13" creationId="{30093310-21FA-4E3B-84E9-870E3AA3C264}"/>
          </ac:spMkLst>
        </pc:spChg>
        <pc:spChg chg="add mod">
          <ac:chgData name="Li Shuyue" userId="17adc6fbb20e664b" providerId="LiveId" clId="{8110C510-37F8-4738-9D6F-87AEAC7038EE}" dt="2018-05-01T05:16:49.167" v="1197" actId="207"/>
          <ac:spMkLst>
            <pc:docMk/>
            <pc:sldMk cId="3896371179" sldId="259"/>
            <ac:spMk id="14" creationId="{653DC4C2-BDDB-4ABC-95D1-D6EF4C2D8C54}"/>
          </ac:spMkLst>
        </pc:spChg>
        <pc:spChg chg="add mod">
          <ac:chgData name="Li Shuyue" userId="17adc6fbb20e664b" providerId="LiveId" clId="{8110C510-37F8-4738-9D6F-87AEAC7038EE}" dt="2018-05-01T05:18:19.872" v="1239" actId="1036"/>
          <ac:spMkLst>
            <pc:docMk/>
            <pc:sldMk cId="3896371179" sldId="259"/>
            <ac:spMk id="15" creationId="{21103C9D-00DC-41FC-9F8B-8D8EA19931B0}"/>
          </ac:spMkLst>
        </pc:spChg>
        <pc:picChg chg="add mod">
          <ac:chgData name="Li Shuyue" userId="17adc6fbb20e664b" providerId="LiveId" clId="{8110C510-37F8-4738-9D6F-87AEAC7038EE}" dt="2018-05-01T04:42:16.233" v="827" actId="14100"/>
          <ac:picMkLst>
            <pc:docMk/>
            <pc:sldMk cId="3896371179" sldId="259"/>
            <ac:picMk id="4" creationId="{CCBA7B07-41DC-4733-AC07-630A77A590C7}"/>
          </ac:picMkLst>
        </pc:picChg>
      </pc:sldChg>
      <pc:sldChg chg="addSp delSp modSp add">
        <pc:chgData name="Li Shuyue" userId="17adc6fbb20e664b" providerId="LiveId" clId="{8110C510-37F8-4738-9D6F-87AEAC7038EE}" dt="2018-05-01T05:33:57.791" v="1411" actId="20577"/>
        <pc:sldMkLst>
          <pc:docMk/>
          <pc:sldMk cId="189408723" sldId="260"/>
        </pc:sldMkLst>
        <pc:spChg chg="del">
          <ac:chgData name="Li Shuyue" userId="17adc6fbb20e664b" providerId="LiveId" clId="{8110C510-37F8-4738-9D6F-87AEAC7038EE}" dt="2018-05-01T05:19:12.097" v="1241" actId="478"/>
          <ac:spMkLst>
            <pc:docMk/>
            <pc:sldMk cId="189408723" sldId="260"/>
            <ac:spMk id="5" creationId="{69D701CF-DF0E-44A4-81EA-AFE780AB0FE2}"/>
          </ac:spMkLst>
        </pc:spChg>
        <pc:spChg chg="mod">
          <ac:chgData name="Li Shuyue" userId="17adc6fbb20e664b" providerId="LiveId" clId="{8110C510-37F8-4738-9D6F-87AEAC7038EE}" dt="2018-05-01T05:19:37.060" v="1245" actId="164"/>
          <ac:spMkLst>
            <pc:docMk/>
            <pc:sldMk cId="189408723" sldId="260"/>
            <ac:spMk id="6" creationId="{78DAACAD-FEB9-4476-8F0F-EFE7BC2CC3F4}"/>
          </ac:spMkLst>
        </pc:spChg>
        <pc:spChg chg="mod">
          <ac:chgData name="Li Shuyue" userId="17adc6fbb20e664b" providerId="LiveId" clId="{8110C510-37F8-4738-9D6F-87AEAC7038EE}" dt="2018-05-01T05:19:37.060" v="1245" actId="164"/>
          <ac:spMkLst>
            <pc:docMk/>
            <pc:sldMk cId="189408723" sldId="260"/>
            <ac:spMk id="7" creationId="{7543B839-713E-4C24-95EA-243FC0DFB7B4}"/>
          </ac:spMkLst>
        </pc:spChg>
        <pc:spChg chg="mod">
          <ac:chgData name="Li Shuyue" userId="17adc6fbb20e664b" providerId="LiveId" clId="{8110C510-37F8-4738-9D6F-87AEAC7038EE}" dt="2018-05-01T05:19:37.060" v="1245" actId="164"/>
          <ac:spMkLst>
            <pc:docMk/>
            <pc:sldMk cId="189408723" sldId="260"/>
            <ac:spMk id="8" creationId="{43E50E4F-6AB8-469F-A034-AB162FF93BEC}"/>
          </ac:spMkLst>
        </pc:spChg>
        <pc:spChg chg="mod">
          <ac:chgData name="Li Shuyue" userId="17adc6fbb20e664b" providerId="LiveId" clId="{8110C510-37F8-4738-9D6F-87AEAC7038EE}" dt="2018-05-01T05:19:37.060" v="1245" actId="164"/>
          <ac:spMkLst>
            <pc:docMk/>
            <pc:sldMk cId="189408723" sldId="260"/>
            <ac:spMk id="9" creationId="{55765B34-3BE1-4DDF-A80E-FBF3E17C74B8}"/>
          </ac:spMkLst>
        </pc:spChg>
        <pc:spChg chg="mod">
          <ac:chgData name="Li Shuyue" userId="17adc6fbb20e664b" providerId="LiveId" clId="{8110C510-37F8-4738-9D6F-87AEAC7038EE}" dt="2018-05-01T05:19:37.060" v="1245" actId="164"/>
          <ac:spMkLst>
            <pc:docMk/>
            <pc:sldMk cId="189408723" sldId="260"/>
            <ac:spMk id="10" creationId="{74D72530-669B-4D91-9909-520168ED9E51}"/>
          </ac:spMkLst>
        </pc:spChg>
        <pc:spChg chg="del">
          <ac:chgData name="Li Shuyue" userId="17adc6fbb20e664b" providerId="LiveId" clId="{8110C510-37F8-4738-9D6F-87AEAC7038EE}" dt="2018-05-01T05:19:23.537" v="1243" actId="478"/>
          <ac:spMkLst>
            <pc:docMk/>
            <pc:sldMk cId="189408723" sldId="260"/>
            <ac:spMk id="11" creationId="{FC02F8AC-C0EB-4375-94EB-3C7913DB36D7}"/>
          </ac:spMkLst>
        </pc:spChg>
        <pc:spChg chg="del">
          <ac:chgData name="Li Shuyue" userId="17adc6fbb20e664b" providerId="LiveId" clId="{8110C510-37F8-4738-9D6F-87AEAC7038EE}" dt="2018-05-01T05:19:23.537" v="1243" actId="478"/>
          <ac:spMkLst>
            <pc:docMk/>
            <pc:sldMk cId="189408723" sldId="260"/>
            <ac:spMk id="12" creationId="{57B67048-A19F-4089-AAA9-C0C4AA282E80}"/>
          </ac:spMkLst>
        </pc:spChg>
        <pc:spChg chg="del">
          <ac:chgData name="Li Shuyue" userId="17adc6fbb20e664b" providerId="LiveId" clId="{8110C510-37F8-4738-9D6F-87AEAC7038EE}" dt="2018-05-01T05:19:23.537" v="1243" actId="478"/>
          <ac:spMkLst>
            <pc:docMk/>
            <pc:sldMk cId="189408723" sldId="260"/>
            <ac:spMk id="13" creationId="{30093310-21FA-4E3B-84E9-870E3AA3C264}"/>
          </ac:spMkLst>
        </pc:spChg>
        <pc:spChg chg="del">
          <ac:chgData name="Li Shuyue" userId="17adc6fbb20e664b" providerId="LiveId" clId="{8110C510-37F8-4738-9D6F-87AEAC7038EE}" dt="2018-05-01T05:19:23.537" v="1243" actId="478"/>
          <ac:spMkLst>
            <pc:docMk/>
            <pc:sldMk cId="189408723" sldId="260"/>
            <ac:spMk id="14" creationId="{653DC4C2-BDDB-4ABC-95D1-D6EF4C2D8C54}"/>
          </ac:spMkLst>
        </pc:spChg>
        <pc:spChg chg="del">
          <ac:chgData name="Li Shuyue" userId="17adc6fbb20e664b" providerId="LiveId" clId="{8110C510-37F8-4738-9D6F-87AEAC7038EE}" dt="2018-05-01T05:19:26.197" v="1244" actId="478"/>
          <ac:spMkLst>
            <pc:docMk/>
            <pc:sldMk cId="189408723" sldId="260"/>
            <ac:spMk id="15" creationId="{21103C9D-00DC-41FC-9F8B-8D8EA19931B0}"/>
          </ac:spMkLst>
        </pc:spChg>
        <pc:spChg chg="add del mod">
          <ac:chgData name="Li Shuyue" userId="17adc6fbb20e664b" providerId="LiveId" clId="{8110C510-37F8-4738-9D6F-87AEAC7038EE}" dt="2018-05-01T05:19:15.935" v="1242" actId="478"/>
          <ac:spMkLst>
            <pc:docMk/>
            <pc:sldMk cId="189408723" sldId="260"/>
            <ac:spMk id="16" creationId="{13377E60-075C-4506-B33D-5E6AE1F0DCE3}"/>
          </ac:spMkLst>
        </pc:spChg>
        <pc:spChg chg="add del mod">
          <ac:chgData name="Li Shuyue" userId="17adc6fbb20e664b" providerId="LiveId" clId="{8110C510-37F8-4738-9D6F-87AEAC7038EE}" dt="2018-05-01T05:29:53.569" v="1288" actId="478"/>
          <ac:spMkLst>
            <pc:docMk/>
            <pc:sldMk cId="189408723" sldId="260"/>
            <ac:spMk id="19" creationId="{2FE747AF-40AB-4C7A-BEE0-094B23B26699}"/>
          </ac:spMkLst>
        </pc:spChg>
        <pc:spChg chg="add mod">
          <ac:chgData name="Li Shuyue" userId="17adc6fbb20e664b" providerId="LiveId" clId="{8110C510-37F8-4738-9D6F-87AEAC7038EE}" dt="2018-05-01T05:33:57.791" v="1411" actId="20577"/>
          <ac:spMkLst>
            <pc:docMk/>
            <pc:sldMk cId="189408723" sldId="260"/>
            <ac:spMk id="20" creationId="{8622612E-B4F4-4D35-B8D2-32C8872EDF1C}"/>
          </ac:spMkLst>
        </pc:spChg>
        <pc:grpChg chg="add mod">
          <ac:chgData name="Li Shuyue" userId="17adc6fbb20e664b" providerId="LiveId" clId="{8110C510-37F8-4738-9D6F-87AEAC7038EE}" dt="2018-05-01T05:21:02.355" v="1285" actId="1076"/>
          <ac:grpSpMkLst>
            <pc:docMk/>
            <pc:sldMk cId="189408723" sldId="260"/>
            <ac:grpSpMk id="17" creationId="{71EE965C-1048-4BC4-84FC-A2F1AB65EF24}"/>
          </ac:grpSpMkLst>
        </pc:grpChg>
        <pc:picChg chg="del">
          <ac:chgData name="Li Shuyue" userId="17adc6fbb20e664b" providerId="LiveId" clId="{8110C510-37F8-4738-9D6F-87AEAC7038EE}" dt="2018-05-01T05:19:12.097" v="1241" actId="478"/>
          <ac:picMkLst>
            <pc:docMk/>
            <pc:sldMk cId="189408723" sldId="260"/>
            <ac:picMk id="4" creationId="{CCBA7B07-41DC-4733-AC07-630A77A590C7}"/>
          </ac:picMkLst>
        </pc:picChg>
        <pc:picChg chg="add mod">
          <ac:chgData name="Li Shuyue" userId="17adc6fbb20e664b" providerId="LiveId" clId="{8110C510-37F8-4738-9D6F-87AEAC7038EE}" dt="2018-05-01T05:20:50.481" v="1284" actId="1038"/>
          <ac:picMkLst>
            <pc:docMk/>
            <pc:sldMk cId="189408723" sldId="260"/>
            <ac:picMk id="18" creationId="{3EBAA535-BC42-4AA2-812A-A3CC506E7D2F}"/>
          </ac:picMkLst>
        </pc:picChg>
      </pc:sldChg>
      <pc:sldChg chg="modSp add del">
        <pc:chgData name="Li Shuyue" userId="17adc6fbb20e664b" providerId="LiveId" clId="{8110C510-37F8-4738-9D6F-87AEAC7038EE}" dt="2018-05-01T05:34:18.425" v="1412" actId="2696"/>
        <pc:sldMkLst>
          <pc:docMk/>
          <pc:sldMk cId="1334562389" sldId="261"/>
        </pc:sldMkLst>
        <pc:spChg chg="mod">
          <ac:chgData name="Li Shuyue" userId="17adc6fbb20e664b" providerId="LiveId" clId="{8110C510-37F8-4738-9D6F-87AEAC7038EE}" dt="2018-05-01T05:30:06.857" v="1290"/>
          <ac:spMkLst>
            <pc:docMk/>
            <pc:sldMk cId="1334562389" sldId="261"/>
            <ac:spMk id="3" creationId="{AEBE71F8-CE34-49F4-805B-0CD0C5504E4F}"/>
          </ac:spMkLst>
        </pc:spChg>
      </pc:sldChg>
      <pc:sldChg chg="addSp delSp modSp add ord">
        <pc:chgData name="Li Shuyue" userId="17adc6fbb20e664b" providerId="LiveId" clId="{8110C510-37F8-4738-9D6F-87AEAC7038EE}" dt="2018-05-01T06:49:06.717" v="1836" actId="1037"/>
        <pc:sldMkLst>
          <pc:docMk/>
          <pc:sldMk cId="2275677921" sldId="261"/>
        </pc:sldMkLst>
        <pc:spChg chg="mod">
          <ac:chgData name="Li Shuyue" userId="17adc6fbb20e664b" providerId="LiveId" clId="{8110C510-37F8-4738-9D6F-87AEAC7038EE}" dt="2018-05-01T05:35:26.496" v="1483" actId="14100"/>
          <ac:spMkLst>
            <pc:docMk/>
            <pc:sldMk cId="2275677921" sldId="261"/>
            <ac:spMk id="2" creationId="{B9044634-9455-411E-A86A-2D265E872F37}"/>
          </ac:spMkLst>
        </pc:spChg>
        <pc:spChg chg="mod">
          <ac:chgData name="Li Shuyue" userId="17adc6fbb20e664b" providerId="LiveId" clId="{8110C510-37F8-4738-9D6F-87AEAC7038EE}" dt="2018-05-01T06:49:06.717" v="1836" actId="1037"/>
          <ac:spMkLst>
            <pc:docMk/>
            <pc:sldMk cId="2275677921" sldId="261"/>
            <ac:spMk id="5" creationId="{69D701CF-DF0E-44A4-81EA-AFE780AB0FE2}"/>
          </ac:spMkLst>
        </pc:spChg>
        <pc:spChg chg="mod">
          <ac:chgData name="Li Shuyue" userId="17adc6fbb20e664b" providerId="LiveId" clId="{8110C510-37F8-4738-9D6F-87AEAC7038EE}" dt="2018-05-01T06:18:05.092" v="1546" actId="1035"/>
          <ac:spMkLst>
            <pc:docMk/>
            <pc:sldMk cId="2275677921" sldId="261"/>
            <ac:spMk id="11" creationId="{FC02F8AC-C0EB-4375-94EB-3C7913DB36D7}"/>
          </ac:spMkLst>
        </pc:spChg>
        <pc:spChg chg="mod">
          <ac:chgData name="Li Shuyue" userId="17adc6fbb20e664b" providerId="LiveId" clId="{8110C510-37F8-4738-9D6F-87AEAC7038EE}" dt="2018-05-01T06:18:33.761" v="1579" actId="113"/>
          <ac:spMkLst>
            <pc:docMk/>
            <pc:sldMk cId="2275677921" sldId="261"/>
            <ac:spMk id="12" creationId="{57B67048-A19F-4089-AAA9-C0C4AA282E80}"/>
          </ac:spMkLst>
        </pc:spChg>
        <pc:spChg chg="del">
          <ac:chgData name="Li Shuyue" userId="17adc6fbb20e664b" providerId="LiveId" clId="{8110C510-37F8-4738-9D6F-87AEAC7038EE}" dt="2018-05-01T06:16:29.742" v="1510" actId="478"/>
          <ac:spMkLst>
            <pc:docMk/>
            <pc:sldMk cId="2275677921" sldId="261"/>
            <ac:spMk id="13" creationId="{30093310-21FA-4E3B-84E9-870E3AA3C264}"/>
          </ac:spMkLst>
        </pc:spChg>
        <pc:spChg chg="mod">
          <ac:chgData name="Li Shuyue" userId="17adc6fbb20e664b" providerId="LiveId" clId="{8110C510-37F8-4738-9D6F-87AEAC7038EE}" dt="2018-05-01T06:27:54.492" v="1612" actId="20577"/>
          <ac:spMkLst>
            <pc:docMk/>
            <pc:sldMk cId="2275677921" sldId="261"/>
            <ac:spMk id="14" creationId="{653DC4C2-BDDB-4ABC-95D1-D6EF4C2D8C54}"/>
          </ac:spMkLst>
        </pc:spChg>
        <pc:spChg chg="add mod">
          <ac:chgData name="Li Shuyue" userId="17adc6fbb20e664b" providerId="LiveId" clId="{8110C510-37F8-4738-9D6F-87AEAC7038EE}" dt="2018-05-01T06:18:33.761" v="1579" actId="113"/>
          <ac:spMkLst>
            <pc:docMk/>
            <pc:sldMk cId="2275677921" sldId="261"/>
            <ac:spMk id="16" creationId="{1E6F8738-B813-4F50-A9AF-4990B8C62075}"/>
          </ac:spMkLst>
        </pc:spChg>
      </pc:sldChg>
      <pc:sldChg chg="modSp add">
        <pc:chgData name="Li Shuyue" userId="17adc6fbb20e664b" providerId="LiveId" clId="{8110C510-37F8-4738-9D6F-87AEAC7038EE}" dt="2018-05-01T06:32:32.158" v="1615"/>
        <pc:sldMkLst>
          <pc:docMk/>
          <pc:sldMk cId="397569695" sldId="262"/>
        </pc:sldMkLst>
        <pc:spChg chg="mod">
          <ac:chgData name="Li Shuyue" userId="17adc6fbb20e664b" providerId="LiveId" clId="{8110C510-37F8-4738-9D6F-87AEAC7038EE}" dt="2018-05-01T06:27:04.591" v="1600" actId="20577"/>
          <ac:spMkLst>
            <pc:docMk/>
            <pc:sldMk cId="397569695" sldId="262"/>
            <ac:spMk id="2" creationId="{6885FDD5-5445-4858-BE00-0E9521799143}"/>
          </ac:spMkLst>
        </pc:spChg>
        <pc:spChg chg="mod">
          <ac:chgData name="Li Shuyue" userId="17adc6fbb20e664b" providerId="LiveId" clId="{8110C510-37F8-4738-9D6F-87AEAC7038EE}" dt="2018-05-01T06:32:32.158" v="1615"/>
          <ac:spMkLst>
            <pc:docMk/>
            <pc:sldMk cId="397569695" sldId="262"/>
            <ac:spMk id="3" creationId="{17F1AB8D-5323-40CD-8A6F-B5612D2059B7}"/>
          </ac:spMkLst>
        </pc:spChg>
      </pc:sldChg>
      <pc:sldChg chg="addSp delSp modSp add">
        <pc:chgData name="Li Shuyue" userId="17adc6fbb20e664b" providerId="LiveId" clId="{8110C510-37F8-4738-9D6F-87AEAC7038EE}" dt="2018-05-01T07:04:28.441" v="2068" actId="20577"/>
        <pc:sldMkLst>
          <pc:docMk/>
          <pc:sldMk cId="1381727888" sldId="263"/>
        </pc:sldMkLst>
        <pc:spChg chg="mod">
          <ac:chgData name="Li Shuyue" userId="17adc6fbb20e664b" providerId="LiveId" clId="{8110C510-37F8-4738-9D6F-87AEAC7038EE}" dt="2018-05-01T06:35:10.600" v="1627" actId="20577"/>
          <ac:spMkLst>
            <pc:docMk/>
            <pc:sldMk cId="1381727888" sldId="263"/>
            <ac:spMk id="2" creationId="{B9044634-9455-411E-A86A-2D265E872F37}"/>
          </ac:spMkLst>
        </pc:spChg>
        <pc:spChg chg="del">
          <ac:chgData name="Li Shuyue" userId="17adc6fbb20e664b" providerId="LiveId" clId="{8110C510-37F8-4738-9D6F-87AEAC7038EE}" dt="2018-05-01T06:34:29.825" v="1618" actId="478"/>
          <ac:spMkLst>
            <pc:docMk/>
            <pc:sldMk cId="1381727888" sldId="263"/>
            <ac:spMk id="5" creationId="{69D701CF-DF0E-44A4-81EA-AFE780AB0FE2}"/>
          </ac:spMkLst>
        </pc:spChg>
        <pc:spChg chg="mod">
          <ac:chgData name="Li Shuyue" userId="17adc6fbb20e664b" providerId="LiveId" clId="{8110C510-37F8-4738-9D6F-87AEAC7038EE}" dt="2018-05-01T06:34:43.125" v="1620" actId="1076"/>
          <ac:spMkLst>
            <pc:docMk/>
            <pc:sldMk cId="1381727888" sldId="263"/>
            <ac:spMk id="6" creationId="{78DAACAD-FEB9-4476-8F0F-EFE7BC2CC3F4}"/>
          </ac:spMkLst>
        </pc:spChg>
        <pc:spChg chg="mod">
          <ac:chgData name="Li Shuyue" userId="17adc6fbb20e664b" providerId="LiveId" clId="{8110C510-37F8-4738-9D6F-87AEAC7038EE}" dt="2018-05-01T06:35:39.980" v="1630" actId="1076"/>
          <ac:spMkLst>
            <pc:docMk/>
            <pc:sldMk cId="1381727888" sldId="263"/>
            <ac:spMk id="7" creationId="{7543B839-713E-4C24-95EA-243FC0DFB7B4}"/>
          </ac:spMkLst>
        </pc:spChg>
        <pc:spChg chg="mod">
          <ac:chgData name="Li Shuyue" userId="17adc6fbb20e664b" providerId="LiveId" clId="{8110C510-37F8-4738-9D6F-87AEAC7038EE}" dt="2018-05-01T06:35:46.204" v="1631" actId="1076"/>
          <ac:spMkLst>
            <pc:docMk/>
            <pc:sldMk cId="1381727888" sldId="263"/>
            <ac:spMk id="8" creationId="{43E50E4F-6AB8-469F-A034-AB162FF93BEC}"/>
          </ac:spMkLst>
        </pc:spChg>
        <pc:spChg chg="mod">
          <ac:chgData name="Li Shuyue" userId="17adc6fbb20e664b" providerId="LiveId" clId="{8110C510-37F8-4738-9D6F-87AEAC7038EE}" dt="2018-05-01T06:36:45.294" v="1646" actId="1076"/>
          <ac:spMkLst>
            <pc:docMk/>
            <pc:sldMk cId="1381727888" sldId="263"/>
            <ac:spMk id="9" creationId="{55765B34-3BE1-4DDF-A80E-FBF3E17C74B8}"/>
          </ac:spMkLst>
        </pc:spChg>
        <pc:spChg chg="mod">
          <ac:chgData name="Li Shuyue" userId="17adc6fbb20e664b" providerId="LiveId" clId="{8110C510-37F8-4738-9D6F-87AEAC7038EE}" dt="2018-05-01T06:36:28.481" v="1643" actId="1076"/>
          <ac:spMkLst>
            <pc:docMk/>
            <pc:sldMk cId="1381727888" sldId="263"/>
            <ac:spMk id="10" creationId="{74D72530-669B-4D91-9909-520168ED9E51}"/>
          </ac:spMkLst>
        </pc:spChg>
        <pc:spChg chg="del">
          <ac:chgData name="Li Shuyue" userId="17adc6fbb20e664b" providerId="LiveId" clId="{8110C510-37F8-4738-9D6F-87AEAC7038EE}" dt="2018-05-01T06:35:23.423" v="1628" actId="478"/>
          <ac:spMkLst>
            <pc:docMk/>
            <pc:sldMk cId="1381727888" sldId="263"/>
            <ac:spMk id="11" creationId="{FC02F8AC-C0EB-4375-94EB-3C7913DB36D7}"/>
          </ac:spMkLst>
        </pc:spChg>
        <pc:spChg chg="mod">
          <ac:chgData name="Li Shuyue" userId="17adc6fbb20e664b" providerId="LiveId" clId="{8110C510-37F8-4738-9D6F-87AEAC7038EE}" dt="2018-05-01T06:35:57.116" v="1633" actId="1076"/>
          <ac:spMkLst>
            <pc:docMk/>
            <pc:sldMk cId="1381727888" sldId="263"/>
            <ac:spMk id="12" creationId="{57B67048-A19F-4089-AAA9-C0C4AA282E80}"/>
          </ac:spMkLst>
        </pc:spChg>
        <pc:spChg chg="add del mod">
          <ac:chgData name="Li Shuyue" userId="17adc6fbb20e664b" providerId="LiveId" clId="{8110C510-37F8-4738-9D6F-87AEAC7038EE}" dt="2018-05-01T06:34:32.221" v="1619" actId="478"/>
          <ac:spMkLst>
            <pc:docMk/>
            <pc:sldMk cId="1381727888" sldId="263"/>
            <ac:spMk id="13" creationId="{64BF219B-1C19-484F-8AB1-7E722881F43C}"/>
          </ac:spMkLst>
        </pc:spChg>
        <pc:spChg chg="mod">
          <ac:chgData name="Li Shuyue" userId="17adc6fbb20e664b" providerId="LiveId" clId="{8110C510-37F8-4738-9D6F-87AEAC7038EE}" dt="2018-05-01T06:39:05.739" v="1694" actId="403"/>
          <ac:spMkLst>
            <pc:docMk/>
            <pc:sldMk cId="1381727888" sldId="263"/>
            <ac:spMk id="14" creationId="{653DC4C2-BDDB-4ABC-95D1-D6EF4C2D8C54}"/>
          </ac:spMkLst>
        </pc:spChg>
        <pc:spChg chg="del">
          <ac:chgData name="Li Shuyue" userId="17adc6fbb20e664b" providerId="LiveId" clId="{8110C510-37F8-4738-9D6F-87AEAC7038EE}" dt="2018-05-01T06:35:29.498" v="1629" actId="478"/>
          <ac:spMkLst>
            <pc:docMk/>
            <pc:sldMk cId="1381727888" sldId="263"/>
            <ac:spMk id="15" creationId="{21103C9D-00DC-41FC-9F8B-8D8EA19931B0}"/>
          </ac:spMkLst>
        </pc:spChg>
        <pc:spChg chg="mod">
          <ac:chgData name="Li Shuyue" userId="17adc6fbb20e664b" providerId="LiveId" clId="{8110C510-37F8-4738-9D6F-87AEAC7038EE}" dt="2018-05-01T06:36:06.310" v="1635" actId="113"/>
          <ac:spMkLst>
            <pc:docMk/>
            <pc:sldMk cId="1381727888" sldId="263"/>
            <ac:spMk id="16" creationId="{1E6F8738-B813-4F50-A9AF-4990B8C62075}"/>
          </ac:spMkLst>
        </pc:spChg>
        <pc:spChg chg="add mod">
          <ac:chgData name="Li Shuyue" userId="17adc6fbb20e664b" providerId="LiveId" clId="{8110C510-37F8-4738-9D6F-87AEAC7038EE}" dt="2018-05-01T06:53:34.900" v="1949" actId="20577"/>
          <ac:spMkLst>
            <pc:docMk/>
            <pc:sldMk cId="1381727888" sldId="263"/>
            <ac:spMk id="17" creationId="{99E78C37-9E5F-42AB-884C-DB82C59BDA70}"/>
          </ac:spMkLst>
        </pc:spChg>
        <pc:spChg chg="add mod">
          <ac:chgData name="Li Shuyue" userId="17adc6fbb20e664b" providerId="LiveId" clId="{8110C510-37F8-4738-9D6F-87AEAC7038EE}" dt="2018-05-01T07:04:12.300" v="2064" actId="1076"/>
          <ac:spMkLst>
            <pc:docMk/>
            <pc:sldMk cId="1381727888" sldId="263"/>
            <ac:spMk id="18" creationId="{C418ED9B-1B91-48DA-805C-06DC71D49DCC}"/>
          </ac:spMkLst>
        </pc:spChg>
        <pc:spChg chg="add mod">
          <ac:chgData name="Li Shuyue" userId="17adc6fbb20e664b" providerId="LiveId" clId="{8110C510-37F8-4738-9D6F-87AEAC7038EE}" dt="2018-05-01T07:04:28.441" v="2068" actId="20577"/>
          <ac:spMkLst>
            <pc:docMk/>
            <pc:sldMk cId="1381727888" sldId="263"/>
            <ac:spMk id="19" creationId="{E78E53DB-7B5F-4B7F-B8B9-26DED4352670}"/>
          </ac:spMkLst>
        </pc:spChg>
        <pc:picChg chg="del">
          <ac:chgData name="Li Shuyue" userId="17adc6fbb20e664b" providerId="LiveId" clId="{8110C510-37F8-4738-9D6F-87AEAC7038EE}" dt="2018-05-01T06:34:26.081" v="1617" actId="478"/>
          <ac:picMkLst>
            <pc:docMk/>
            <pc:sldMk cId="1381727888" sldId="263"/>
            <ac:picMk id="4" creationId="{CCBA7B07-41DC-4733-AC07-630A77A590C7}"/>
          </ac:picMkLst>
        </pc:picChg>
      </pc:sldChg>
      <pc:sldChg chg="addSp modSp add">
        <pc:chgData name="Li Shuyue" userId="17adc6fbb20e664b" providerId="LiveId" clId="{8110C510-37F8-4738-9D6F-87AEAC7038EE}" dt="2018-05-01T07:24:06.707" v="2400" actId="1076"/>
        <pc:sldMkLst>
          <pc:docMk/>
          <pc:sldMk cId="379871561" sldId="264"/>
        </pc:sldMkLst>
        <pc:spChg chg="mod">
          <ac:chgData name="Li Shuyue" userId="17adc6fbb20e664b" providerId="LiveId" clId="{8110C510-37F8-4738-9D6F-87AEAC7038EE}" dt="2018-05-01T06:53:46.856" v="1956" actId="20577"/>
          <ac:spMkLst>
            <pc:docMk/>
            <pc:sldMk cId="379871561" sldId="264"/>
            <ac:spMk id="2" creationId="{019A2610-F513-4A36-A7B0-BA7D5BA1E0B2}"/>
          </ac:spMkLst>
        </pc:spChg>
        <pc:spChg chg="mod">
          <ac:chgData name="Li Shuyue" userId="17adc6fbb20e664b" providerId="LiveId" clId="{8110C510-37F8-4738-9D6F-87AEAC7038EE}" dt="2018-05-01T07:18:29.078" v="2365" actId="27636"/>
          <ac:spMkLst>
            <pc:docMk/>
            <pc:sldMk cId="379871561" sldId="264"/>
            <ac:spMk id="3" creationId="{171295DC-0BCC-4C3B-A48B-0F3A440ED94D}"/>
          </ac:spMkLst>
        </pc:spChg>
        <pc:spChg chg="add mod">
          <ac:chgData name="Li Shuyue" userId="17adc6fbb20e664b" providerId="LiveId" clId="{8110C510-37F8-4738-9D6F-87AEAC7038EE}" dt="2018-05-01T07:08:14.249" v="2252" actId="20577"/>
          <ac:spMkLst>
            <pc:docMk/>
            <pc:sldMk cId="379871561" sldId="264"/>
            <ac:spMk id="6" creationId="{8095E036-68A5-4728-AB5F-74A692FBAD34}"/>
          </ac:spMkLst>
        </pc:spChg>
        <pc:spChg chg="add mod">
          <ac:chgData name="Li Shuyue" userId="17adc6fbb20e664b" providerId="LiveId" clId="{8110C510-37F8-4738-9D6F-87AEAC7038EE}" dt="2018-05-01T07:15:46.686" v="2348" actId="20577"/>
          <ac:spMkLst>
            <pc:docMk/>
            <pc:sldMk cId="379871561" sldId="264"/>
            <ac:spMk id="7" creationId="{EF2268A0-85DC-41A4-84D7-6FDB52F4DA6B}"/>
          </ac:spMkLst>
        </pc:spChg>
        <pc:picChg chg="add mod">
          <ac:chgData name="Li Shuyue" userId="17adc6fbb20e664b" providerId="LiveId" clId="{8110C510-37F8-4738-9D6F-87AEAC7038EE}" dt="2018-05-01T07:22:44.037" v="2392" actId="1076"/>
          <ac:picMkLst>
            <pc:docMk/>
            <pc:sldMk cId="379871561" sldId="264"/>
            <ac:picMk id="4" creationId="{0665F80E-96BA-4861-B552-29CEEEB4AB21}"/>
          </ac:picMkLst>
        </pc:picChg>
        <pc:picChg chg="add mod">
          <ac:chgData name="Li Shuyue" userId="17adc6fbb20e664b" providerId="LiveId" clId="{8110C510-37F8-4738-9D6F-87AEAC7038EE}" dt="2018-05-01T07:24:06.707" v="2400" actId="1076"/>
          <ac:picMkLst>
            <pc:docMk/>
            <pc:sldMk cId="379871561" sldId="264"/>
            <ac:picMk id="5" creationId="{C6CF8D93-DD42-4C16-870A-CC2470817423}"/>
          </ac:picMkLst>
        </pc:picChg>
      </pc:sldChg>
      <pc:sldChg chg="addSp delSp modSp add">
        <pc:chgData name="Li Shuyue" userId="17adc6fbb20e664b" providerId="LiveId" clId="{8110C510-37F8-4738-9D6F-87AEAC7038EE}" dt="2018-05-01T07:24:00.973" v="2399" actId="1076"/>
        <pc:sldMkLst>
          <pc:docMk/>
          <pc:sldMk cId="2567723810" sldId="265"/>
        </pc:sldMkLst>
        <pc:spChg chg="mod">
          <ac:chgData name="Li Shuyue" userId="17adc6fbb20e664b" providerId="LiveId" clId="{8110C510-37F8-4738-9D6F-87AEAC7038EE}" dt="2018-05-01T07:16:20.082" v="2353" actId="27636"/>
          <ac:spMkLst>
            <pc:docMk/>
            <pc:sldMk cId="2567723810" sldId="265"/>
            <ac:spMk id="3" creationId="{171295DC-0BCC-4C3B-A48B-0F3A440ED94D}"/>
          </ac:spMkLst>
        </pc:spChg>
        <pc:picChg chg="del">
          <ac:chgData name="Li Shuyue" userId="17adc6fbb20e664b" providerId="LiveId" clId="{8110C510-37F8-4738-9D6F-87AEAC7038EE}" dt="2018-05-01T07:17:48.568" v="2361" actId="478"/>
          <ac:picMkLst>
            <pc:docMk/>
            <pc:sldMk cId="2567723810" sldId="265"/>
            <ac:picMk id="4" creationId="{0665F80E-96BA-4861-B552-29CEEEB4AB21}"/>
          </ac:picMkLst>
        </pc:picChg>
        <pc:picChg chg="del">
          <ac:chgData name="Li Shuyue" userId="17adc6fbb20e664b" providerId="LiveId" clId="{8110C510-37F8-4738-9D6F-87AEAC7038EE}" dt="2018-05-01T07:18:36.030" v="2366" actId="478"/>
          <ac:picMkLst>
            <pc:docMk/>
            <pc:sldMk cId="2567723810" sldId="265"/>
            <ac:picMk id="5" creationId="{C6CF8D93-DD42-4C16-870A-CC2470817423}"/>
          </ac:picMkLst>
        </pc:picChg>
        <pc:picChg chg="add mod">
          <ac:chgData name="Li Shuyue" userId="17adc6fbb20e664b" providerId="LiveId" clId="{8110C510-37F8-4738-9D6F-87AEAC7038EE}" dt="2018-05-01T07:22:38.358" v="2391" actId="1076"/>
          <ac:picMkLst>
            <pc:docMk/>
            <pc:sldMk cId="2567723810" sldId="265"/>
            <ac:picMk id="8" creationId="{FACD049E-8CE7-4631-90BB-844E0C99AB5D}"/>
          </ac:picMkLst>
        </pc:picChg>
        <pc:picChg chg="add mod">
          <ac:chgData name="Li Shuyue" userId="17adc6fbb20e664b" providerId="LiveId" clId="{8110C510-37F8-4738-9D6F-87AEAC7038EE}" dt="2018-05-01T07:24:00.973" v="2399" actId="1076"/>
          <ac:picMkLst>
            <pc:docMk/>
            <pc:sldMk cId="2567723810" sldId="265"/>
            <ac:picMk id="9" creationId="{FB06745F-7C72-4B6B-83DF-8191D9A462BB}"/>
          </ac:picMkLst>
        </pc:picChg>
      </pc:sldChg>
      <pc:sldChg chg="addSp delSp modSp add">
        <pc:chgData name="Li Shuyue" userId="17adc6fbb20e664b" providerId="LiveId" clId="{8110C510-37F8-4738-9D6F-87AEAC7038EE}" dt="2018-05-01T07:23:55.191" v="2398" actId="1076"/>
        <pc:sldMkLst>
          <pc:docMk/>
          <pc:sldMk cId="4071936619" sldId="266"/>
        </pc:sldMkLst>
        <pc:spChg chg="mod">
          <ac:chgData name="Li Shuyue" userId="17adc6fbb20e664b" providerId="LiveId" clId="{8110C510-37F8-4738-9D6F-87AEAC7038EE}" dt="2018-05-01T07:20:57.934" v="2380"/>
          <ac:spMkLst>
            <pc:docMk/>
            <pc:sldMk cId="4071936619" sldId="266"/>
            <ac:spMk id="3" creationId="{171295DC-0BCC-4C3B-A48B-0F3A440ED94D}"/>
          </ac:spMkLst>
        </pc:spChg>
        <pc:picChg chg="del">
          <ac:chgData name="Li Shuyue" userId="17adc6fbb20e664b" providerId="LiveId" clId="{8110C510-37F8-4738-9D6F-87AEAC7038EE}" dt="2018-05-01T07:21:46.885" v="2387" actId="478"/>
          <ac:picMkLst>
            <pc:docMk/>
            <pc:sldMk cId="4071936619" sldId="266"/>
            <ac:picMk id="8" creationId="{FACD049E-8CE7-4631-90BB-844E0C99AB5D}"/>
          </ac:picMkLst>
        </pc:picChg>
        <pc:picChg chg="del mod">
          <ac:chgData name="Li Shuyue" userId="17adc6fbb20e664b" providerId="LiveId" clId="{8110C510-37F8-4738-9D6F-87AEAC7038EE}" dt="2018-05-01T07:23:46.390" v="2397" actId="478"/>
          <ac:picMkLst>
            <pc:docMk/>
            <pc:sldMk cId="4071936619" sldId="266"/>
            <ac:picMk id="9" creationId="{FB06745F-7C72-4B6B-83DF-8191D9A462BB}"/>
          </ac:picMkLst>
        </pc:picChg>
        <pc:picChg chg="add mod">
          <ac:chgData name="Li Shuyue" userId="17adc6fbb20e664b" providerId="LiveId" clId="{8110C510-37F8-4738-9D6F-87AEAC7038EE}" dt="2018-05-01T07:22:33.407" v="2390" actId="1076"/>
          <ac:picMkLst>
            <pc:docMk/>
            <pc:sldMk cId="4071936619" sldId="266"/>
            <ac:picMk id="10" creationId="{4F801644-94D4-476D-BFEC-1AC73C1C2FE5}"/>
          </ac:picMkLst>
        </pc:picChg>
        <pc:picChg chg="add mod">
          <ac:chgData name="Li Shuyue" userId="17adc6fbb20e664b" providerId="LiveId" clId="{8110C510-37F8-4738-9D6F-87AEAC7038EE}" dt="2018-05-01T07:23:55.191" v="2398" actId="1076"/>
          <ac:picMkLst>
            <pc:docMk/>
            <pc:sldMk cId="4071936619" sldId="266"/>
            <ac:picMk id="11" creationId="{917C7BB6-7425-4687-B03E-F847CBC4C6EC}"/>
          </ac:picMkLst>
        </pc:picChg>
      </pc:sldChg>
      <pc:sldChg chg="addSp delSp modSp add">
        <pc:chgData name="Li Shuyue" userId="17adc6fbb20e664b" providerId="LiveId" clId="{8110C510-37F8-4738-9D6F-87AEAC7038EE}" dt="2018-05-01T07:27:05.787" v="2444" actId="1076"/>
        <pc:sldMkLst>
          <pc:docMk/>
          <pc:sldMk cId="1118696136" sldId="267"/>
        </pc:sldMkLst>
        <pc:spChg chg="mod">
          <ac:chgData name="Li Shuyue" userId="17adc6fbb20e664b" providerId="LiveId" clId="{8110C510-37F8-4738-9D6F-87AEAC7038EE}" dt="2018-05-01T07:25:37.083" v="2433" actId="20577"/>
          <ac:spMkLst>
            <pc:docMk/>
            <pc:sldMk cId="1118696136" sldId="267"/>
            <ac:spMk id="3" creationId="{171295DC-0BCC-4C3B-A48B-0F3A440ED94D}"/>
          </ac:spMkLst>
        </pc:spChg>
        <pc:picChg chg="add mod">
          <ac:chgData name="Li Shuyue" userId="17adc6fbb20e664b" providerId="LiveId" clId="{8110C510-37F8-4738-9D6F-87AEAC7038EE}" dt="2018-05-01T07:26:16.255" v="2438" actId="1076"/>
          <ac:picMkLst>
            <pc:docMk/>
            <pc:sldMk cId="1118696136" sldId="267"/>
            <ac:picMk id="8" creationId="{CC525414-37AC-404A-B0EE-2707B457A8AF}"/>
          </ac:picMkLst>
        </pc:picChg>
        <pc:picChg chg="add mod">
          <ac:chgData name="Li Shuyue" userId="17adc6fbb20e664b" providerId="LiveId" clId="{8110C510-37F8-4738-9D6F-87AEAC7038EE}" dt="2018-05-01T07:27:05.787" v="2444" actId="1076"/>
          <ac:picMkLst>
            <pc:docMk/>
            <pc:sldMk cId="1118696136" sldId="267"/>
            <ac:picMk id="9" creationId="{65EF86D6-0C06-4DF3-A7BD-268A90E208C2}"/>
          </ac:picMkLst>
        </pc:picChg>
        <pc:picChg chg="del">
          <ac:chgData name="Li Shuyue" userId="17adc6fbb20e664b" providerId="LiveId" clId="{8110C510-37F8-4738-9D6F-87AEAC7038EE}" dt="2018-05-01T07:26:09.613" v="2437" actId="478"/>
          <ac:picMkLst>
            <pc:docMk/>
            <pc:sldMk cId="1118696136" sldId="267"/>
            <ac:picMk id="10" creationId="{4F801644-94D4-476D-BFEC-1AC73C1C2FE5}"/>
          </ac:picMkLst>
        </pc:picChg>
        <pc:picChg chg="del">
          <ac:chgData name="Li Shuyue" userId="17adc6fbb20e664b" providerId="LiveId" clId="{8110C510-37F8-4738-9D6F-87AEAC7038EE}" dt="2018-05-01T07:26:55.916" v="2443" actId="478"/>
          <ac:picMkLst>
            <pc:docMk/>
            <pc:sldMk cId="1118696136" sldId="267"/>
            <ac:picMk id="11" creationId="{917C7BB6-7425-4687-B03E-F847CBC4C6EC}"/>
          </ac:picMkLst>
        </pc:picChg>
      </pc:sldChg>
      <pc:sldChg chg="addSp delSp modSp add">
        <pc:chgData name="Li Shuyue" userId="17adc6fbb20e664b" providerId="LiveId" clId="{8110C510-37F8-4738-9D6F-87AEAC7038EE}" dt="2018-05-01T07:30:12.992" v="2457" actId="1076"/>
        <pc:sldMkLst>
          <pc:docMk/>
          <pc:sldMk cId="4260585568" sldId="268"/>
        </pc:sldMkLst>
        <pc:spChg chg="mod">
          <ac:chgData name="Li Shuyue" userId="17adc6fbb20e664b" providerId="LiveId" clId="{8110C510-37F8-4738-9D6F-87AEAC7038EE}" dt="2018-05-01T07:27:23.685" v="2446" actId="20577"/>
          <ac:spMkLst>
            <pc:docMk/>
            <pc:sldMk cId="4260585568" sldId="268"/>
            <ac:spMk id="3" creationId="{171295DC-0BCC-4C3B-A48B-0F3A440ED94D}"/>
          </ac:spMkLst>
        </pc:spChg>
        <pc:picChg chg="del">
          <ac:chgData name="Li Shuyue" userId="17adc6fbb20e664b" providerId="LiveId" clId="{8110C510-37F8-4738-9D6F-87AEAC7038EE}" dt="2018-05-01T07:29:37" v="2450" actId="478"/>
          <ac:picMkLst>
            <pc:docMk/>
            <pc:sldMk cId="4260585568" sldId="268"/>
            <ac:picMk id="8" creationId="{CC525414-37AC-404A-B0EE-2707B457A8AF}"/>
          </ac:picMkLst>
        </pc:picChg>
        <pc:picChg chg="del">
          <ac:chgData name="Li Shuyue" userId="17adc6fbb20e664b" providerId="LiveId" clId="{8110C510-37F8-4738-9D6F-87AEAC7038EE}" dt="2018-05-01T07:30:01.910" v="2456" actId="478"/>
          <ac:picMkLst>
            <pc:docMk/>
            <pc:sldMk cId="4260585568" sldId="268"/>
            <ac:picMk id="9" creationId="{65EF86D6-0C06-4DF3-A7BD-268A90E208C2}"/>
          </ac:picMkLst>
        </pc:picChg>
        <pc:picChg chg="add mod">
          <ac:chgData name="Li Shuyue" userId="17adc6fbb20e664b" providerId="LiveId" clId="{8110C510-37F8-4738-9D6F-87AEAC7038EE}" dt="2018-05-01T07:29:40.542" v="2451" actId="1076"/>
          <ac:picMkLst>
            <pc:docMk/>
            <pc:sldMk cId="4260585568" sldId="268"/>
            <ac:picMk id="10" creationId="{7EB00D95-42D9-4B4C-9662-E2F1A6BBC2AB}"/>
          </ac:picMkLst>
        </pc:picChg>
        <pc:picChg chg="add mod">
          <ac:chgData name="Li Shuyue" userId="17adc6fbb20e664b" providerId="LiveId" clId="{8110C510-37F8-4738-9D6F-87AEAC7038EE}" dt="2018-05-01T07:30:12.992" v="2457" actId="1076"/>
          <ac:picMkLst>
            <pc:docMk/>
            <pc:sldMk cId="4260585568" sldId="268"/>
            <ac:picMk id="11" creationId="{9F335098-D444-4307-87A8-B12446DE79C2}"/>
          </ac:picMkLst>
        </pc:picChg>
      </pc:sldChg>
      <pc:sldChg chg="addSp delSp modSp add">
        <pc:chgData name="Li Shuyue" userId="17adc6fbb20e664b" providerId="LiveId" clId="{8110C510-37F8-4738-9D6F-87AEAC7038EE}" dt="2018-05-01T07:31:55.991" v="2474" actId="1076"/>
        <pc:sldMkLst>
          <pc:docMk/>
          <pc:sldMk cId="629937804" sldId="269"/>
        </pc:sldMkLst>
        <pc:spChg chg="mod">
          <ac:chgData name="Li Shuyue" userId="17adc6fbb20e664b" providerId="LiveId" clId="{8110C510-37F8-4738-9D6F-87AEAC7038EE}" dt="2018-05-01T07:30:35.881" v="2461" actId="20577"/>
          <ac:spMkLst>
            <pc:docMk/>
            <pc:sldMk cId="629937804" sldId="269"/>
            <ac:spMk id="3" creationId="{171295DC-0BCC-4C3B-A48B-0F3A440ED94D}"/>
          </ac:spMkLst>
        </pc:spChg>
        <pc:picChg chg="add mod">
          <ac:chgData name="Li Shuyue" userId="17adc6fbb20e664b" providerId="LiveId" clId="{8110C510-37F8-4738-9D6F-87AEAC7038EE}" dt="2018-05-01T07:31:16.534" v="2468" actId="1076"/>
          <ac:picMkLst>
            <pc:docMk/>
            <pc:sldMk cId="629937804" sldId="269"/>
            <ac:picMk id="8" creationId="{CFD094D5-ABF4-4DA5-A351-D992DB1263A5}"/>
          </ac:picMkLst>
        </pc:picChg>
        <pc:picChg chg="add mod">
          <ac:chgData name="Li Shuyue" userId="17adc6fbb20e664b" providerId="LiveId" clId="{8110C510-37F8-4738-9D6F-87AEAC7038EE}" dt="2018-05-01T07:31:55.991" v="2474" actId="1076"/>
          <ac:picMkLst>
            <pc:docMk/>
            <pc:sldMk cId="629937804" sldId="269"/>
            <ac:picMk id="9" creationId="{02CF44B1-A020-406A-8C92-AB129E723084}"/>
          </ac:picMkLst>
        </pc:picChg>
        <pc:picChg chg="add del">
          <ac:chgData name="Li Shuyue" userId="17adc6fbb20e664b" providerId="LiveId" clId="{8110C510-37F8-4738-9D6F-87AEAC7038EE}" dt="2018-05-01T07:31:11.653" v="2467" actId="478"/>
          <ac:picMkLst>
            <pc:docMk/>
            <pc:sldMk cId="629937804" sldId="269"/>
            <ac:picMk id="10" creationId="{7EB00D95-42D9-4B4C-9662-E2F1A6BBC2AB}"/>
          </ac:picMkLst>
        </pc:picChg>
        <pc:picChg chg="del">
          <ac:chgData name="Li Shuyue" userId="17adc6fbb20e664b" providerId="LiveId" clId="{8110C510-37F8-4738-9D6F-87AEAC7038EE}" dt="2018-05-01T07:31:47.039" v="2473" actId="478"/>
          <ac:picMkLst>
            <pc:docMk/>
            <pc:sldMk cId="629937804" sldId="269"/>
            <ac:picMk id="11" creationId="{9F335098-D444-4307-87A8-B12446DE79C2}"/>
          </ac:picMkLst>
        </pc:picChg>
      </pc:sldChg>
      <pc:sldChg chg="addSp delSp modSp add">
        <pc:chgData name="Li Shuyue" userId="17adc6fbb20e664b" providerId="LiveId" clId="{8110C510-37F8-4738-9D6F-87AEAC7038EE}" dt="2018-05-01T07:33:19.105" v="2492" actId="1076"/>
        <pc:sldMkLst>
          <pc:docMk/>
          <pc:sldMk cId="3493083557" sldId="270"/>
        </pc:sldMkLst>
        <pc:spChg chg="mod">
          <ac:chgData name="Li Shuyue" userId="17adc6fbb20e664b" providerId="LiveId" clId="{8110C510-37F8-4738-9D6F-87AEAC7038EE}" dt="2018-05-01T07:32:22.291" v="2481" actId="20577"/>
          <ac:spMkLst>
            <pc:docMk/>
            <pc:sldMk cId="3493083557" sldId="270"/>
            <ac:spMk id="3" creationId="{171295DC-0BCC-4C3B-A48B-0F3A440ED94D}"/>
          </ac:spMkLst>
        </pc:spChg>
        <pc:picChg chg="del">
          <ac:chgData name="Li Shuyue" userId="17adc6fbb20e664b" providerId="LiveId" clId="{8110C510-37F8-4738-9D6F-87AEAC7038EE}" dt="2018-05-01T07:32:42.986" v="2485" actId="478"/>
          <ac:picMkLst>
            <pc:docMk/>
            <pc:sldMk cId="3493083557" sldId="270"/>
            <ac:picMk id="8" creationId="{CFD094D5-ABF4-4DA5-A351-D992DB1263A5}"/>
          </ac:picMkLst>
        </pc:picChg>
        <pc:picChg chg="del">
          <ac:chgData name="Li Shuyue" userId="17adc6fbb20e664b" providerId="LiveId" clId="{8110C510-37F8-4738-9D6F-87AEAC7038EE}" dt="2018-05-01T07:33:13.799" v="2491" actId="478"/>
          <ac:picMkLst>
            <pc:docMk/>
            <pc:sldMk cId="3493083557" sldId="270"/>
            <ac:picMk id="9" creationId="{02CF44B1-A020-406A-8C92-AB129E723084}"/>
          </ac:picMkLst>
        </pc:picChg>
        <pc:picChg chg="add mod">
          <ac:chgData name="Li Shuyue" userId="17adc6fbb20e664b" providerId="LiveId" clId="{8110C510-37F8-4738-9D6F-87AEAC7038EE}" dt="2018-05-01T07:32:50.364" v="2486" actId="1076"/>
          <ac:picMkLst>
            <pc:docMk/>
            <pc:sldMk cId="3493083557" sldId="270"/>
            <ac:picMk id="10" creationId="{6D36996E-16EF-4CB8-8EF6-C791FBA388A5}"/>
          </ac:picMkLst>
        </pc:picChg>
        <pc:picChg chg="add mod">
          <ac:chgData name="Li Shuyue" userId="17adc6fbb20e664b" providerId="LiveId" clId="{8110C510-37F8-4738-9D6F-87AEAC7038EE}" dt="2018-05-01T07:33:19.105" v="2492" actId="1076"/>
          <ac:picMkLst>
            <pc:docMk/>
            <pc:sldMk cId="3493083557" sldId="270"/>
            <ac:picMk id="11" creationId="{6F1F4A40-AF9C-4A81-894D-74E04235B6E3}"/>
          </ac:picMkLst>
        </pc:picChg>
      </pc:sldChg>
      <pc:sldChg chg="addSp modSp add">
        <pc:chgData name="Li Shuyue" userId="17adc6fbb20e664b" providerId="LiveId" clId="{8110C510-37F8-4738-9D6F-87AEAC7038EE}" dt="2018-05-01T08:02:51.467" v="3464" actId="115"/>
        <pc:sldMkLst>
          <pc:docMk/>
          <pc:sldMk cId="3805516918" sldId="271"/>
        </pc:sldMkLst>
        <pc:spChg chg="mod">
          <ac:chgData name="Li Shuyue" userId="17adc6fbb20e664b" providerId="LiveId" clId="{8110C510-37F8-4738-9D6F-87AEAC7038EE}" dt="2018-05-01T07:34:59.489" v="2502" actId="5793"/>
          <ac:spMkLst>
            <pc:docMk/>
            <pc:sldMk cId="3805516918" sldId="271"/>
            <ac:spMk id="2" creationId="{CAC6ED68-297D-497B-8279-5B28CF4C9658}"/>
          </ac:spMkLst>
        </pc:spChg>
        <pc:spChg chg="mod">
          <ac:chgData name="Li Shuyue" userId="17adc6fbb20e664b" providerId="LiveId" clId="{8110C510-37F8-4738-9D6F-87AEAC7038EE}" dt="2018-05-01T08:02:51.467" v="3464" actId="115"/>
          <ac:spMkLst>
            <pc:docMk/>
            <pc:sldMk cId="3805516918" sldId="271"/>
            <ac:spMk id="3" creationId="{876BFE3B-158D-49B6-875A-8696B847C488}"/>
          </ac:spMkLst>
        </pc:spChg>
        <pc:picChg chg="add">
          <ac:chgData name="Li Shuyue" userId="17adc6fbb20e664b" providerId="LiveId" clId="{8110C510-37F8-4738-9D6F-87AEAC7038EE}" dt="2018-05-01T07:56:05.517" v="3070"/>
          <ac:picMkLst>
            <pc:docMk/>
            <pc:sldMk cId="3805516918" sldId="271"/>
            <ac:picMk id="4" creationId="{0BCDDB13-97B1-4519-9E70-F40D496B32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33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24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E7DC-B3C3-48FB-A606-C82AB56F5B0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B82A46-F2ED-4AEA-B510-445FB17C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9C2E-FD8B-469E-BFF0-BB7EF5F5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16360" cy="2262781"/>
          </a:xfrm>
        </p:spPr>
        <p:txBody>
          <a:bodyPr>
            <a:noAutofit/>
          </a:bodyPr>
          <a:lstStyle/>
          <a:p>
            <a:r>
              <a:rPr lang="en-US" sz="4400" dirty="0"/>
              <a:t>A Simple Dynamic System Model </a:t>
            </a:r>
            <a:br>
              <a:rPr lang="en-US" sz="4400" dirty="0"/>
            </a:br>
            <a:r>
              <a:rPr lang="en-US" sz="4400" dirty="0"/>
              <a:t>of Plant Hydraulic Failure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1EC31-265E-4918-8E64-F6B58AD6A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 764 Final Project</a:t>
            </a:r>
          </a:p>
          <a:p>
            <a:r>
              <a:rPr lang="en-US" dirty="0"/>
              <a:t>Shuyue Li</a:t>
            </a:r>
          </a:p>
        </p:txBody>
      </p:sp>
    </p:spTree>
    <p:extLst>
      <p:ext uri="{BB962C8B-B14F-4D97-AF65-F5344CB8AC3E}">
        <p14:creationId xmlns:p14="http://schemas.microsoft.com/office/powerpoint/2010/main" val="270735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‘safe’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=-1.5,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=-2, D=0.04,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=-1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01644-94D4-476D-BFEC-1AC73C1C2F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93" y="1904339"/>
            <a:ext cx="5580702" cy="419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C7BB6-7425-4687-B03E-F847CBC4C6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8" y="1904339"/>
            <a:ext cx="5599509" cy="4197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dirty="0"/>
                  <a:t>‘unsafe’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=-1.5, D=0.01,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25414-37AC-404A-B0EE-2707B457A8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87" y="1904335"/>
            <a:ext cx="5599508" cy="4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F86D6-0C06-4DF3-A7BD-268A90E208C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9" y="1904335"/>
            <a:ext cx="5599509" cy="419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9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dirty="0"/>
                  <a:t>‘unsafe’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=-1.5, D=0.015,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00D95-42D9-4B4C-9662-E2F1A6BBC2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88" y="1904335"/>
            <a:ext cx="5599507" cy="419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35098-D444-4307-87A8-B12446DE79C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8" y="1904335"/>
            <a:ext cx="5599509" cy="419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5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dirty="0"/>
                  <a:t>‘unsafe’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=-1.5, D=0.02,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094D5-ABF4-4DA5-A351-D992DB1263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47" y="1904335"/>
            <a:ext cx="5599520" cy="419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F44B1-A020-406A-8C92-AB129E7230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35" y="1904335"/>
            <a:ext cx="5599509" cy="419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93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dirty="0"/>
                  <a:t>‘unsafe’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=-1.5, D=0.015,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=-1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6996E-16EF-4CB8-8EF6-C791FBA388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82" y="1904335"/>
            <a:ext cx="5599513" cy="419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4A40-AF9C-4A81-894D-74E04235B6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9" y="1904335"/>
            <a:ext cx="5599508" cy="4197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08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ED68-297D-497B-8279-5B28CF4C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BFE3B-158D-49B6-875A-8696B847C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11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‘safe’ plant, one stable equilibrium point</a:t>
                </a:r>
              </a:p>
              <a:p>
                <a:pPr lvl="1"/>
                <a:r>
                  <a:rPr lang="en-US" dirty="0"/>
                  <a:t>Increase of D doesn’t change leaf water status much; </a:t>
                </a:r>
              </a:p>
              <a:p>
                <a:pPr lvl="1"/>
                <a:r>
                  <a:rPr lang="en-US" dirty="0"/>
                  <a:t>Decrease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(root water potential) changes the shape of curves, but doesn’t change stability</a:t>
                </a:r>
              </a:p>
              <a:p>
                <a:r>
                  <a:rPr lang="en-US" dirty="0"/>
                  <a:t>For an ‘unsafe’ plant, one or three equilibrium points</a:t>
                </a:r>
              </a:p>
              <a:p>
                <a:pPr lvl="1"/>
                <a:r>
                  <a:rPr lang="en-US" dirty="0"/>
                  <a:t>For small D and saturated soil, one stable eq </a:t>
                </a:r>
                <a:r>
                  <a:rPr lang="en-US" dirty="0" err="1"/>
                  <a:t>pt</a:t>
                </a:r>
                <a:r>
                  <a:rPr lang="en-US" dirty="0"/>
                  <a:t> as ‘safe’ plant;</a:t>
                </a:r>
              </a:p>
              <a:p>
                <a:pPr lvl="1"/>
                <a:r>
                  <a:rPr lang="en-US" dirty="0"/>
                  <a:t>Increasing D slightly, suddenly three eq pts: two stable pts &amp; one bifurcation</a:t>
                </a:r>
              </a:p>
              <a:p>
                <a:pPr lvl="1"/>
                <a:r>
                  <a:rPr lang="en-US" dirty="0"/>
                  <a:t>Continue increasing D or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one stable pts left – desiccated</a:t>
                </a:r>
              </a:p>
              <a:p>
                <a:pPr marL="57150" indent="0">
                  <a:buNone/>
                </a:pPr>
                <a:endParaRPr lang="en-US" dirty="0"/>
              </a:p>
              <a:p>
                <a:pPr indent="-285750"/>
                <a:r>
                  <a:rPr lang="en-US" u="sng" dirty="0"/>
                  <a:t>Although the exact values and the speed of status shift when changing D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u="sng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u="sng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are different from the linear assumption, this project demonstrated that the how plants proceed to hydraulic failure have similar conditions, based on this simple model.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BFE3B-158D-49B6-875A-8696B847C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11249"/>
              </a:xfrm>
              <a:blipFill>
                <a:blip r:embed="rId2"/>
                <a:stretch>
                  <a:fillRect l="-479" t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1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DD5-5445-4858-BE00-0E95217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AB8D-5323-40CD-8A6F-B5612D20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612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Manzoni, S., G. </a:t>
            </a:r>
            <a:r>
              <a:rPr lang="en-US" dirty="0" err="1"/>
              <a:t>Vico</a:t>
            </a:r>
            <a:r>
              <a:rPr lang="en-US" dirty="0"/>
              <a:t>, G. Katul, S. </a:t>
            </a:r>
            <a:r>
              <a:rPr lang="en-US" dirty="0" err="1"/>
              <a:t>Palmroth</a:t>
            </a:r>
            <a:r>
              <a:rPr lang="en-US" dirty="0"/>
              <a:t>, R. B. Jackson, and A. </a:t>
            </a:r>
            <a:r>
              <a:rPr lang="en-US" dirty="0" err="1"/>
              <a:t>Porporato</a:t>
            </a:r>
            <a:r>
              <a:rPr lang="en-US" dirty="0"/>
              <a:t> (2013), Hydraulic limits on maximum plant transpiration and the origin of the safety-efficiency tradeoff, New Phytol., 198(1), 169–178.</a:t>
            </a:r>
          </a:p>
          <a:p>
            <a:pPr marL="0" indent="0">
              <a:buNone/>
            </a:pPr>
            <a:r>
              <a:rPr lang="en-US" dirty="0"/>
              <a:t>Manzoni, S., Katul, G., &amp; </a:t>
            </a:r>
            <a:r>
              <a:rPr lang="en-US" dirty="0" err="1"/>
              <a:t>Porporato</a:t>
            </a:r>
            <a:r>
              <a:rPr lang="en-US" dirty="0"/>
              <a:t>, A. (2014). A dynamical system perspective on plant hydraulic failure. Water Resources Research, 50(6), 5170-5183.</a:t>
            </a:r>
          </a:p>
          <a:p>
            <a:pPr marL="0" indent="0">
              <a:buNone/>
            </a:pPr>
            <a:r>
              <a:rPr lang="en-US" dirty="0" err="1"/>
              <a:t>Tuzet</a:t>
            </a:r>
            <a:r>
              <a:rPr lang="en-US" dirty="0"/>
              <a:t>, A., A. Perrier, and R. </a:t>
            </a:r>
            <a:r>
              <a:rPr lang="en-US" dirty="0" err="1"/>
              <a:t>Leuning</a:t>
            </a:r>
            <a:r>
              <a:rPr lang="en-US" dirty="0"/>
              <a:t> (2003), A coupled model of stomatal conductance, photosynthesis and transpiration, Plant Cell Environ., 26(7), 1097–1116.</a:t>
            </a:r>
          </a:p>
        </p:txBody>
      </p:sp>
    </p:spTree>
    <p:extLst>
      <p:ext uri="{BB962C8B-B14F-4D97-AF65-F5344CB8AC3E}">
        <p14:creationId xmlns:p14="http://schemas.microsoft.com/office/powerpoint/2010/main" val="39756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2B02-1BF9-40E2-9B0A-8038701A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2AE2-5433-4705-8EEE-77FEFD67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Plants uptake water by root absorption while lose water by transpiration; thus, water flows from soil and through the xylem, eventually reaching to leaves</a:t>
            </a:r>
          </a:p>
          <a:p>
            <a:r>
              <a:rPr lang="en-US" dirty="0"/>
              <a:t>When transpiration increases compared to water supply, the leaf water potential reaches a more negative equilibrium, leading to water stress</a:t>
            </a:r>
          </a:p>
          <a:p>
            <a:r>
              <a:rPr lang="en-US" dirty="0"/>
              <a:t>High </a:t>
            </a:r>
            <a:r>
              <a:rPr lang="en-US" b="1" dirty="0"/>
              <a:t>atmospheric vapor pressure deficit </a:t>
            </a:r>
            <a:r>
              <a:rPr lang="en-US" dirty="0"/>
              <a:t>and </a:t>
            </a:r>
            <a:r>
              <a:rPr lang="en-US" b="1" dirty="0"/>
              <a:t>low soil moisture </a:t>
            </a:r>
            <a:r>
              <a:rPr lang="en-US" dirty="0"/>
              <a:t>usually occurs  in dry conditions, which increase the water demand while decreasing the supply, due to </a:t>
            </a:r>
            <a:r>
              <a:rPr lang="en-US" b="1" dirty="0"/>
              <a:t>lowered soil-to-root conductance </a:t>
            </a:r>
            <a:r>
              <a:rPr lang="en-US" dirty="0"/>
              <a:t>and </a:t>
            </a:r>
            <a:r>
              <a:rPr lang="en-US" b="1" dirty="0"/>
              <a:t>xylem cavitation </a:t>
            </a:r>
          </a:p>
          <a:p>
            <a:r>
              <a:rPr lang="en-US" dirty="0"/>
              <a:t>If drought last for enough time, it may eventually reduce the leaf water potential to the point of collapse - loss of a physiologically sustainable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71EB6-8D8F-4F49-825C-41352D8EB9B6}"/>
              </a:ext>
            </a:extLst>
          </p:cNvPr>
          <p:cNvSpPr txBox="1"/>
          <p:nvPr/>
        </p:nvSpPr>
        <p:spPr>
          <a:xfrm>
            <a:off x="8417491" y="6432115"/>
            <a:ext cx="364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(Manzoni, Katul &amp; Porporato, 2014)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37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7B0C-54B5-4CEF-A180-9E2BE4D7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F91E-39E3-4EEC-96CE-2CF64315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plant hydraulic failure from a catastrophe theory perspective?</a:t>
            </a:r>
          </a:p>
          <a:p>
            <a:endParaRPr lang="en-US" sz="2400" dirty="0"/>
          </a:p>
          <a:p>
            <a:r>
              <a:rPr lang="en-US" sz="2400" dirty="0"/>
              <a:t>How do vapor pressure deficit (D) and soil moisture (equivalent to root water potential) trigger a state shift from one equilibrium point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2242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4634-9455-411E-A86A-2D265E8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1584"/>
            <a:ext cx="8911687" cy="1280890"/>
          </a:xfrm>
        </p:spPr>
        <p:txBody>
          <a:bodyPr/>
          <a:lstStyle/>
          <a:p>
            <a:r>
              <a:rPr lang="en-US" dirty="0"/>
              <a:t>Previous 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A7B07-41DC-4733-AC07-630A77A5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42" y="1414718"/>
            <a:ext cx="4116519" cy="4459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701CF-DF0E-44A4-81EA-AFE780AB0FE2}"/>
              </a:ext>
            </a:extLst>
          </p:cNvPr>
          <p:cNvSpPr txBox="1"/>
          <p:nvPr/>
        </p:nvSpPr>
        <p:spPr>
          <a:xfrm>
            <a:off x="2497442" y="5912285"/>
            <a:ext cx="4116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Model scheme showing the water storage compartments (solid boxes), nodes (dashed boxes), and fluxes (arrows)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AACAD-FEB9-4476-8F0F-EFE7BC2CC3F4}"/>
              </a:ext>
            </a:extLst>
          </p:cNvPr>
          <p:cNvSpPr txBox="1"/>
          <p:nvPr/>
        </p:nvSpPr>
        <p:spPr>
          <a:xfrm>
            <a:off x="6776581" y="1414718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balance equations for water storage: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/>
              <p:nvPr/>
            </p:nvSpPr>
            <p:spPr>
              <a:xfrm>
                <a:off x="7258832" y="2330401"/>
                <a:ext cx="4487960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32" y="2330401"/>
                <a:ext cx="4487960" cy="406330"/>
              </a:xfrm>
              <a:prstGeom prst="rect">
                <a:avLst/>
              </a:prstGeom>
              <a:blipFill>
                <a:blip r:embed="rId3"/>
                <a:stretch>
                  <a:fillRect l="-1902" t="-4478" r="-2174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/>
              <p:nvPr/>
            </p:nvSpPr>
            <p:spPr>
              <a:xfrm>
                <a:off x="7113920" y="3400456"/>
                <a:ext cx="4777783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20" y="3400456"/>
                <a:ext cx="4777783" cy="406330"/>
              </a:xfrm>
              <a:prstGeom prst="rect">
                <a:avLst/>
              </a:prstGeom>
              <a:blipFill>
                <a:blip r:embed="rId4"/>
                <a:stretch>
                  <a:fillRect l="-1786"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765B34-3BE1-4DDF-A80E-FBF3E17C74B8}"/>
              </a:ext>
            </a:extLst>
          </p:cNvPr>
          <p:cNvSpPr txBox="1"/>
          <p:nvPr/>
        </p:nvSpPr>
        <p:spPr>
          <a:xfrm>
            <a:off x="6928981" y="2969030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Leaf compartment: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2530-669B-4D91-9909-520168ED9E51}"/>
              </a:ext>
            </a:extLst>
          </p:cNvPr>
          <p:cNvSpPr txBox="1"/>
          <p:nvPr/>
        </p:nvSpPr>
        <p:spPr>
          <a:xfrm>
            <a:off x="6928981" y="2012682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Woody compartment: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2F8AC-C0EB-4375-94EB-3C7913DB36D7}"/>
              </a:ext>
            </a:extLst>
          </p:cNvPr>
          <p:cNvSpPr txBox="1"/>
          <p:nvPr/>
        </p:nvSpPr>
        <p:spPr>
          <a:xfrm>
            <a:off x="6812399" y="4404263"/>
            <a:ext cx="52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assumptions (for analytical tractability):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/>
              <p:nvPr/>
            </p:nvSpPr>
            <p:spPr>
              <a:xfrm>
                <a:off x="7668017" y="4852543"/>
                <a:ext cx="2958823" cy="590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17" y="4852543"/>
                <a:ext cx="2958823" cy="590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093310-21FA-4E3B-84E9-870E3AA3C264}"/>
                  </a:ext>
                </a:extLst>
              </p:cNvPr>
              <p:cNvSpPr txBox="1"/>
              <p:nvPr/>
            </p:nvSpPr>
            <p:spPr>
              <a:xfrm>
                <a:off x="7668017" y="5493511"/>
                <a:ext cx="2921504" cy="590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093310-21FA-4E3B-84E9-870E3AA3C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17" y="5493511"/>
                <a:ext cx="2921504" cy="590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3DC4C2-BDDB-4ABC-95D1-D6EF4C2D8C54}"/>
                  </a:ext>
                </a:extLst>
              </p:cNvPr>
              <p:cNvSpPr txBox="1"/>
              <p:nvPr/>
            </p:nvSpPr>
            <p:spPr>
              <a:xfrm>
                <a:off x="6776581" y="6081882"/>
                <a:ext cx="5231704" cy="74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max indicates the conductance in saturated conditions;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represent the water potential levels at which each conductance is reduced by half.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3DC4C2-BDDB-4ABC-95D1-D6EF4C2D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81" y="6081882"/>
                <a:ext cx="5231704" cy="748090"/>
              </a:xfrm>
              <a:prstGeom prst="rect">
                <a:avLst/>
              </a:prstGeom>
              <a:blipFill>
                <a:blip r:embed="rId7"/>
                <a:stretch>
                  <a:fillRect l="-350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103C9D-00DC-41FC-9F8B-8D8EA19931B0}"/>
              </a:ext>
            </a:extLst>
          </p:cNvPr>
          <p:cNvSpPr txBox="1"/>
          <p:nvPr/>
        </p:nvSpPr>
        <p:spPr>
          <a:xfrm>
            <a:off x="6886959" y="3860954"/>
            <a:ext cx="523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 is hydraulic capacitance</a:t>
            </a:r>
          </a:p>
        </p:txBody>
      </p:sp>
    </p:spTree>
    <p:extLst>
      <p:ext uri="{BB962C8B-B14F-4D97-AF65-F5344CB8AC3E}">
        <p14:creationId xmlns:p14="http://schemas.microsoft.com/office/powerpoint/2010/main" val="389637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4634-9455-411E-A86A-2D265E8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1584"/>
            <a:ext cx="8911687" cy="1280890"/>
          </a:xfrm>
        </p:spPr>
        <p:txBody>
          <a:bodyPr/>
          <a:lstStyle/>
          <a:p>
            <a:r>
              <a:rPr lang="en-US" dirty="0"/>
              <a:t>Previous Study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E965C-1048-4BC4-84FC-A2F1AB65EF24}"/>
              </a:ext>
            </a:extLst>
          </p:cNvPr>
          <p:cNvGrpSpPr/>
          <p:nvPr/>
        </p:nvGrpSpPr>
        <p:grpSpPr>
          <a:xfrm>
            <a:off x="1866378" y="1383402"/>
            <a:ext cx="5231704" cy="2392068"/>
            <a:chOff x="6776581" y="1414718"/>
            <a:chExt cx="5231704" cy="23920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AACAD-FEB9-4476-8F0F-EFE7BC2CC3F4}"/>
                </a:ext>
              </a:extLst>
            </p:cNvPr>
            <p:cNvSpPr txBox="1"/>
            <p:nvPr/>
          </p:nvSpPr>
          <p:spPr>
            <a:xfrm>
              <a:off x="6776581" y="1414718"/>
              <a:ext cx="5079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Mass balance equations for water storage: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43B839-713E-4C24-95EA-243FC0DFB7B4}"/>
                    </a:ext>
                  </a:extLst>
                </p:cNvPr>
                <p:cNvSpPr txBox="1"/>
                <p:nvPr/>
              </p:nvSpPr>
              <p:spPr>
                <a:xfrm>
                  <a:off x="7258832" y="2330401"/>
                  <a:ext cx="4487960" cy="406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43B839-713E-4C24-95EA-243FC0DF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832" y="2330401"/>
                  <a:ext cx="4487960" cy="406330"/>
                </a:xfrm>
                <a:prstGeom prst="rect">
                  <a:avLst/>
                </a:prstGeom>
                <a:blipFill>
                  <a:blip r:embed="rId2"/>
                  <a:stretch>
                    <a:fillRect l="-1766" t="-4478" r="-2310" b="-179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3E50E4F-6AB8-469F-A034-AB162FF93BEC}"/>
                    </a:ext>
                  </a:extLst>
                </p:cNvPr>
                <p:cNvSpPr txBox="1"/>
                <p:nvPr/>
              </p:nvSpPr>
              <p:spPr>
                <a:xfrm>
                  <a:off x="7113920" y="3400456"/>
                  <a:ext cx="4777783" cy="406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dirty="0"/>
                    <a:t>)-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3E50E4F-6AB8-469F-A034-AB162FF93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920" y="3400456"/>
                  <a:ext cx="4777783" cy="406330"/>
                </a:xfrm>
                <a:prstGeom prst="rect">
                  <a:avLst/>
                </a:prstGeom>
                <a:blipFill>
                  <a:blip r:embed="rId3"/>
                  <a:stretch>
                    <a:fillRect l="-1788" t="-454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765B34-3BE1-4DDF-A80E-FBF3E17C74B8}"/>
                </a:ext>
              </a:extLst>
            </p:cNvPr>
            <p:cNvSpPr txBox="1"/>
            <p:nvPr/>
          </p:nvSpPr>
          <p:spPr>
            <a:xfrm>
              <a:off x="6928981" y="2969030"/>
              <a:ext cx="5079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Leaf compartment: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72530-669B-4D91-9909-520168ED9E51}"/>
                </a:ext>
              </a:extLst>
            </p:cNvPr>
            <p:cNvSpPr txBox="1"/>
            <p:nvPr/>
          </p:nvSpPr>
          <p:spPr>
            <a:xfrm>
              <a:off x="6928981" y="2012682"/>
              <a:ext cx="5079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Woody compartment: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EBAA535-BC42-4AA2-812A-A3CC506E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862" y="32611"/>
            <a:ext cx="4809667" cy="1012238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22612E-B4F4-4D35-B8D2-32C8872E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80" y="4025030"/>
            <a:ext cx="5183188" cy="2832970"/>
          </a:xfrm>
        </p:spPr>
        <p:txBody>
          <a:bodyPr>
            <a:normAutofit/>
          </a:bodyPr>
          <a:lstStyle/>
          <a:p>
            <a:r>
              <a:rPr lang="en-US" sz="1600" dirty="0"/>
              <a:t>A ‘safe’ plant: stomatal closure occurs at water potentials less negative than full cavitation, with convergence of the water potentials toward a single, stable equilibrium point</a:t>
            </a:r>
          </a:p>
          <a:p>
            <a:r>
              <a:rPr lang="en-US" sz="1600" dirty="0"/>
              <a:t>An ‘unsafe’ plant: stomatal closure is delayed with respect to cavitation occurrence, with a second unstable equilibrium point emerging -&gt; saddle-node bifurcation</a:t>
            </a:r>
          </a:p>
        </p:txBody>
      </p:sp>
    </p:spTree>
    <p:extLst>
      <p:ext uri="{BB962C8B-B14F-4D97-AF65-F5344CB8AC3E}">
        <p14:creationId xmlns:p14="http://schemas.microsoft.com/office/powerpoint/2010/main" val="1894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4634-9455-411E-A86A-2D265E8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1584"/>
            <a:ext cx="9415360" cy="1280890"/>
          </a:xfrm>
        </p:spPr>
        <p:txBody>
          <a:bodyPr/>
          <a:lstStyle/>
          <a:p>
            <a:r>
              <a:rPr lang="en-US" dirty="0"/>
              <a:t>This project: change of linear assumptions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A7B07-41DC-4733-AC07-630A77A5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42" y="1414718"/>
            <a:ext cx="4116519" cy="4459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701CF-DF0E-44A4-81EA-AFE780AB0FE2}"/>
              </a:ext>
            </a:extLst>
          </p:cNvPr>
          <p:cNvSpPr txBox="1"/>
          <p:nvPr/>
        </p:nvSpPr>
        <p:spPr>
          <a:xfrm>
            <a:off x="2367419" y="5912285"/>
            <a:ext cx="440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g: conductance; 𝜓: water potential; E: water flux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AACAD-FEB9-4476-8F0F-EFE7BC2CC3F4}"/>
              </a:ext>
            </a:extLst>
          </p:cNvPr>
          <p:cNvSpPr txBox="1"/>
          <p:nvPr/>
        </p:nvSpPr>
        <p:spPr>
          <a:xfrm>
            <a:off x="6776581" y="1414718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balance equations for water storage: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/>
              <p:nvPr/>
            </p:nvSpPr>
            <p:spPr>
              <a:xfrm>
                <a:off x="7258832" y="2330401"/>
                <a:ext cx="4487960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32" y="2330401"/>
                <a:ext cx="4487960" cy="406330"/>
              </a:xfrm>
              <a:prstGeom prst="rect">
                <a:avLst/>
              </a:prstGeom>
              <a:blipFill>
                <a:blip r:embed="rId3"/>
                <a:stretch>
                  <a:fillRect l="-1902" t="-4478" r="-2174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/>
              <p:nvPr/>
            </p:nvSpPr>
            <p:spPr>
              <a:xfrm>
                <a:off x="7113920" y="3400456"/>
                <a:ext cx="4777783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20" y="3400456"/>
                <a:ext cx="4777783" cy="406330"/>
              </a:xfrm>
              <a:prstGeom prst="rect">
                <a:avLst/>
              </a:prstGeom>
              <a:blipFill>
                <a:blip r:embed="rId4"/>
                <a:stretch>
                  <a:fillRect l="-1786"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765B34-3BE1-4DDF-A80E-FBF3E17C74B8}"/>
              </a:ext>
            </a:extLst>
          </p:cNvPr>
          <p:cNvSpPr txBox="1"/>
          <p:nvPr/>
        </p:nvSpPr>
        <p:spPr>
          <a:xfrm>
            <a:off x="6928981" y="2969030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Leaf compartment: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2530-669B-4D91-9909-520168ED9E51}"/>
              </a:ext>
            </a:extLst>
          </p:cNvPr>
          <p:cNvSpPr txBox="1"/>
          <p:nvPr/>
        </p:nvSpPr>
        <p:spPr>
          <a:xfrm>
            <a:off x="6928981" y="2012682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Woody compartment: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2F8AC-C0EB-4375-94EB-3C7913DB36D7}"/>
              </a:ext>
            </a:extLst>
          </p:cNvPr>
          <p:cNvSpPr txBox="1"/>
          <p:nvPr/>
        </p:nvSpPr>
        <p:spPr>
          <a:xfrm>
            <a:off x="6812399" y="4304055"/>
            <a:ext cx="52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assumptions: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/>
              <p:nvPr/>
            </p:nvSpPr>
            <p:spPr>
              <a:xfrm>
                <a:off x="7668017" y="4657620"/>
                <a:ext cx="3565591" cy="653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𝟓𝟎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17" y="4657620"/>
                <a:ext cx="3565591" cy="653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3DC4C2-BDDB-4ABC-95D1-D6EF4C2D8C54}"/>
              </a:ext>
            </a:extLst>
          </p:cNvPr>
          <p:cNvSpPr txBox="1"/>
          <p:nvPr/>
        </p:nvSpPr>
        <p:spPr>
          <a:xfrm>
            <a:off x="6776581" y="6081882"/>
            <a:ext cx="5231704" cy="74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Actually, cavitation curves and stomatal closure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curves often show a sigmoidal shape [Manzoni et al., 2013; </a:t>
            </a:r>
            <a:r>
              <a:rPr lang="en-US" sz="1400" dirty="0" err="1">
                <a:solidFill>
                  <a:srgbClr val="0070C0"/>
                </a:solidFill>
              </a:rPr>
              <a:t>Tuzet</a:t>
            </a:r>
            <a:r>
              <a:rPr lang="en-US" sz="1400" dirty="0">
                <a:solidFill>
                  <a:srgbClr val="0070C0"/>
                </a:solidFill>
              </a:rPr>
              <a:t> et al., 2003]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03C9D-00DC-41FC-9F8B-8D8EA19931B0}"/>
              </a:ext>
            </a:extLst>
          </p:cNvPr>
          <p:cNvSpPr txBox="1"/>
          <p:nvPr/>
        </p:nvSpPr>
        <p:spPr>
          <a:xfrm>
            <a:off x="6886959" y="3860954"/>
            <a:ext cx="523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 is hydraulic capacitance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F8738-B813-4F50-A9AF-4990B8C62075}"/>
                  </a:ext>
                </a:extLst>
              </p:cNvPr>
              <p:cNvSpPr txBox="1"/>
              <p:nvPr/>
            </p:nvSpPr>
            <p:spPr>
              <a:xfrm>
                <a:off x="7668017" y="5303708"/>
                <a:ext cx="3485506" cy="65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𝝍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𝟓𝟎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F8738-B813-4F50-A9AF-4990B8C6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17" y="5303708"/>
                <a:ext cx="3485506" cy="654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67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4634-9455-411E-A86A-2D265E8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1584"/>
            <a:ext cx="9415360" cy="128089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AACAD-FEB9-4476-8F0F-EFE7BC2CC3F4}"/>
              </a:ext>
            </a:extLst>
          </p:cNvPr>
          <p:cNvSpPr txBox="1"/>
          <p:nvPr/>
        </p:nvSpPr>
        <p:spPr>
          <a:xfrm>
            <a:off x="1807655" y="1523142"/>
            <a:ext cx="50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balance equations for water storage: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/>
              <p:nvPr/>
            </p:nvSpPr>
            <p:spPr>
              <a:xfrm>
                <a:off x="1807655" y="2024422"/>
                <a:ext cx="4487960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43B839-713E-4C24-95EA-243FC0DFB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55" y="2024422"/>
                <a:ext cx="4487960" cy="406330"/>
              </a:xfrm>
              <a:prstGeom prst="rect">
                <a:avLst/>
              </a:prstGeom>
              <a:blipFill>
                <a:blip r:embed="rId2"/>
                <a:stretch>
                  <a:fillRect l="-1902" t="-4478" r="-2174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/>
              <p:nvPr/>
            </p:nvSpPr>
            <p:spPr>
              <a:xfrm>
                <a:off x="1807655" y="2703701"/>
                <a:ext cx="4777783" cy="40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50E4F-6AB8-469F-A034-AB162FF9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55" y="2703701"/>
                <a:ext cx="4777783" cy="406330"/>
              </a:xfrm>
              <a:prstGeom prst="rect">
                <a:avLst/>
              </a:prstGeom>
              <a:blipFill>
                <a:blip r:embed="rId3"/>
                <a:stretch>
                  <a:fillRect l="-1788"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765B34-3BE1-4DDF-A80E-FBF3E17C74B8}"/>
              </a:ext>
            </a:extLst>
          </p:cNvPr>
          <p:cNvSpPr txBox="1"/>
          <p:nvPr/>
        </p:nvSpPr>
        <p:spPr>
          <a:xfrm>
            <a:off x="716071" y="2722200"/>
            <a:ext cx="85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2530-669B-4D91-9909-520168ED9E51}"/>
              </a:ext>
            </a:extLst>
          </p:cNvPr>
          <p:cNvSpPr txBox="1"/>
          <p:nvPr/>
        </p:nvSpPr>
        <p:spPr>
          <a:xfrm>
            <a:off x="716071" y="2061420"/>
            <a:ext cx="94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Xylem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/>
              <p:nvPr/>
            </p:nvSpPr>
            <p:spPr>
              <a:xfrm>
                <a:off x="1807655" y="3136447"/>
                <a:ext cx="3565591" cy="653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50,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B67048-A19F-4089-AAA9-C0C4AA28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55" y="3136447"/>
                <a:ext cx="3565591" cy="653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3DC4C2-BDDB-4ABC-95D1-D6EF4C2D8C54}"/>
                  </a:ext>
                </a:extLst>
              </p:cNvPr>
              <p:cNvSpPr txBox="1"/>
              <p:nvPr/>
            </p:nvSpPr>
            <p:spPr>
              <a:xfrm>
                <a:off x="1731455" y="4802212"/>
                <a:ext cx="5231704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Constants used for simulation: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=0.0086;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=0.47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3DC4C2-BDDB-4ABC-95D1-D6EF4C2D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55" y="4802212"/>
                <a:ext cx="5231704" cy="658514"/>
              </a:xfrm>
              <a:prstGeom prst="rect">
                <a:avLst/>
              </a:prstGeom>
              <a:blipFill>
                <a:blip r:embed="rId5"/>
                <a:stretch>
                  <a:fillRect l="-932" t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F8738-B813-4F50-A9AF-4990B8C62075}"/>
                  </a:ext>
                </a:extLst>
              </p:cNvPr>
              <p:cNvSpPr txBox="1"/>
              <p:nvPr/>
            </p:nvSpPr>
            <p:spPr>
              <a:xfrm>
                <a:off x="1807655" y="3789831"/>
                <a:ext cx="3485506" cy="65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50,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F8738-B813-4F50-A9AF-4990B8C6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55" y="3789831"/>
                <a:ext cx="3485506" cy="654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9E78C37-9E5F-42AB-884C-DB82C59BD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159" y="1574328"/>
                <a:ext cx="5045126" cy="4613530"/>
              </a:xfrm>
            </p:spPr>
            <p:txBody>
              <a:bodyPr/>
              <a:lstStyle/>
              <a:p>
                <a:r>
                  <a:rPr lang="en-US" dirty="0"/>
                  <a:t>Senerios: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‘safe’ plant: stomatal closure occurs at water potentials less negative than full cavitation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=-1.5,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=-2</a:t>
                </a:r>
              </a:p>
              <a:p>
                <a:pPr lvl="1"/>
                <a:r>
                  <a:rPr lang="en-US" dirty="0"/>
                  <a:t>D=0.01, 0.04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 (saturation), -1</a:t>
                </a:r>
              </a:p>
              <a:p>
                <a:pPr marL="400050">
                  <a:buFont typeface="+mj-lt"/>
                  <a:buAutoNum type="arabicPeriod"/>
                </a:pPr>
                <a:r>
                  <a:rPr lang="en-US" dirty="0"/>
                  <a:t>‘unsafe’ plant: stomatal closure is delayed with respect to cavitation occurrence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=-1.5</a:t>
                </a:r>
              </a:p>
              <a:p>
                <a:pPr lvl="1"/>
                <a:r>
                  <a:rPr lang="en-US" dirty="0"/>
                  <a:t>D=0.01, 0.015, 0.02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 (saturation), -1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9E78C37-9E5F-42AB-884C-DB82C59BD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159" y="1574328"/>
                <a:ext cx="5045126" cy="4613530"/>
              </a:xfrm>
              <a:blipFill>
                <a:blip r:embed="rId7"/>
                <a:stretch>
                  <a:fillRect l="-966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418ED9B-1B91-48DA-805C-06DC71D49DCC}"/>
              </a:ext>
            </a:extLst>
          </p:cNvPr>
          <p:cNvSpPr txBox="1"/>
          <p:nvPr/>
        </p:nvSpPr>
        <p:spPr>
          <a:xfrm>
            <a:off x="6403918" y="2105561"/>
            <a:ext cx="45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E53DB-7B5F-4B7F-B8B9-26DED4352670}"/>
              </a:ext>
            </a:extLst>
          </p:cNvPr>
          <p:cNvSpPr txBox="1"/>
          <p:nvPr/>
        </p:nvSpPr>
        <p:spPr>
          <a:xfrm>
            <a:off x="6403918" y="2762935"/>
            <a:ext cx="45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8172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8"/>
                <a:ext cx="8915400" cy="73590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‘safe’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=-1.5,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=-2, D=0.01,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8"/>
                <a:ext cx="8915400" cy="735905"/>
              </a:xfrm>
              <a:blipFill>
                <a:blip r:embed="rId2"/>
                <a:stretch>
                  <a:fillRect l="-547" t="-91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65F80E-96BA-4861-B552-29CEEEB4AB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87" y="1864774"/>
            <a:ext cx="5598308" cy="419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F8D93-DD42-4C16-870A-CC24708174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1" y="1864772"/>
            <a:ext cx="5599924" cy="41978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</p:spTree>
    <p:extLst>
      <p:ext uri="{BB962C8B-B14F-4D97-AF65-F5344CB8AC3E}">
        <p14:creationId xmlns:p14="http://schemas.microsoft.com/office/powerpoint/2010/main" val="37987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610-F513-4A36-A7B0-BA7D5BA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‘safe’ plant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=-1.5,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=-2, D=0.04,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295DC-0BCC-4C3B-A48B-0F3A440ED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1068" y="1431099"/>
                <a:ext cx="8915400" cy="717116"/>
              </a:xfrm>
              <a:blipFill>
                <a:blip r:embed="rId2"/>
                <a:stretch>
                  <a:fillRect l="-547" t="-9402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95E036-68A5-4728-AB5F-74A692FBAD34}"/>
              </a:ext>
            </a:extLst>
          </p:cNvPr>
          <p:cNvSpPr txBox="1"/>
          <p:nvPr/>
        </p:nvSpPr>
        <p:spPr>
          <a:xfrm>
            <a:off x="2591068" y="6062597"/>
            <a:ext cx="440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line: nullcline of (1);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Green solid curve: nullcline of (2);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Black thin curve: one numerical solution with initial value (-1.5, -1.5) using ode45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68A0-85DC-41A4-84D7-6FDB52F4DA6B}"/>
              </a:ext>
            </a:extLst>
          </p:cNvPr>
          <p:cNvSpPr txBox="1"/>
          <p:nvPr/>
        </p:nvSpPr>
        <p:spPr>
          <a:xfrm>
            <a:off x="7101495" y="6062596"/>
            <a:ext cx="440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Blue dashed curve: evaporation demand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Red solid curve: water supply to leaves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D049E-8CE7-4631-90BB-844E0C99AB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97" y="1905000"/>
            <a:ext cx="5598698" cy="419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6745F-7C72-4B6B-83DF-8191D9A462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04" y="1905000"/>
            <a:ext cx="5598698" cy="419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7238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1077</TotalTime>
  <Words>1429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Wisp</vt:lpstr>
      <vt:lpstr>A Simple Dynamic System Model  of Plant Hydraulic Failure</vt:lpstr>
      <vt:lpstr>Background</vt:lpstr>
      <vt:lpstr>Questions</vt:lpstr>
      <vt:lpstr>Previous Study</vt:lpstr>
      <vt:lpstr>Previous Study</vt:lpstr>
      <vt:lpstr>This project: change of linear assumptions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Summary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Dynamic System Model  of Plant Hydraulic Failure</dc:title>
  <dc:creator>Li Shuyue</dc:creator>
  <cp:lastModifiedBy>Li Shuyue</cp:lastModifiedBy>
  <cp:revision>1</cp:revision>
  <dcterms:created xsi:type="dcterms:W3CDTF">2018-04-30T14:05:55Z</dcterms:created>
  <dcterms:modified xsi:type="dcterms:W3CDTF">2018-05-01T08:02:58Z</dcterms:modified>
</cp:coreProperties>
</file>