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760a233578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760a233578_2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760a233578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760a233578_2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60a233578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760a233578_2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60a233578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760a233578_2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60a233578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3760a233578_2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760a233578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3760a233578_2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760a233578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3760a233578_2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760a233578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3760a233578_2_1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760a23357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760a23357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78" y="-609600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SY221204/House-Price-Predictor" TargetMode="External"/><Relationship Id="rId4" Type="http://schemas.openxmlformats.org/officeDocument/2006/relationships/hyperlink" Target="https://github.com/SY221204/House-Price-Predictor/blob/main/house_price_prediction.csv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685800" y="1469244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6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House Price Predictor</a:t>
            </a:r>
            <a:endParaRPr sz="6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1371600" y="3498575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rPr lang="en" sz="312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 </a:t>
            </a:r>
            <a:r>
              <a:rPr lang="en" sz="3120">
                <a:latin typeface="Times New Roman"/>
                <a:ea typeface="Times New Roman"/>
                <a:cs typeface="Times New Roman"/>
                <a:sym typeface="Times New Roman"/>
              </a:rPr>
              <a:t>Shreyas Yadav</a:t>
            </a:r>
            <a:endParaRPr sz="31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rPr lang="en" sz="3120">
                <a:latin typeface="Times New Roman"/>
                <a:ea typeface="Times New Roman"/>
                <a:cs typeface="Times New Roman"/>
                <a:sym typeface="Times New Roman"/>
              </a:rPr>
              <a:t>Email: shreyas_2312res897@iitp.ac.in</a:t>
            </a:r>
            <a:endParaRPr sz="31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rPr lang="en" sz="312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Course: Data Science Project</a:t>
            </a:r>
            <a:endParaRPr sz="31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4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Estimating house prices manually is often inconsistent and inaccurate.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machine learning model can automate this process and deliver reliable predictions.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challenge: Incorporating multiple factors like Area, Bedrooms, and Location.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4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 regression model to predict house prices.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real-world features: Area, Bedrooms, and Location.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the model using standard metrics.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real-time predictions based on user input.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sz="4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Features: Area (sq ft), Bedrooms, Location, Price (in </a:t>
            </a:r>
            <a:r>
              <a:rPr lang="en"/>
              <a:t>Crores</a:t>
            </a: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Locations: Delhi, Mumbai, Bangalore, Kolkata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variable: Price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Preprocessing: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   • OneHotEncoder used for Location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   • Train-Test Split (80% train, 20% test)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4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457200" y="1409500"/>
            <a:ext cx="7990800" cy="3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</a:pPr>
            <a:r>
              <a:rPr lang="en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and preprocess the dataset using Pandas.</a:t>
            </a:r>
            <a:endParaRPr sz="3100"/>
          </a:p>
          <a:p>
            <a:pPr indent="-33655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</a:pPr>
            <a:r>
              <a:rPr lang="en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 'Location' using OneHotEncoder.</a:t>
            </a:r>
            <a:endParaRPr sz="3100"/>
          </a:p>
          <a:p>
            <a:pPr indent="-33655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</a:pPr>
            <a:r>
              <a:rPr lang="en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data into training and testing sets.</a:t>
            </a:r>
            <a:endParaRPr sz="3100"/>
          </a:p>
          <a:p>
            <a:pPr indent="-33655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</a:pPr>
            <a:r>
              <a:rPr lang="en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a Linear Regression model using Scikit-Learn.</a:t>
            </a:r>
            <a:endParaRPr sz="3100"/>
          </a:p>
          <a:p>
            <a:pPr indent="-33655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</a:pPr>
            <a:r>
              <a:rPr lang="en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performance using R² score and Mean Squared Error.</a:t>
            </a:r>
            <a:endParaRPr sz="3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Evaluation</a:t>
            </a:r>
            <a:endParaRPr sz="4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</a:pPr>
            <a:r>
              <a:rPr lang="en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Squared Error (MSE): Measures average squared error between predicted and actual values.</a:t>
            </a:r>
            <a:endParaRPr sz="3100"/>
          </a:p>
          <a:p>
            <a:pPr indent="-33655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</a:pPr>
            <a:r>
              <a:rPr lang="en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R² Score: Indicates how well the model explains the variation in prices.</a:t>
            </a:r>
            <a:endParaRPr sz="3100"/>
          </a:p>
          <a:p>
            <a:pPr indent="-33655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</a:pPr>
            <a:r>
              <a:rPr lang="en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clean dataset: R² ≈ 1.0, indicating perfect prediction capability.</a:t>
            </a:r>
            <a:endParaRPr sz="3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Predictions</a:t>
            </a:r>
            <a:endParaRPr sz="4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457200" y="12898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Input: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Area: 2000 sq ft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Bedrooms: 3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Location: Mumbai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Predicted Price: ₹ 1.84 Cr (approx)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4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457200" y="1349675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Machine learning provides consistent and accurate price predictions.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Helps buyers and sellers make informed decisions.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Can be integrated into real estate platforms for instant valuation.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latin typeface="Times New Roman"/>
                <a:ea typeface="Times New Roman"/>
                <a:cs typeface="Times New Roman"/>
                <a:sym typeface="Times New Roman"/>
              </a:rPr>
              <a:t>GitHub &amp; Download Links</a:t>
            </a:r>
            <a:endParaRPr sz="4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198775" y="1200150"/>
            <a:ext cx="8684100" cy="377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GitHub Repository: 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https://github.com/SY221204/House-Price-Predictor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Sample CSV File: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house_price_prediction.csv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