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M Sans Medium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DM Sans ExtraBold"/>
      <p:bold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DMSansExtraBold-boldItalic.fntdata"/><Relationship Id="rId23" Type="http://schemas.openxmlformats.org/officeDocument/2006/relationships/font" Target="fonts/DMSa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MSansMedium-regular.fntdata"/><Relationship Id="rId14" Type="http://schemas.openxmlformats.org/officeDocument/2006/relationships/slide" Target="slides/slide9.xml"/><Relationship Id="rId17" Type="http://schemas.openxmlformats.org/officeDocument/2006/relationships/font" Target="fonts/DMSansMedium-italic.fntdata"/><Relationship Id="rId16" Type="http://schemas.openxmlformats.org/officeDocument/2006/relationships/font" Target="fonts/DMSansMedium-bold.fntdata"/><Relationship Id="rId19" Type="http://schemas.openxmlformats.org/officeDocument/2006/relationships/font" Target="fonts/Lato-regular.fntdata"/><Relationship Id="rId18" Type="http://schemas.openxmlformats.org/officeDocument/2006/relationships/font" Target="fonts/DM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598f15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598f15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598f15f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598f15f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898300" y="1523100"/>
            <a:ext cx="6957000" cy="22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98450" y="3732200"/>
            <a:ext cx="695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2078028" y="-1391669"/>
            <a:ext cx="11666207" cy="8151541"/>
            <a:chOff x="-2078028" y="-1391669"/>
            <a:chExt cx="11666207" cy="8151541"/>
          </a:xfrm>
        </p:grpSpPr>
        <p:sp>
          <p:nvSpPr>
            <p:cNvPr id="13" name="Google Shape;13;p2"/>
            <p:cNvSpPr/>
            <p:nvPr/>
          </p:nvSpPr>
          <p:spPr>
            <a:xfrm rot="5400000">
              <a:off x="-1065597" y="-240409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02464" y="36860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182925" y="-535943"/>
            <a:ext cx="8085408" cy="5144509"/>
            <a:chOff x="-182925" y="-535943"/>
            <a:chExt cx="8085408" cy="514450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-182925" y="4544171"/>
              <a:ext cx="8085408" cy="64395"/>
              <a:chOff x="-182925" y="4544171"/>
              <a:chExt cx="8085408" cy="6439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11949" y="-535943"/>
              <a:ext cx="64395" cy="1596993"/>
              <a:chOff x="911949" y="-535943"/>
              <a:chExt cx="64395" cy="1596993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1541975" y="2206088"/>
            <a:ext cx="65760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541975" y="318956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1"/>
          <p:cNvSpPr/>
          <p:nvPr/>
        </p:nvSpPr>
        <p:spPr>
          <a:xfrm>
            <a:off x="-813163" y="2810632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677500" y="-126523"/>
            <a:ext cx="8912413" cy="4658519"/>
            <a:chOff x="677500" y="-126523"/>
            <a:chExt cx="8912413" cy="4658519"/>
          </a:xfrm>
        </p:grpSpPr>
        <p:grpSp>
          <p:nvGrpSpPr>
            <p:cNvPr id="113" name="Google Shape;113;p11"/>
            <p:cNvGrpSpPr/>
            <p:nvPr/>
          </p:nvGrpSpPr>
          <p:grpSpPr>
            <a:xfrm rot="5400000">
              <a:off x="7473850" y="723583"/>
              <a:ext cx="1771650" cy="71438"/>
              <a:chOff x="1150025" y="4460558"/>
              <a:chExt cx="1771650" cy="71438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11"/>
            <p:cNvGrpSpPr/>
            <p:nvPr/>
          </p:nvGrpSpPr>
          <p:grpSpPr>
            <a:xfrm rot="10800000">
              <a:off x="677500" y="4460558"/>
              <a:ext cx="8912413" cy="71438"/>
              <a:chOff x="-2308750" y="4879233"/>
              <a:chExt cx="8912413" cy="71438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713225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2" type="subTitle"/>
          </p:nvPr>
        </p:nvSpPr>
        <p:spPr>
          <a:xfrm>
            <a:off x="713225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3419250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3419250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5" type="title"/>
          </p:nvPr>
        </p:nvSpPr>
        <p:spPr>
          <a:xfrm>
            <a:off x="1415375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6" type="title"/>
          </p:nvPr>
        </p:nvSpPr>
        <p:spPr>
          <a:xfrm>
            <a:off x="4121400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7" type="title"/>
          </p:nvPr>
        </p:nvSpPr>
        <p:spPr>
          <a:xfrm>
            <a:off x="1415375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8" type="title"/>
          </p:nvPr>
        </p:nvSpPr>
        <p:spPr>
          <a:xfrm>
            <a:off x="4121400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6125275" y="36033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6125275" y="20570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14" type="title"/>
          </p:nvPr>
        </p:nvSpPr>
        <p:spPr>
          <a:xfrm>
            <a:off x="6827425" y="273810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hasCustomPrompt="1" idx="15" type="title"/>
          </p:nvPr>
        </p:nvSpPr>
        <p:spPr>
          <a:xfrm>
            <a:off x="6827425" y="1191725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2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idx="16" type="subTitle"/>
          </p:nvPr>
        </p:nvSpPr>
        <p:spPr>
          <a:xfrm>
            <a:off x="713225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7" type="subTitle"/>
          </p:nvPr>
        </p:nvSpPr>
        <p:spPr>
          <a:xfrm>
            <a:off x="713225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8" type="subTitle"/>
          </p:nvPr>
        </p:nvSpPr>
        <p:spPr>
          <a:xfrm>
            <a:off x="3419250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9" type="subTitle"/>
          </p:nvPr>
        </p:nvSpPr>
        <p:spPr>
          <a:xfrm>
            <a:off x="3419250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20" type="subTitle"/>
          </p:nvPr>
        </p:nvSpPr>
        <p:spPr>
          <a:xfrm>
            <a:off x="6125275" y="332189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21" type="subTitle"/>
          </p:nvPr>
        </p:nvSpPr>
        <p:spPr>
          <a:xfrm>
            <a:off x="6125275" y="17756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2" name="Google Shape;142;p13"/>
          <p:cNvGrpSpPr/>
          <p:nvPr/>
        </p:nvGrpSpPr>
        <p:grpSpPr>
          <a:xfrm rot="5400000">
            <a:off x="-2432457" y="1770414"/>
            <a:ext cx="5611922" cy="64395"/>
            <a:chOff x="2290561" y="4544171"/>
            <a:chExt cx="5611922" cy="64395"/>
          </a:xfrm>
        </p:grpSpPr>
        <p:sp>
          <p:nvSpPr>
            <p:cNvPr id="143" name="Google Shape;143;p13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3"/>
          <p:cNvSpPr/>
          <p:nvPr/>
        </p:nvSpPr>
        <p:spPr>
          <a:xfrm rot="5400000">
            <a:off x="-370272" y="3596151"/>
            <a:ext cx="2452727" cy="4477588"/>
          </a:xfrm>
          <a:custGeom>
            <a:rect b="b" l="l" r="r" t="t"/>
            <a:pathLst>
              <a:path extrusionOk="0" h="4183" w="2292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>
            <p:ph type="title"/>
          </p:nvPr>
        </p:nvSpPr>
        <p:spPr>
          <a:xfrm>
            <a:off x="1134950" y="896900"/>
            <a:ext cx="35196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1134950" y="2370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/>
          <p:nvPr>
            <p:ph idx="2" type="pic"/>
          </p:nvPr>
        </p:nvSpPr>
        <p:spPr>
          <a:xfrm>
            <a:off x="5112775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1" name="Google Shape;151;p14"/>
          <p:cNvGrpSpPr/>
          <p:nvPr/>
        </p:nvGrpSpPr>
        <p:grpSpPr>
          <a:xfrm rot="5400000">
            <a:off x="-4082112" y="651583"/>
            <a:ext cx="8912413" cy="71438"/>
            <a:chOff x="-2308750" y="4879233"/>
            <a:chExt cx="8912413" cy="71438"/>
          </a:xfrm>
        </p:grpSpPr>
        <p:sp>
          <p:nvSpPr>
            <p:cNvPr id="152" name="Google Shape;152;p14"/>
            <p:cNvSpPr/>
            <p:nvPr/>
          </p:nvSpPr>
          <p:spPr>
            <a:xfrm>
              <a:off x="-2308750" y="4907750"/>
              <a:ext cx="88761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478250" y="4879233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-3158952" y="-2761668"/>
            <a:ext cx="14310715" cy="8500853"/>
            <a:chOff x="-3158952" y="-2761668"/>
            <a:chExt cx="14310715" cy="8500853"/>
          </a:xfrm>
        </p:grpSpPr>
        <p:sp>
          <p:nvSpPr>
            <p:cNvPr id="156" name="Google Shape;156;p14"/>
            <p:cNvSpPr/>
            <p:nvPr/>
          </p:nvSpPr>
          <p:spPr>
            <a:xfrm rot="-5400000">
              <a:off x="-1420638" y="25102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430787" y="-2761668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subTitle"/>
          </p:nvPr>
        </p:nvSpPr>
        <p:spPr>
          <a:xfrm>
            <a:off x="720000" y="1162975"/>
            <a:ext cx="77106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2" name="Google Shape;162;p15"/>
          <p:cNvGrpSpPr/>
          <p:nvPr/>
        </p:nvGrpSpPr>
        <p:grpSpPr>
          <a:xfrm>
            <a:off x="-1116563" y="-951167"/>
            <a:ext cx="12856953" cy="9005240"/>
            <a:chOff x="-1116563" y="-951167"/>
            <a:chExt cx="12856953" cy="9005240"/>
          </a:xfrm>
        </p:grpSpPr>
        <p:sp>
          <p:nvSpPr>
            <p:cNvPr id="163" name="Google Shape;163;p15"/>
            <p:cNvSpPr/>
            <p:nvPr/>
          </p:nvSpPr>
          <p:spPr>
            <a:xfrm>
              <a:off x="-1116563" y="308678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rot="-5400000">
              <a:off x="85114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15"/>
          <p:cNvGrpSpPr/>
          <p:nvPr/>
        </p:nvGrpSpPr>
        <p:grpSpPr>
          <a:xfrm rot="-5400000">
            <a:off x="5929618" y="3313264"/>
            <a:ext cx="5611922" cy="64395"/>
            <a:chOff x="2290561" y="4544171"/>
            <a:chExt cx="5611922" cy="64395"/>
          </a:xfrm>
        </p:grpSpPr>
        <p:sp>
          <p:nvSpPr>
            <p:cNvPr id="166" name="Google Shape;166;p15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" type="subTitle"/>
          </p:nvPr>
        </p:nvSpPr>
        <p:spPr>
          <a:xfrm>
            <a:off x="720000" y="1149525"/>
            <a:ext cx="77106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72" name="Google Shape;172;p16"/>
          <p:cNvSpPr/>
          <p:nvPr/>
        </p:nvSpPr>
        <p:spPr>
          <a:xfrm rot="-5400000">
            <a:off x="356437" y="2870270"/>
            <a:ext cx="1490664" cy="4967292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 rot="-5400000">
            <a:off x="758575" y="5458683"/>
            <a:ext cx="1771650" cy="71438"/>
            <a:chOff x="1150025" y="4460558"/>
            <a:chExt cx="1771650" cy="71438"/>
          </a:xfrm>
        </p:grpSpPr>
        <p:sp>
          <p:nvSpPr>
            <p:cNvPr id="174" name="Google Shape;174;p16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" type="subTitle"/>
          </p:nvPr>
        </p:nvSpPr>
        <p:spPr>
          <a:xfrm>
            <a:off x="720025" y="1645617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2" type="subTitle"/>
          </p:nvPr>
        </p:nvSpPr>
        <p:spPr>
          <a:xfrm>
            <a:off x="720025" y="2767309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3" type="subTitle"/>
          </p:nvPr>
        </p:nvSpPr>
        <p:spPr>
          <a:xfrm>
            <a:off x="720025" y="3886300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4" type="subTitle"/>
          </p:nvPr>
        </p:nvSpPr>
        <p:spPr>
          <a:xfrm>
            <a:off x="720025" y="1232826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5" type="subTitle"/>
          </p:nvPr>
        </p:nvSpPr>
        <p:spPr>
          <a:xfrm>
            <a:off x="720025" y="235307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5" name="Google Shape;185;p17"/>
          <p:cNvSpPr/>
          <p:nvPr/>
        </p:nvSpPr>
        <p:spPr>
          <a:xfrm>
            <a:off x="8676293" y="2237651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 rot="5400000">
            <a:off x="9454499" y="3167632"/>
            <a:ext cx="64395" cy="1596993"/>
            <a:chOff x="911949" y="-535943"/>
            <a:chExt cx="64395" cy="1596993"/>
          </a:xfrm>
        </p:grpSpPr>
        <p:sp>
          <p:nvSpPr>
            <p:cNvPr id="187" name="Google Shape;187;p17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1294375" y="1633950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2" type="subTitle"/>
          </p:nvPr>
        </p:nvSpPr>
        <p:spPr>
          <a:xfrm>
            <a:off x="1294385" y="2753474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3" type="subTitle"/>
          </p:nvPr>
        </p:nvSpPr>
        <p:spPr>
          <a:xfrm>
            <a:off x="1294385" y="3872998"/>
            <a:ext cx="712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4" type="subTitle"/>
          </p:nvPr>
        </p:nvSpPr>
        <p:spPr>
          <a:xfrm>
            <a:off x="1294375" y="132982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5" type="subTitle"/>
          </p:nvPr>
        </p:nvSpPr>
        <p:spPr>
          <a:xfrm>
            <a:off x="1294375" y="245037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6" type="subTitle"/>
          </p:nvPr>
        </p:nvSpPr>
        <p:spPr>
          <a:xfrm>
            <a:off x="1294375" y="3570925"/>
            <a:ext cx="7129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8" name="Google Shape;198;p18"/>
          <p:cNvGrpSpPr/>
          <p:nvPr/>
        </p:nvGrpSpPr>
        <p:grpSpPr>
          <a:xfrm rot="5400000">
            <a:off x="5882675" y="-894817"/>
            <a:ext cx="2797175" cy="71438"/>
            <a:chOff x="969625" y="5671683"/>
            <a:chExt cx="2797175" cy="71438"/>
          </a:xfrm>
        </p:grpSpPr>
        <p:sp>
          <p:nvSpPr>
            <p:cNvPr id="199" name="Google Shape;199;p18"/>
            <p:cNvSpPr/>
            <p:nvPr/>
          </p:nvSpPr>
          <p:spPr>
            <a:xfrm>
              <a:off x="969625" y="5700202"/>
              <a:ext cx="26973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644562" y="5671683"/>
              <a:ext cx="122238" cy="71438"/>
            </a:xfrm>
            <a:custGeom>
              <a:rect b="b" l="l" r="r" t="t"/>
              <a:pathLst>
                <a:path extrusionOk="0" h="45" w="77">
                  <a:moveTo>
                    <a:pt x="0" y="23"/>
                  </a:moveTo>
                  <a:lnTo>
                    <a:pt x="39" y="0"/>
                  </a:lnTo>
                  <a:lnTo>
                    <a:pt x="77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-1116563" y="-951154"/>
            <a:ext cx="11413703" cy="8943978"/>
            <a:chOff x="-1116563" y="-951154"/>
            <a:chExt cx="11413703" cy="8943978"/>
          </a:xfrm>
        </p:grpSpPr>
        <p:sp>
          <p:nvSpPr>
            <p:cNvPr id="203" name="Google Shape;203;p18"/>
            <p:cNvSpPr/>
            <p:nvPr/>
          </p:nvSpPr>
          <p:spPr>
            <a:xfrm rot="-5400000">
              <a:off x="7068162" y="-26894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-1116563" y="3025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2142250" y="1715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idx="2" type="subTitle"/>
          </p:nvPr>
        </p:nvSpPr>
        <p:spPr>
          <a:xfrm>
            <a:off x="5490197" y="1715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subTitle"/>
          </p:nvPr>
        </p:nvSpPr>
        <p:spPr>
          <a:xfrm>
            <a:off x="2142250" y="3299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5490197" y="3299325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subTitle"/>
          </p:nvPr>
        </p:nvSpPr>
        <p:spPr>
          <a:xfrm>
            <a:off x="2142250" y="1485240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490197" y="1485240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7" type="subTitle"/>
          </p:nvPr>
        </p:nvSpPr>
        <p:spPr>
          <a:xfrm>
            <a:off x="2142250" y="3033688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8" type="subTitle"/>
          </p:nvPr>
        </p:nvSpPr>
        <p:spPr>
          <a:xfrm>
            <a:off x="5490197" y="3033688"/>
            <a:ext cx="24093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6" name="Google Shape;216;p19"/>
          <p:cNvGrpSpPr/>
          <p:nvPr/>
        </p:nvGrpSpPr>
        <p:grpSpPr>
          <a:xfrm>
            <a:off x="-772100" y="-951167"/>
            <a:ext cx="11200590" cy="7464651"/>
            <a:chOff x="-772100" y="-951167"/>
            <a:chExt cx="11200590" cy="7464651"/>
          </a:xfrm>
        </p:grpSpPr>
        <p:sp>
          <p:nvSpPr>
            <p:cNvPr id="217" name="Google Shape;217;p19"/>
            <p:cNvSpPr/>
            <p:nvPr/>
          </p:nvSpPr>
          <p:spPr>
            <a:xfrm rot="-5400000">
              <a:off x="7199512" y="-2689481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-772100" y="31035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-673675" y="4244483"/>
            <a:ext cx="1771650" cy="71438"/>
            <a:chOff x="1150025" y="4460558"/>
            <a:chExt cx="1771650" cy="71438"/>
          </a:xfrm>
        </p:grpSpPr>
        <p:sp>
          <p:nvSpPr>
            <p:cNvPr id="220" name="Google Shape;220;p19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5" name="Google Shape;225;p20"/>
          <p:cNvGrpSpPr/>
          <p:nvPr/>
        </p:nvGrpSpPr>
        <p:grpSpPr>
          <a:xfrm>
            <a:off x="-1116563" y="-1944143"/>
            <a:ext cx="11645964" cy="8999027"/>
            <a:chOff x="-1116563" y="-1944143"/>
            <a:chExt cx="11645964" cy="8999027"/>
          </a:xfrm>
        </p:grpSpPr>
        <p:sp>
          <p:nvSpPr>
            <p:cNvPr id="226" name="Google Shape;226;p20"/>
            <p:cNvSpPr/>
            <p:nvPr/>
          </p:nvSpPr>
          <p:spPr>
            <a:xfrm>
              <a:off x="8659325" y="3644933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-1116563" y="-19441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20"/>
          <p:cNvGrpSpPr/>
          <p:nvPr/>
        </p:nvGrpSpPr>
        <p:grpSpPr>
          <a:xfrm>
            <a:off x="-1397550" y="695658"/>
            <a:ext cx="11828525" cy="3967588"/>
            <a:chOff x="-1397550" y="695658"/>
            <a:chExt cx="11828525" cy="3967588"/>
          </a:xfrm>
        </p:grpSpPr>
        <p:grpSp>
          <p:nvGrpSpPr>
            <p:cNvPr id="229" name="Google Shape;229;p20"/>
            <p:cNvGrpSpPr/>
            <p:nvPr/>
          </p:nvGrpSpPr>
          <p:grpSpPr>
            <a:xfrm>
              <a:off x="-1397550" y="695658"/>
              <a:ext cx="1771650" cy="71438"/>
              <a:chOff x="1150025" y="4460558"/>
              <a:chExt cx="1771650" cy="71438"/>
            </a:xfrm>
          </p:grpSpPr>
          <p:sp>
            <p:nvSpPr>
              <p:cNvPr id="230" name="Google Shape;230;p20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20"/>
            <p:cNvGrpSpPr/>
            <p:nvPr/>
          </p:nvGrpSpPr>
          <p:grpSpPr>
            <a:xfrm rot="10800000">
              <a:off x="8659325" y="4591808"/>
              <a:ext cx="1771650" cy="71438"/>
              <a:chOff x="1150025" y="4460558"/>
              <a:chExt cx="1771650" cy="71438"/>
            </a:xfrm>
          </p:grpSpPr>
          <p:sp>
            <p:nvSpPr>
              <p:cNvPr id="233" name="Google Shape;233;p20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720000" y="2909475"/>
            <a:ext cx="506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6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720000" y="2244925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300">
                <a:solidFill>
                  <a:schemeClr val="lt1"/>
                </a:solidFill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20000" y="3734775"/>
            <a:ext cx="5067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7" name="Google Shape;27;p3"/>
          <p:cNvGrpSpPr/>
          <p:nvPr/>
        </p:nvGrpSpPr>
        <p:grpSpPr>
          <a:xfrm>
            <a:off x="-965711" y="-828856"/>
            <a:ext cx="11369546" cy="7608064"/>
            <a:chOff x="-965711" y="-828856"/>
            <a:chExt cx="11369546" cy="7608064"/>
          </a:xfrm>
        </p:grpSpPr>
        <p:sp>
          <p:nvSpPr>
            <p:cNvPr id="28" name="Google Shape;28;p3"/>
            <p:cNvSpPr/>
            <p:nvPr/>
          </p:nvSpPr>
          <p:spPr>
            <a:xfrm rot="5400000">
              <a:off x="6938678" y="3314051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965711" y="-828856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 rot="10800000">
            <a:off x="7257199" y="4338732"/>
            <a:ext cx="64395" cy="1596993"/>
            <a:chOff x="911949" y="-535943"/>
            <a:chExt cx="64395" cy="1596993"/>
          </a:xfrm>
        </p:grpSpPr>
        <p:sp>
          <p:nvSpPr>
            <p:cNvPr id="31" name="Google Shape;31;p3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10800000">
            <a:off x="712974" y="769648"/>
            <a:ext cx="8695857" cy="64402"/>
            <a:chOff x="-182925" y="4544171"/>
            <a:chExt cx="8085408" cy="64395"/>
          </a:xfrm>
        </p:grpSpPr>
        <p:sp>
          <p:nvSpPr>
            <p:cNvPr id="34" name="Google Shape;34;p3"/>
            <p:cNvSpPr/>
            <p:nvPr/>
          </p:nvSpPr>
          <p:spPr>
            <a:xfrm>
              <a:off x="-182925" y="4569918"/>
              <a:ext cx="79896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8" name="Google Shape;238;p21"/>
          <p:cNvGrpSpPr/>
          <p:nvPr/>
        </p:nvGrpSpPr>
        <p:grpSpPr>
          <a:xfrm>
            <a:off x="-4247302" y="-3550068"/>
            <a:ext cx="14441353" cy="9176065"/>
            <a:chOff x="-4247302" y="-3550068"/>
            <a:chExt cx="14441353" cy="9176065"/>
          </a:xfrm>
        </p:grpSpPr>
        <p:sp>
          <p:nvSpPr>
            <p:cNvPr id="239" name="Google Shape;239;p21"/>
            <p:cNvSpPr/>
            <p:nvPr/>
          </p:nvSpPr>
          <p:spPr>
            <a:xfrm rot="-5400000">
              <a:off x="-2508988" y="239702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 rot="10800000">
              <a:off x="8703387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21"/>
          <p:cNvGrpSpPr/>
          <p:nvPr/>
        </p:nvGrpSpPr>
        <p:grpSpPr>
          <a:xfrm>
            <a:off x="720000" y="308483"/>
            <a:ext cx="9755025" cy="4607901"/>
            <a:chOff x="720000" y="308483"/>
            <a:chExt cx="9755025" cy="4607901"/>
          </a:xfrm>
        </p:grpSpPr>
        <p:grpSp>
          <p:nvGrpSpPr>
            <p:cNvPr id="242" name="Google Shape;242;p21"/>
            <p:cNvGrpSpPr/>
            <p:nvPr/>
          </p:nvGrpSpPr>
          <p:grpSpPr>
            <a:xfrm rot="10800000">
              <a:off x="8703375" y="308483"/>
              <a:ext cx="1771650" cy="71438"/>
              <a:chOff x="1150025" y="4460558"/>
              <a:chExt cx="1771650" cy="71438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21"/>
            <p:cNvGrpSpPr/>
            <p:nvPr/>
          </p:nvGrpSpPr>
          <p:grpSpPr>
            <a:xfrm rot="10800000">
              <a:off x="720000" y="4844946"/>
              <a:ext cx="8912413" cy="71438"/>
              <a:chOff x="-2308750" y="4879233"/>
              <a:chExt cx="8912413" cy="71438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>
            <p:ph type="title"/>
          </p:nvPr>
        </p:nvSpPr>
        <p:spPr>
          <a:xfrm>
            <a:off x="713263" y="6161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10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713225" y="161826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2"/>
          <p:cNvSpPr txBox="1"/>
          <p:nvPr/>
        </p:nvSpPr>
        <p:spPr>
          <a:xfrm>
            <a:off x="7132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4" name="Google Shape;254;p22"/>
          <p:cNvGrpSpPr/>
          <p:nvPr/>
        </p:nvGrpSpPr>
        <p:grpSpPr>
          <a:xfrm>
            <a:off x="99650" y="692408"/>
            <a:ext cx="9608575" cy="4195938"/>
            <a:chOff x="99650" y="692408"/>
            <a:chExt cx="9608575" cy="4195938"/>
          </a:xfrm>
        </p:grpSpPr>
        <p:grpSp>
          <p:nvGrpSpPr>
            <p:cNvPr id="255" name="Google Shape;255;p22"/>
            <p:cNvGrpSpPr/>
            <p:nvPr/>
          </p:nvGrpSpPr>
          <p:grpSpPr>
            <a:xfrm rot="10800000">
              <a:off x="6911050" y="692408"/>
              <a:ext cx="2797175" cy="71438"/>
              <a:chOff x="969625" y="5671683"/>
              <a:chExt cx="2797175" cy="71438"/>
            </a:xfrm>
          </p:grpSpPr>
          <p:sp>
            <p:nvSpPr>
              <p:cNvPr id="256" name="Google Shape;256;p22"/>
              <p:cNvSpPr/>
              <p:nvPr/>
            </p:nvSpPr>
            <p:spPr>
              <a:xfrm>
                <a:off x="969625" y="5700202"/>
                <a:ext cx="26973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3644562" y="5671683"/>
                <a:ext cx="122238" cy="71438"/>
              </a:xfrm>
              <a:custGeom>
                <a:rect b="b" l="l" r="r" t="t"/>
                <a:pathLst>
                  <a:path extrusionOk="0" h="45" w="77">
                    <a:moveTo>
                      <a:pt x="0" y="23"/>
                    </a:moveTo>
                    <a:lnTo>
                      <a:pt x="39" y="0"/>
                    </a:lnTo>
                    <a:lnTo>
                      <a:pt x="77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2"/>
            <p:cNvGrpSpPr/>
            <p:nvPr/>
          </p:nvGrpSpPr>
          <p:grpSpPr>
            <a:xfrm>
              <a:off x="99650" y="4816908"/>
              <a:ext cx="5634038" cy="71438"/>
              <a:chOff x="969625" y="4766808"/>
              <a:chExt cx="5634038" cy="71438"/>
            </a:xfrm>
          </p:grpSpPr>
          <p:sp>
            <p:nvSpPr>
              <p:cNvPr id="260" name="Google Shape;260;p22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3"/>
          <p:cNvGrpSpPr/>
          <p:nvPr/>
        </p:nvGrpSpPr>
        <p:grpSpPr>
          <a:xfrm>
            <a:off x="-1353152" y="-951167"/>
            <a:ext cx="11547203" cy="7961265"/>
            <a:chOff x="-1353152" y="-951167"/>
            <a:chExt cx="11547203" cy="7961265"/>
          </a:xfrm>
        </p:grpSpPr>
        <p:sp>
          <p:nvSpPr>
            <p:cNvPr id="266" name="Google Shape;266;p23"/>
            <p:cNvSpPr/>
            <p:nvPr/>
          </p:nvSpPr>
          <p:spPr>
            <a:xfrm rot="-5400000">
              <a:off x="385162" y="-2689480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 rot="10800000">
              <a:off x="8703387" y="2042807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3"/>
          <p:cNvGrpSpPr/>
          <p:nvPr/>
        </p:nvGrpSpPr>
        <p:grpSpPr>
          <a:xfrm rot="5400000">
            <a:off x="985675" y="-382042"/>
            <a:ext cx="1771650" cy="71438"/>
            <a:chOff x="1150025" y="4460558"/>
            <a:chExt cx="1771650" cy="71438"/>
          </a:xfrm>
        </p:grpSpPr>
        <p:sp>
          <p:nvSpPr>
            <p:cNvPr id="269" name="Google Shape;269;p23"/>
            <p:cNvSpPr/>
            <p:nvPr/>
          </p:nvSpPr>
          <p:spPr>
            <a:xfrm>
              <a:off x="1150025" y="4489077"/>
              <a:ext cx="16860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2797850" y="4460558"/>
              <a:ext cx="123825" cy="71438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4"/>
          <p:cNvGrpSpPr/>
          <p:nvPr/>
        </p:nvGrpSpPr>
        <p:grpSpPr>
          <a:xfrm>
            <a:off x="-481650" y="795633"/>
            <a:ext cx="8912413" cy="4500744"/>
            <a:chOff x="-481650" y="795633"/>
            <a:chExt cx="8912413" cy="4500744"/>
          </a:xfrm>
        </p:grpSpPr>
        <p:grpSp>
          <p:nvGrpSpPr>
            <p:cNvPr id="274" name="Google Shape;274;p24"/>
            <p:cNvGrpSpPr/>
            <p:nvPr/>
          </p:nvGrpSpPr>
          <p:grpSpPr>
            <a:xfrm rot="-5400000">
              <a:off x="1013950" y="4374833"/>
              <a:ext cx="1771650" cy="71438"/>
              <a:chOff x="1150025" y="4460558"/>
              <a:chExt cx="1771650" cy="71438"/>
            </a:xfrm>
          </p:grpSpPr>
          <p:sp>
            <p:nvSpPr>
              <p:cNvPr id="275" name="Google Shape;275;p24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24"/>
            <p:cNvGrpSpPr/>
            <p:nvPr/>
          </p:nvGrpSpPr>
          <p:grpSpPr>
            <a:xfrm>
              <a:off x="-481650" y="795633"/>
              <a:ext cx="8912413" cy="71438"/>
              <a:chOff x="-2308750" y="4879233"/>
              <a:chExt cx="8912413" cy="71438"/>
            </a:xfrm>
          </p:grpSpPr>
          <p:sp>
            <p:nvSpPr>
              <p:cNvPr id="278" name="Google Shape;278;p24"/>
              <p:cNvSpPr/>
              <p:nvPr/>
            </p:nvSpPr>
            <p:spPr>
              <a:xfrm>
                <a:off x="-2308750" y="4907750"/>
                <a:ext cx="88761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478250" y="4879233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539287" y="-1724343"/>
            <a:ext cx="9382164" cy="10216367"/>
            <a:chOff x="539287" y="-1724343"/>
            <a:chExt cx="9382164" cy="10216367"/>
          </a:xfrm>
        </p:grpSpPr>
        <p:sp>
          <p:nvSpPr>
            <p:cNvPr id="282" name="Google Shape;282;p24"/>
            <p:cNvSpPr/>
            <p:nvPr/>
          </p:nvSpPr>
          <p:spPr>
            <a:xfrm>
              <a:off x="8430787" y="-17243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39287" y="3524732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 rot="5400000">
            <a:off x="5929618" y="1770414"/>
            <a:ext cx="5611922" cy="64395"/>
            <a:chOff x="2290561" y="4544171"/>
            <a:chExt cx="5611922" cy="64395"/>
          </a:xfrm>
        </p:grpSpPr>
        <p:sp>
          <p:nvSpPr>
            <p:cNvPr id="41" name="Google Shape;41;p4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-1116563" y="-3550068"/>
            <a:ext cx="11772053" cy="9613578"/>
            <a:chOff x="-1116563" y="-3550068"/>
            <a:chExt cx="11772053" cy="9613578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7426512" y="2834532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10800000">
              <a:off x="-1116563" y="-3550068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720000" y="1510850"/>
            <a:ext cx="3698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4725900" y="1510850"/>
            <a:ext cx="3698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3" name="Google Shape;53;p5"/>
          <p:cNvGrpSpPr/>
          <p:nvPr/>
        </p:nvGrpSpPr>
        <p:grpSpPr>
          <a:xfrm>
            <a:off x="-1495975" y="-4262043"/>
            <a:ext cx="11107963" cy="10356802"/>
            <a:chOff x="-1495975" y="-4262043"/>
            <a:chExt cx="11107963" cy="10356802"/>
          </a:xfrm>
        </p:grpSpPr>
        <p:sp>
          <p:nvSpPr>
            <p:cNvPr id="54" name="Google Shape;54;p5"/>
            <p:cNvSpPr/>
            <p:nvPr/>
          </p:nvSpPr>
          <p:spPr>
            <a:xfrm>
              <a:off x="-1495975" y="2684808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121325" y="-4262043"/>
              <a:ext cx="1490664" cy="4967292"/>
            </a:xfrm>
            <a:custGeom>
              <a:rect b="b" l="l" r="r" t="t"/>
              <a:pathLst>
                <a:path extrusionOk="0" h="4183" w="1255">
                  <a:moveTo>
                    <a:pt x="627" y="4183"/>
                  </a:moveTo>
                  <a:cubicBezTo>
                    <a:pt x="281" y="4183"/>
                    <a:pt x="0" y="3901"/>
                    <a:pt x="0" y="3555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281"/>
                    <a:pt x="281" y="0"/>
                    <a:pt x="627" y="0"/>
                  </a:cubicBezTo>
                  <a:cubicBezTo>
                    <a:pt x="973" y="0"/>
                    <a:pt x="1255" y="281"/>
                    <a:pt x="1255" y="627"/>
                  </a:cubicBezTo>
                  <a:cubicBezTo>
                    <a:pt x="1255" y="3555"/>
                    <a:pt x="1255" y="3555"/>
                    <a:pt x="1255" y="3555"/>
                  </a:cubicBezTo>
                  <a:cubicBezTo>
                    <a:pt x="1255" y="3901"/>
                    <a:pt x="973" y="4183"/>
                    <a:pt x="627" y="4183"/>
                  </a:cubicBezTo>
                  <a:close/>
                  <a:moveTo>
                    <a:pt x="627" y="12"/>
                  </a:moveTo>
                  <a:cubicBezTo>
                    <a:pt x="288" y="12"/>
                    <a:pt x="12" y="288"/>
                    <a:pt x="12" y="627"/>
                  </a:cubicBezTo>
                  <a:cubicBezTo>
                    <a:pt x="12" y="3555"/>
                    <a:pt x="12" y="3555"/>
                    <a:pt x="12" y="3555"/>
                  </a:cubicBezTo>
                  <a:cubicBezTo>
                    <a:pt x="12" y="3895"/>
                    <a:pt x="288" y="4171"/>
                    <a:pt x="627" y="4171"/>
                  </a:cubicBezTo>
                  <a:cubicBezTo>
                    <a:pt x="967" y="4171"/>
                    <a:pt x="1243" y="3895"/>
                    <a:pt x="1243" y="3555"/>
                  </a:cubicBezTo>
                  <a:cubicBezTo>
                    <a:pt x="1243" y="627"/>
                    <a:pt x="1243" y="627"/>
                    <a:pt x="1243" y="627"/>
                  </a:cubicBezTo>
                  <a:cubicBezTo>
                    <a:pt x="1243" y="288"/>
                    <a:pt x="967" y="12"/>
                    <a:pt x="62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-1397550" y="705258"/>
            <a:ext cx="10299913" cy="5634038"/>
            <a:chOff x="-1397550" y="705258"/>
            <a:chExt cx="10299913" cy="5634038"/>
          </a:xfrm>
        </p:grpSpPr>
        <p:grpSp>
          <p:nvGrpSpPr>
            <p:cNvPr id="57" name="Google Shape;57;p5"/>
            <p:cNvGrpSpPr/>
            <p:nvPr/>
          </p:nvGrpSpPr>
          <p:grpSpPr>
            <a:xfrm>
              <a:off x="-1397550" y="4613783"/>
              <a:ext cx="1771650" cy="71438"/>
              <a:chOff x="1150025" y="4460558"/>
              <a:chExt cx="1771650" cy="71438"/>
            </a:xfrm>
          </p:grpSpPr>
          <p:sp>
            <p:nvSpPr>
              <p:cNvPr id="58" name="Google Shape;58;p5"/>
              <p:cNvSpPr/>
              <p:nvPr/>
            </p:nvSpPr>
            <p:spPr>
              <a:xfrm>
                <a:off x="1150025" y="4489077"/>
                <a:ext cx="16860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797850" y="4460558"/>
                <a:ext cx="123825" cy="71438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5400000">
              <a:off x="6049625" y="3486558"/>
              <a:ext cx="5634038" cy="71438"/>
              <a:chOff x="969625" y="4766808"/>
              <a:chExt cx="5634038" cy="71438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969625" y="4795327"/>
                <a:ext cx="5527800" cy="14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6478250" y="4766808"/>
                <a:ext cx="125413" cy="71438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DM Sans ExtraBold"/>
                <a:ea typeface="DM Sans ExtraBold"/>
                <a:cs typeface="DM Sans ExtraBold"/>
                <a:sym typeface="DM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6"/>
          <p:cNvSpPr/>
          <p:nvPr/>
        </p:nvSpPr>
        <p:spPr>
          <a:xfrm>
            <a:off x="8676293" y="-2041474"/>
            <a:ext cx="1343707" cy="4477588"/>
          </a:xfrm>
          <a:custGeom>
            <a:rect b="b" l="l" r="r" t="t"/>
            <a:pathLst>
              <a:path extrusionOk="0" h="4183" w="1255">
                <a:moveTo>
                  <a:pt x="627" y="4183"/>
                </a:moveTo>
                <a:cubicBezTo>
                  <a:pt x="281" y="4183"/>
                  <a:pt x="0" y="3901"/>
                  <a:pt x="0" y="3555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281"/>
                  <a:pt x="281" y="0"/>
                  <a:pt x="627" y="0"/>
                </a:cubicBezTo>
                <a:cubicBezTo>
                  <a:pt x="973" y="0"/>
                  <a:pt x="1255" y="281"/>
                  <a:pt x="1255" y="627"/>
                </a:cubicBezTo>
                <a:cubicBezTo>
                  <a:pt x="1255" y="3555"/>
                  <a:pt x="1255" y="3555"/>
                  <a:pt x="1255" y="3555"/>
                </a:cubicBezTo>
                <a:cubicBezTo>
                  <a:pt x="1255" y="3901"/>
                  <a:pt x="973" y="4183"/>
                  <a:pt x="627" y="4183"/>
                </a:cubicBezTo>
                <a:close/>
                <a:moveTo>
                  <a:pt x="627" y="12"/>
                </a:moveTo>
                <a:cubicBezTo>
                  <a:pt x="288" y="12"/>
                  <a:pt x="12" y="288"/>
                  <a:pt x="12" y="627"/>
                </a:cubicBezTo>
                <a:cubicBezTo>
                  <a:pt x="12" y="3555"/>
                  <a:pt x="12" y="3555"/>
                  <a:pt x="12" y="3555"/>
                </a:cubicBezTo>
                <a:cubicBezTo>
                  <a:pt x="12" y="3895"/>
                  <a:pt x="288" y="4171"/>
                  <a:pt x="627" y="4171"/>
                </a:cubicBezTo>
                <a:cubicBezTo>
                  <a:pt x="967" y="4171"/>
                  <a:pt x="1243" y="3895"/>
                  <a:pt x="1243" y="3555"/>
                </a:cubicBezTo>
                <a:cubicBezTo>
                  <a:pt x="1243" y="627"/>
                  <a:pt x="1243" y="627"/>
                  <a:pt x="1243" y="627"/>
                </a:cubicBezTo>
                <a:cubicBezTo>
                  <a:pt x="1243" y="288"/>
                  <a:pt x="967" y="12"/>
                  <a:pt x="627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rot="5400000">
            <a:off x="9454499" y="154132"/>
            <a:ext cx="64395" cy="1596993"/>
            <a:chOff x="911949" y="-535943"/>
            <a:chExt cx="64395" cy="1596993"/>
          </a:xfrm>
        </p:grpSpPr>
        <p:sp>
          <p:nvSpPr>
            <p:cNvPr id="70" name="Google Shape;70;p6"/>
            <p:cNvSpPr/>
            <p:nvPr/>
          </p:nvSpPr>
          <p:spPr>
            <a:xfrm rot="5400000">
              <a:off x="184246" y="217507"/>
              <a:ext cx="15198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5400000">
              <a:off x="888337" y="973043"/>
              <a:ext cx="111618" cy="64395"/>
            </a:xfrm>
            <a:custGeom>
              <a:rect b="b" l="l" r="r" t="t"/>
              <a:pathLst>
                <a:path extrusionOk="0" h="45" w="78">
                  <a:moveTo>
                    <a:pt x="0" y="23"/>
                  </a:moveTo>
                  <a:lnTo>
                    <a:pt x="39" y="0"/>
                  </a:lnTo>
                  <a:lnTo>
                    <a:pt x="78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 txBox="1"/>
          <p:nvPr>
            <p:ph type="title"/>
          </p:nvPr>
        </p:nvSpPr>
        <p:spPr>
          <a:xfrm>
            <a:off x="720000" y="637700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6" name="Google Shape;76;p7"/>
          <p:cNvGrpSpPr/>
          <p:nvPr/>
        </p:nvGrpSpPr>
        <p:grpSpPr>
          <a:xfrm>
            <a:off x="-965711" y="-1913219"/>
            <a:ext cx="11369546" cy="8152491"/>
            <a:chOff x="-965711" y="-1913219"/>
            <a:chExt cx="11369546" cy="8152491"/>
          </a:xfrm>
        </p:grpSpPr>
        <p:sp>
          <p:nvSpPr>
            <p:cNvPr id="77" name="Google Shape;77;p7"/>
            <p:cNvSpPr/>
            <p:nvPr/>
          </p:nvSpPr>
          <p:spPr>
            <a:xfrm rot="5400000">
              <a:off x="6938678" y="-2925649"/>
              <a:ext cx="2452727" cy="4477588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965711" y="3165494"/>
              <a:ext cx="1685715" cy="3073779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>
            <a:off x="712974" y="-1057493"/>
            <a:ext cx="8695857" cy="5875668"/>
            <a:chOff x="712974" y="-1057493"/>
            <a:chExt cx="8695857" cy="5875668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7257199" y="-1057493"/>
              <a:ext cx="64395" cy="1596993"/>
              <a:chOff x="911949" y="-535943"/>
              <a:chExt cx="64395" cy="1596993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184246" y="217507"/>
                <a:ext cx="15198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5400000">
                <a:off x="888337" y="973043"/>
                <a:ext cx="111618" cy="64395"/>
              </a:xfrm>
              <a:custGeom>
                <a:rect b="b" l="l" r="r" t="t"/>
                <a:pathLst>
                  <a:path extrusionOk="0" h="45" w="78">
                    <a:moveTo>
                      <a:pt x="0" y="23"/>
                    </a:moveTo>
                    <a:lnTo>
                      <a:pt x="39" y="0"/>
                    </a:lnTo>
                    <a:lnTo>
                      <a:pt x="78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 rot="10800000">
              <a:off x="712974" y="4753773"/>
              <a:ext cx="8695857" cy="64402"/>
              <a:chOff x="-182925" y="4544171"/>
              <a:chExt cx="8085408" cy="64395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-182925" y="4569918"/>
                <a:ext cx="7989600" cy="1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89434" y="4544171"/>
                <a:ext cx="113049" cy="64395"/>
              </a:xfrm>
              <a:custGeom>
                <a:rect b="b" l="l" r="r" t="t"/>
                <a:pathLst>
                  <a:path extrusionOk="0" h="45" w="79">
                    <a:moveTo>
                      <a:pt x="0" y="23"/>
                    </a:moveTo>
                    <a:lnTo>
                      <a:pt x="39" y="0"/>
                    </a:lnTo>
                    <a:lnTo>
                      <a:pt x="79" y="23"/>
                    </a:lnTo>
                    <a:lnTo>
                      <a:pt x="39" y="4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>
            <p:ph type="title"/>
          </p:nvPr>
        </p:nvSpPr>
        <p:spPr>
          <a:xfrm>
            <a:off x="996150" y="2474600"/>
            <a:ext cx="4699200" cy="17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9" name="Google Shape;89;p8"/>
          <p:cNvGrpSpPr/>
          <p:nvPr/>
        </p:nvGrpSpPr>
        <p:grpSpPr>
          <a:xfrm rot="-5400000">
            <a:off x="5613750" y="5901708"/>
            <a:ext cx="5634038" cy="71438"/>
            <a:chOff x="969625" y="4766808"/>
            <a:chExt cx="5634038" cy="71438"/>
          </a:xfrm>
        </p:grpSpPr>
        <p:sp>
          <p:nvSpPr>
            <p:cNvPr id="90" name="Google Shape;90;p8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>
            <p:ph type="title"/>
          </p:nvPr>
        </p:nvSpPr>
        <p:spPr>
          <a:xfrm>
            <a:off x="4135975" y="539500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4135975" y="2634775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 rot="10800000">
            <a:off x="3697875" y="4456796"/>
            <a:ext cx="5634038" cy="71438"/>
            <a:chOff x="969625" y="4766808"/>
            <a:chExt cx="5634038" cy="71438"/>
          </a:xfrm>
        </p:grpSpPr>
        <p:sp>
          <p:nvSpPr>
            <p:cNvPr id="98" name="Google Shape;98;p9"/>
            <p:cNvSpPr/>
            <p:nvPr/>
          </p:nvSpPr>
          <p:spPr>
            <a:xfrm>
              <a:off x="969625" y="4795327"/>
              <a:ext cx="5527800" cy="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478250" y="4766808"/>
              <a:ext cx="125413" cy="71438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-1269421" y="-1539067"/>
            <a:ext cx="4967292" cy="7392058"/>
            <a:chOff x="-1269421" y="-1539067"/>
            <a:chExt cx="4967292" cy="7392058"/>
          </a:xfrm>
        </p:grpSpPr>
        <p:sp>
          <p:nvSpPr>
            <p:cNvPr id="102" name="Google Shape;102;p9"/>
            <p:cNvSpPr/>
            <p:nvPr/>
          </p:nvSpPr>
          <p:spPr>
            <a:xfrm>
              <a:off x="-1156850" y="-1539067"/>
              <a:ext cx="1870076" cy="3409951"/>
            </a:xfrm>
            <a:custGeom>
              <a:rect b="b" l="l" r="r" t="t"/>
              <a:pathLst>
                <a:path extrusionOk="0" h="2871" w="1575">
                  <a:moveTo>
                    <a:pt x="787" y="2871"/>
                  </a:moveTo>
                  <a:cubicBezTo>
                    <a:pt x="353" y="2871"/>
                    <a:pt x="0" y="2518"/>
                    <a:pt x="0" y="2084"/>
                  </a:cubicBezTo>
                  <a:cubicBezTo>
                    <a:pt x="0" y="787"/>
                    <a:pt x="0" y="787"/>
                    <a:pt x="0" y="787"/>
                  </a:cubicBezTo>
                  <a:cubicBezTo>
                    <a:pt x="0" y="353"/>
                    <a:pt x="353" y="0"/>
                    <a:pt x="787" y="0"/>
                  </a:cubicBezTo>
                  <a:cubicBezTo>
                    <a:pt x="1222" y="0"/>
                    <a:pt x="1575" y="353"/>
                    <a:pt x="1575" y="787"/>
                  </a:cubicBezTo>
                  <a:cubicBezTo>
                    <a:pt x="1575" y="2084"/>
                    <a:pt x="1575" y="2084"/>
                    <a:pt x="1575" y="2084"/>
                  </a:cubicBezTo>
                  <a:cubicBezTo>
                    <a:pt x="1575" y="2518"/>
                    <a:pt x="1222" y="2871"/>
                    <a:pt x="787" y="2871"/>
                  </a:cubicBezTo>
                  <a:close/>
                  <a:moveTo>
                    <a:pt x="787" y="12"/>
                  </a:moveTo>
                  <a:cubicBezTo>
                    <a:pt x="360" y="12"/>
                    <a:pt x="12" y="359"/>
                    <a:pt x="12" y="787"/>
                  </a:cubicBezTo>
                  <a:cubicBezTo>
                    <a:pt x="12" y="2084"/>
                    <a:pt x="12" y="2084"/>
                    <a:pt x="12" y="2084"/>
                  </a:cubicBezTo>
                  <a:cubicBezTo>
                    <a:pt x="12" y="2511"/>
                    <a:pt x="360" y="2859"/>
                    <a:pt x="787" y="2859"/>
                  </a:cubicBezTo>
                  <a:cubicBezTo>
                    <a:pt x="787" y="2859"/>
                    <a:pt x="787" y="2859"/>
                    <a:pt x="787" y="2859"/>
                  </a:cubicBezTo>
                  <a:cubicBezTo>
                    <a:pt x="1215" y="2859"/>
                    <a:pt x="1563" y="2511"/>
                    <a:pt x="1563" y="2084"/>
                  </a:cubicBezTo>
                  <a:cubicBezTo>
                    <a:pt x="1563" y="787"/>
                    <a:pt x="1563" y="787"/>
                    <a:pt x="1563" y="787"/>
                  </a:cubicBezTo>
                  <a:cubicBezTo>
                    <a:pt x="1563" y="359"/>
                    <a:pt x="1215" y="12"/>
                    <a:pt x="787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5400000">
              <a:off x="-146263" y="2008857"/>
              <a:ext cx="2720976" cy="4967292"/>
            </a:xfrm>
            <a:custGeom>
              <a:rect b="b" l="l" r="r" t="t"/>
              <a:pathLst>
                <a:path extrusionOk="0" h="4183" w="2292">
                  <a:moveTo>
                    <a:pt x="1146" y="4183"/>
                  </a:moveTo>
                  <a:cubicBezTo>
                    <a:pt x="840" y="4183"/>
                    <a:pt x="552" y="4064"/>
                    <a:pt x="336" y="3847"/>
                  </a:cubicBezTo>
                  <a:cubicBezTo>
                    <a:pt x="119" y="3631"/>
                    <a:pt x="0" y="3343"/>
                    <a:pt x="0" y="3037"/>
                  </a:cubicBezTo>
                  <a:cubicBezTo>
                    <a:pt x="0" y="1145"/>
                    <a:pt x="0" y="1145"/>
                    <a:pt x="0" y="1145"/>
                  </a:cubicBezTo>
                  <a:cubicBezTo>
                    <a:pt x="0" y="839"/>
                    <a:pt x="119" y="552"/>
                    <a:pt x="336" y="335"/>
                  </a:cubicBezTo>
                  <a:cubicBezTo>
                    <a:pt x="552" y="119"/>
                    <a:pt x="840" y="0"/>
                    <a:pt x="1146" y="0"/>
                  </a:cubicBezTo>
                  <a:cubicBezTo>
                    <a:pt x="1452" y="0"/>
                    <a:pt x="1740" y="119"/>
                    <a:pt x="1956" y="335"/>
                  </a:cubicBezTo>
                  <a:cubicBezTo>
                    <a:pt x="2173" y="552"/>
                    <a:pt x="2292" y="839"/>
                    <a:pt x="2292" y="1145"/>
                  </a:cubicBezTo>
                  <a:cubicBezTo>
                    <a:pt x="2292" y="3037"/>
                    <a:pt x="2292" y="3037"/>
                    <a:pt x="2292" y="3037"/>
                  </a:cubicBezTo>
                  <a:cubicBezTo>
                    <a:pt x="2292" y="3343"/>
                    <a:pt x="2173" y="3631"/>
                    <a:pt x="1956" y="3847"/>
                  </a:cubicBezTo>
                  <a:cubicBezTo>
                    <a:pt x="1740" y="4064"/>
                    <a:pt x="1452" y="4183"/>
                    <a:pt x="1146" y="4183"/>
                  </a:cubicBezTo>
                  <a:close/>
                  <a:moveTo>
                    <a:pt x="1146" y="12"/>
                  </a:moveTo>
                  <a:cubicBezTo>
                    <a:pt x="521" y="12"/>
                    <a:pt x="12" y="520"/>
                    <a:pt x="12" y="1145"/>
                  </a:cubicBezTo>
                  <a:cubicBezTo>
                    <a:pt x="12" y="3037"/>
                    <a:pt x="12" y="3037"/>
                    <a:pt x="12" y="3037"/>
                  </a:cubicBezTo>
                  <a:cubicBezTo>
                    <a:pt x="12" y="3662"/>
                    <a:pt x="521" y="4171"/>
                    <a:pt x="1146" y="4171"/>
                  </a:cubicBezTo>
                  <a:cubicBezTo>
                    <a:pt x="1146" y="4171"/>
                    <a:pt x="1146" y="4171"/>
                    <a:pt x="1146" y="4171"/>
                  </a:cubicBezTo>
                  <a:cubicBezTo>
                    <a:pt x="1771" y="4171"/>
                    <a:pt x="2280" y="3662"/>
                    <a:pt x="2280" y="3037"/>
                  </a:cubicBezTo>
                  <a:cubicBezTo>
                    <a:pt x="2280" y="1145"/>
                    <a:pt x="2280" y="1145"/>
                    <a:pt x="2280" y="1145"/>
                  </a:cubicBezTo>
                  <a:cubicBezTo>
                    <a:pt x="2280" y="520"/>
                    <a:pt x="1771" y="12"/>
                    <a:pt x="1146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720000" y="539500"/>
            <a:ext cx="3635400" cy="1143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Y221204/House-Price-Predictor" TargetMode="External"/><Relationship Id="rId4" Type="http://schemas.openxmlformats.org/officeDocument/2006/relationships/hyperlink" Target="https://github.com/SY221204/House-Price-Predictor/blob/main/house_price_prediction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ctrTitle"/>
          </p:nvPr>
        </p:nvSpPr>
        <p:spPr>
          <a:xfrm>
            <a:off x="718950" y="206175"/>
            <a:ext cx="7706100" cy="22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" sz="6300">
                <a:latin typeface="Times New Roman"/>
                <a:ea typeface="Times New Roman"/>
                <a:cs typeface="Times New Roman"/>
                <a:sym typeface="Times New Roman"/>
              </a:rPr>
              <a:t>House Price Predictor</a:t>
            </a:r>
            <a:endParaRPr b="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713225" y="2850100"/>
            <a:ext cx="695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1"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Shreyas Yadav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1"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</a:t>
            </a:r>
            <a:r>
              <a:rPr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shreyas_2312res897@iitp.ac.in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b="1"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</a:t>
            </a:r>
            <a:r>
              <a:rPr lang="en" sz="32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Science Project</a:t>
            </a:r>
            <a:endParaRPr sz="32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0" name="Google Shape;290;p25"/>
          <p:cNvSpPr/>
          <p:nvPr/>
        </p:nvSpPr>
        <p:spPr>
          <a:xfrm rot="5400000">
            <a:off x="625212" y="973043"/>
            <a:ext cx="111618" cy="64395"/>
          </a:xfrm>
          <a:custGeom>
            <a:rect b="b" l="l" r="r" t="t"/>
            <a:pathLst>
              <a:path extrusionOk="0" h="45" w="78">
                <a:moveTo>
                  <a:pt x="0" y="23"/>
                </a:moveTo>
                <a:lnTo>
                  <a:pt x="39" y="0"/>
                </a:lnTo>
                <a:lnTo>
                  <a:pt x="78" y="23"/>
                </a:lnTo>
                <a:lnTo>
                  <a:pt x="39" y="45"/>
                </a:lnTo>
                <a:lnTo>
                  <a:pt x="0" y="23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Problem Statement </a:t>
            </a:r>
            <a:endParaRPr sz="4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956700" y="1143000"/>
            <a:ext cx="7467300" cy="3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Estimating house prices manually is often inconsistent and inaccurate.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 machine learning model can automate this process and deliver reliable predictions.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Key challenge: Incorporating multiple factors like Area, Bedrooms, and Location.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/>
              <a:t>Objectives</a:t>
            </a:r>
            <a:endParaRPr sz="3200"/>
          </a:p>
        </p:txBody>
      </p:sp>
      <p:sp>
        <p:nvSpPr>
          <p:cNvPr id="302" name="Google Shape;302;p27"/>
          <p:cNvSpPr txBox="1"/>
          <p:nvPr/>
        </p:nvSpPr>
        <p:spPr>
          <a:xfrm>
            <a:off x="737850" y="1247650"/>
            <a:ext cx="76737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Build a regression model to predict house prices.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Use real-world features: Area, Bedrooms, and Location.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Evaluate the model using standard metrics.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•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Provide real-time predictions based on user input.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720000" y="657375"/>
            <a:ext cx="77040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n" sz="3200">
                <a:latin typeface="DM Sans ExtraBold"/>
                <a:ea typeface="DM Sans ExtraBold"/>
                <a:cs typeface="DM Sans ExtraBold"/>
                <a:sym typeface="DM Sans ExtraBold"/>
              </a:rPr>
              <a:t>Dataset</a:t>
            </a:r>
            <a:endParaRPr b="0" sz="3200">
              <a:latin typeface="DM Sans ExtraBold"/>
              <a:ea typeface="DM Sans ExtraBold"/>
              <a:cs typeface="DM Sans ExtraBold"/>
              <a:sym typeface="DM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08" name="Google Shape;308;p28"/>
          <p:cNvSpPr txBox="1"/>
          <p:nvPr/>
        </p:nvSpPr>
        <p:spPr>
          <a:xfrm>
            <a:off x="1247650" y="88542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72500" y="979325"/>
            <a:ext cx="75990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DM Sans Medium"/>
              <a:buChar char="•"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Features: Area (sq ft), Bedrooms, Location, Price (in  ₹ Crores)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DM Sans Medium"/>
              <a:buChar char="•"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Locations: Delhi, Mumbai, Bangalore, Kolkata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DM Sans Medium"/>
              <a:buChar char="•"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Target variable: Price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DM Sans Medium"/>
              <a:buChar char="•"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Preprocessing: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  • OneHotEncoder used for Location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  • Train-Test Split (80% train, 20% test)</a:t>
            </a:r>
            <a:endParaRPr sz="26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720000" y="160925"/>
            <a:ext cx="77040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" sz="3200">
                <a:latin typeface="DM Sans ExtraBold"/>
                <a:ea typeface="DM Sans ExtraBold"/>
                <a:cs typeface="DM Sans ExtraBold"/>
                <a:sym typeface="DM Sans ExtraBold"/>
              </a:rPr>
              <a:t>Methodology</a:t>
            </a:r>
            <a:endParaRPr b="0" sz="3200">
              <a:latin typeface="DM Sans ExtraBold"/>
              <a:ea typeface="DM Sans ExtraBold"/>
              <a:cs typeface="DM Sans ExtraBold"/>
              <a:sym typeface="DM Sans ExtraBold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247650" y="885425"/>
            <a:ext cx="7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772500" y="885425"/>
            <a:ext cx="75990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Load and preprocess the dataset using Pandas.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Encode 'Location' using OneHotEncoder.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Split data into training and testing sets.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Train a Linear Regression model using Scikit-Learn.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Evaluate performance using R² score and Mean Squared Error.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633050" y="382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" sz="3200">
                <a:latin typeface="DM Sans ExtraBold"/>
                <a:ea typeface="DM Sans ExtraBold"/>
                <a:cs typeface="DM Sans ExtraBold"/>
                <a:sym typeface="DM Sans ExtraBold"/>
              </a:rPr>
              <a:t>Model Evaluation</a:t>
            </a:r>
            <a:endParaRPr b="0" sz="3200">
              <a:latin typeface="DM Sans ExtraBold"/>
              <a:ea typeface="DM Sans ExtraBold"/>
              <a:cs typeface="DM Sans ExtraBold"/>
              <a:sym typeface="DM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882600" y="1017725"/>
            <a:ext cx="75414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Mean Squared Error (MSE): Measures average squared error between predicted and actual values.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R² Score: Indicates how well the model explains the variation in prices.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DM Sans Medium"/>
              <a:buChar char="•"/>
            </a:pPr>
            <a:r>
              <a:rPr lang="en" sz="29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With clean dataset: R² ≈ 1.0, indicating perfect prediction capability.</a:t>
            </a:r>
            <a:endParaRPr sz="29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" sz="3200">
                <a:latin typeface="DM Sans ExtraBold"/>
                <a:ea typeface="DM Sans ExtraBold"/>
                <a:cs typeface="DM Sans ExtraBold"/>
                <a:sym typeface="DM Sans ExtraBold"/>
              </a:rPr>
              <a:t>Predictions</a:t>
            </a:r>
            <a:endParaRPr b="0" sz="3200">
              <a:latin typeface="DM Sans ExtraBold"/>
              <a:ea typeface="DM Sans ExtraBold"/>
              <a:cs typeface="DM Sans ExtraBold"/>
              <a:sym typeface="DM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●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Example Input: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●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Area: 2000 sq ft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●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Bedrooms: 3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●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Location: Mumbai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DM Sans Medium"/>
              <a:buChar char="●"/>
            </a:pPr>
            <a:r>
              <a:rPr lang="en" sz="27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Predicted Price: ₹ 3.22 Cr (approx)</a:t>
            </a:r>
            <a:endParaRPr sz="27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4" name="Google Shape;334;p32"/>
          <p:cNvSpPr txBox="1"/>
          <p:nvPr/>
        </p:nvSpPr>
        <p:spPr>
          <a:xfrm>
            <a:off x="1267250" y="1279675"/>
            <a:ext cx="7156800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Machine learning provides consistent and accurate price predictions.</a:t>
            </a:r>
            <a:endParaRPr sz="2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Helps buyers and sellers make informed decisions.</a:t>
            </a:r>
            <a:endParaRPr sz="2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• Can be integrated into real estate platforms for instant valuation.</a:t>
            </a:r>
            <a:endParaRPr sz="2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GitHub &amp; Download Links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40" name="Google Shape;340;p33"/>
          <p:cNvSpPr txBox="1"/>
          <p:nvPr>
            <p:ph idx="1" type="subTitle"/>
          </p:nvPr>
        </p:nvSpPr>
        <p:spPr>
          <a:xfrm>
            <a:off x="720000" y="1149525"/>
            <a:ext cx="7710600" cy="23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GitHub Repository: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32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https://github.com/SY221204/House-Price-Predictor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CSV File: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32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house_price_prediction.csv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33"/>
          <p:cNvGrpSpPr/>
          <p:nvPr/>
        </p:nvGrpSpPr>
        <p:grpSpPr>
          <a:xfrm rot="10800000">
            <a:off x="6929168" y="3965664"/>
            <a:ext cx="5611922" cy="64395"/>
            <a:chOff x="2290561" y="4544171"/>
            <a:chExt cx="5611922" cy="64395"/>
          </a:xfrm>
        </p:grpSpPr>
        <p:sp>
          <p:nvSpPr>
            <p:cNvPr id="342" name="Google Shape;342;p33"/>
            <p:cNvSpPr/>
            <p:nvPr/>
          </p:nvSpPr>
          <p:spPr>
            <a:xfrm>
              <a:off x="2290561" y="4569922"/>
              <a:ext cx="5516100" cy="1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789434" y="4544171"/>
              <a:ext cx="113049" cy="64395"/>
            </a:xfrm>
            <a:custGeom>
              <a:rect b="b" l="l" r="r" t="t"/>
              <a:pathLst>
                <a:path extrusionOk="0" h="45" w="79">
                  <a:moveTo>
                    <a:pt x="0" y="23"/>
                  </a:moveTo>
                  <a:lnTo>
                    <a:pt x="39" y="0"/>
                  </a:lnTo>
                  <a:lnTo>
                    <a:pt x="79" y="23"/>
                  </a:lnTo>
                  <a:lnTo>
                    <a:pt x="39" y="4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3"/>
          <p:cNvSpPr/>
          <p:nvPr/>
        </p:nvSpPr>
        <p:spPr>
          <a:xfrm>
            <a:off x="6929187" y="2591107"/>
            <a:ext cx="2720976" cy="4967292"/>
          </a:xfrm>
          <a:custGeom>
            <a:rect b="b" l="l" r="r" t="t"/>
            <a:pathLst>
              <a:path extrusionOk="0" h="4183" w="2292">
                <a:moveTo>
                  <a:pt x="1146" y="4183"/>
                </a:moveTo>
                <a:cubicBezTo>
                  <a:pt x="840" y="4183"/>
                  <a:pt x="552" y="4064"/>
                  <a:pt x="336" y="3847"/>
                </a:cubicBezTo>
                <a:cubicBezTo>
                  <a:pt x="119" y="3631"/>
                  <a:pt x="0" y="3343"/>
                  <a:pt x="0" y="3037"/>
                </a:cubicBezTo>
                <a:cubicBezTo>
                  <a:pt x="0" y="1145"/>
                  <a:pt x="0" y="1145"/>
                  <a:pt x="0" y="1145"/>
                </a:cubicBezTo>
                <a:cubicBezTo>
                  <a:pt x="0" y="839"/>
                  <a:pt x="119" y="552"/>
                  <a:pt x="336" y="335"/>
                </a:cubicBezTo>
                <a:cubicBezTo>
                  <a:pt x="552" y="119"/>
                  <a:pt x="840" y="0"/>
                  <a:pt x="1146" y="0"/>
                </a:cubicBezTo>
                <a:cubicBezTo>
                  <a:pt x="1452" y="0"/>
                  <a:pt x="1740" y="119"/>
                  <a:pt x="1956" y="335"/>
                </a:cubicBezTo>
                <a:cubicBezTo>
                  <a:pt x="2173" y="552"/>
                  <a:pt x="2292" y="839"/>
                  <a:pt x="2292" y="1145"/>
                </a:cubicBezTo>
                <a:cubicBezTo>
                  <a:pt x="2292" y="3037"/>
                  <a:pt x="2292" y="3037"/>
                  <a:pt x="2292" y="3037"/>
                </a:cubicBezTo>
                <a:cubicBezTo>
                  <a:pt x="2292" y="3343"/>
                  <a:pt x="2173" y="3631"/>
                  <a:pt x="1956" y="3847"/>
                </a:cubicBezTo>
                <a:cubicBezTo>
                  <a:pt x="1740" y="4064"/>
                  <a:pt x="1452" y="4183"/>
                  <a:pt x="1146" y="4183"/>
                </a:cubicBezTo>
                <a:close/>
                <a:moveTo>
                  <a:pt x="1146" y="12"/>
                </a:moveTo>
                <a:cubicBezTo>
                  <a:pt x="521" y="12"/>
                  <a:pt x="12" y="520"/>
                  <a:pt x="12" y="1145"/>
                </a:cubicBezTo>
                <a:cubicBezTo>
                  <a:pt x="12" y="3037"/>
                  <a:pt x="12" y="3037"/>
                  <a:pt x="12" y="3037"/>
                </a:cubicBezTo>
                <a:cubicBezTo>
                  <a:pt x="12" y="3662"/>
                  <a:pt x="521" y="4171"/>
                  <a:pt x="1146" y="4171"/>
                </a:cubicBezTo>
                <a:cubicBezTo>
                  <a:pt x="1146" y="4171"/>
                  <a:pt x="1146" y="4171"/>
                  <a:pt x="1146" y="4171"/>
                </a:cubicBezTo>
                <a:cubicBezTo>
                  <a:pt x="1771" y="4171"/>
                  <a:pt x="2280" y="3662"/>
                  <a:pt x="2280" y="3037"/>
                </a:cubicBezTo>
                <a:cubicBezTo>
                  <a:pt x="2280" y="1145"/>
                  <a:pt x="2280" y="1145"/>
                  <a:pt x="2280" y="1145"/>
                </a:cubicBezTo>
                <a:cubicBezTo>
                  <a:pt x="2280" y="520"/>
                  <a:pt x="1771" y="12"/>
                  <a:pt x="1146" y="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33"/>
          <p:cNvGrpSpPr/>
          <p:nvPr/>
        </p:nvGrpSpPr>
        <p:grpSpPr>
          <a:xfrm>
            <a:off x="352439" y="1385277"/>
            <a:ext cx="499533" cy="305136"/>
            <a:chOff x="7009649" y="1541981"/>
            <a:chExt cx="524940" cy="320655"/>
          </a:xfrm>
        </p:grpSpPr>
        <p:sp>
          <p:nvSpPr>
            <p:cNvPr id="346" name="Google Shape;346;p33"/>
            <p:cNvSpPr/>
            <p:nvPr/>
          </p:nvSpPr>
          <p:spPr>
            <a:xfrm>
              <a:off x="7009649" y="1541981"/>
              <a:ext cx="524940" cy="320655"/>
            </a:xfrm>
            <a:custGeom>
              <a:rect b="b" l="l" r="r" t="t"/>
              <a:pathLst>
                <a:path extrusionOk="0" h="10074" w="16492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110104" y="1604909"/>
              <a:ext cx="61782" cy="41697"/>
            </a:xfrm>
            <a:custGeom>
              <a:rect b="b" l="l" r="r" t="t"/>
              <a:pathLst>
                <a:path extrusionOk="0" h="1310" w="1941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110455" y="1655296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7146104" y="1676909"/>
              <a:ext cx="61050" cy="41729"/>
            </a:xfrm>
            <a:custGeom>
              <a:rect b="b" l="l" r="r" t="t"/>
              <a:pathLst>
                <a:path extrusionOk="0" h="1311" w="1918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110455" y="1726563"/>
              <a:ext cx="96700" cy="15183"/>
            </a:xfrm>
            <a:custGeom>
              <a:rect b="b" l="l" r="r" t="t"/>
              <a:pathLst>
                <a:path extrusionOk="0" h="477" w="303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7262825" y="1636739"/>
              <a:ext cx="48541" cy="80371"/>
            </a:xfrm>
            <a:custGeom>
              <a:rect b="b" l="l" r="r" t="t"/>
              <a:pathLst>
                <a:path extrusionOk="0" h="2525" w="1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7380691" y="1636357"/>
              <a:ext cx="48891" cy="80371"/>
            </a:xfrm>
            <a:custGeom>
              <a:rect b="b" l="l" r="r" t="t"/>
              <a:pathLst>
                <a:path extrusionOk="0" h="2525" w="1536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7321933" y="1626744"/>
              <a:ext cx="48923" cy="99851"/>
            </a:xfrm>
            <a:custGeom>
              <a:rect b="b" l="l" r="r" t="t"/>
              <a:pathLst>
                <a:path extrusionOk="0" h="3137" w="15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3"/>
          <p:cNvGrpSpPr/>
          <p:nvPr/>
        </p:nvGrpSpPr>
        <p:grpSpPr>
          <a:xfrm>
            <a:off x="442203" y="2902287"/>
            <a:ext cx="320022" cy="359778"/>
            <a:chOff x="3567553" y="1499912"/>
            <a:chExt cx="320022" cy="359778"/>
          </a:xfrm>
        </p:grpSpPr>
        <p:sp>
          <p:nvSpPr>
            <p:cNvPr id="355" name="Google Shape;355;p33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  <a:highlight>
                  <a:srgbClr val="212121"/>
                </a:highligh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sertation Defense - Doctor of Philosophy (Ph.D.) in History by Slidesgo">
  <a:themeElements>
    <a:clrScheme name="Simple Light">
      <a:dk1>
        <a:srgbClr val="4B4739"/>
      </a:dk1>
      <a:lt1>
        <a:srgbClr val="745D28"/>
      </a:lt1>
      <a:dk2>
        <a:srgbClr val="FDF9ED"/>
      </a:dk2>
      <a:lt2>
        <a:srgbClr val="EEDFB8"/>
      </a:lt2>
      <a:accent1>
        <a:srgbClr val="D39306"/>
      </a:accent1>
      <a:accent2>
        <a:srgbClr val="B19951"/>
      </a:accent2>
      <a:accent3>
        <a:srgbClr val="BBAE88"/>
      </a:accent3>
      <a:accent4>
        <a:srgbClr val="FFFFFF"/>
      </a:accent4>
      <a:accent5>
        <a:srgbClr val="FFFFFF"/>
      </a:accent5>
      <a:accent6>
        <a:srgbClr val="FFFFFF"/>
      </a:accent6>
      <a:hlink>
        <a:srgbClr val="5549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