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2"/>
  </p:notesMasterIdLst>
  <p:handoutMasterIdLst>
    <p:handoutMasterId r:id="rId23"/>
  </p:handoutMasterIdLst>
  <p:sldIdLst>
    <p:sldId id="256" r:id="rId2"/>
    <p:sldId id="373" r:id="rId3"/>
    <p:sldId id="374" r:id="rId4"/>
    <p:sldId id="285" r:id="rId5"/>
    <p:sldId id="286" r:id="rId6"/>
    <p:sldId id="258" r:id="rId7"/>
    <p:sldId id="284" r:id="rId8"/>
    <p:sldId id="287" r:id="rId9"/>
    <p:sldId id="288" r:id="rId10"/>
    <p:sldId id="289" r:id="rId11"/>
    <p:sldId id="290" r:id="rId12"/>
    <p:sldId id="291" r:id="rId13"/>
    <p:sldId id="292" r:id="rId14"/>
    <p:sldId id="293" r:id="rId15"/>
    <p:sldId id="294" r:id="rId16"/>
    <p:sldId id="295" r:id="rId17"/>
    <p:sldId id="371" r:id="rId18"/>
    <p:sldId id="296" r:id="rId19"/>
    <p:sldId id="297" r:id="rId20"/>
    <p:sldId id="372" r:id="rId21"/>
  </p:sldIdLst>
  <p:sldSz cx="9144000" cy="6858000" type="screen4x3"/>
  <p:notesSz cx="6645275" cy="9777413"/>
  <p:defaultTextStyle>
    <a:defPPr>
      <a:defRPr lang="ko-KR"/>
    </a:defPPr>
    <a:lvl1pPr algn="l" rtl="0" eaLnBrk="0" fontAlgn="base" hangingPunct="0">
      <a:spcBef>
        <a:spcPct val="0"/>
      </a:spcBef>
      <a:spcAft>
        <a:spcPct val="0"/>
      </a:spcAft>
      <a:defRPr kumimoji="1" sz="2000" kern="1200">
        <a:solidFill>
          <a:schemeClr val="tx1"/>
        </a:solidFill>
        <a:latin typeface="Arial" panose="020B0604020202020204" pitchFamily="34" charset="0"/>
        <a:ea typeface="돋움" panose="020B0600000101010101" pitchFamily="50" charset="-127"/>
        <a:cs typeface="+mn-cs"/>
      </a:defRPr>
    </a:lvl1pPr>
    <a:lvl2pPr marL="457200" algn="l" rtl="0" eaLnBrk="0" fontAlgn="base" hangingPunct="0">
      <a:spcBef>
        <a:spcPct val="0"/>
      </a:spcBef>
      <a:spcAft>
        <a:spcPct val="0"/>
      </a:spcAft>
      <a:defRPr kumimoji="1" sz="2000" kern="1200">
        <a:solidFill>
          <a:schemeClr val="tx1"/>
        </a:solidFill>
        <a:latin typeface="Arial" panose="020B0604020202020204" pitchFamily="34" charset="0"/>
        <a:ea typeface="돋움" panose="020B0600000101010101" pitchFamily="50" charset="-127"/>
        <a:cs typeface="+mn-cs"/>
      </a:defRPr>
    </a:lvl2pPr>
    <a:lvl3pPr marL="914400" algn="l" rtl="0" eaLnBrk="0" fontAlgn="base" hangingPunct="0">
      <a:spcBef>
        <a:spcPct val="0"/>
      </a:spcBef>
      <a:spcAft>
        <a:spcPct val="0"/>
      </a:spcAft>
      <a:defRPr kumimoji="1" sz="2000" kern="1200">
        <a:solidFill>
          <a:schemeClr val="tx1"/>
        </a:solidFill>
        <a:latin typeface="Arial" panose="020B0604020202020204" pitchFamily="34" charset="0"/>
        <a:ea typeface="돋움" panose="020B0600000101010101" pitchFamily="50" charset="-127"/>
        <a:cs typeface="+mn-cs"/>
      </a:defRPr>
    </a:lvl3pPr>
    <a:lvl4pPr marL="1371600" algn="l" rtl="0" eaLnBrk="0" fontAlgn="base" hangingPunct="0">
      <a:spcBef>
        <a:spcPct val="0"/>
      </a:spcBef>
      <a:spcAft>
        <a:spcPct val="0"/>
      </a:spcAft>
      <a:defRPr kumimoji="1" sz="2000" kern="1200">
        <a:solidFill>
          <a:schemeClr val="tx1"/>
        </a:solidFill>
        <a:latin typeface="Arial" panose="020B0604020202020204" pitchFamily="34" charset="0"/>
        <a:ea typeface="돋움" panose="020B0600000101010101" pitchFamily="50" charset="-127"/>
        <a:cs typeface="+mn-cs"/>
      </a:defRPr>
    </a:lvl4pPr>
    <a:lvl5pPr marL="1828800" algn="l" rtl="0" eaLnBrk="0" fontAlgn="base" hangingPunct="0">
      <a:spcBef>
        <a:spcPct val="0"/>
      </a:spcBef>
      <a:spcAft>
        <a:spcPct val="0"/>
      </a:spcAft>
      <a:defRPr kumimoji="1" sz="2000" kern="1200">
        <a:solidFill>
          <a:schemeClr val="tx1"/>
        </a:solidFill>
        <a:latin typeface="Arial" panose="020B0604020202020204" pitchFamily="34" charset="0"/>
        <a:ea typeface="돋움" panose="020B0600000101010101" pitchFamily="50" charset="-127"/>
        <a:cs typeface="+mn-cs"/>
      </a:defRPr>
    </a:lvl5pPr>
    <a:lvl6pPr marL="2286000" algn="l" defTabSz="914400" rtl="0" eaLnBrk="1" latinLnBrk="1" hangingPunct="1">
      <a:defRPr kumimoji="1" sz="2000" kern="1200">
        <a:solidFill>
          <a:schemeClr val="tx1"/>
        </a:solidFill>
        <a:latin typeface="Arial" panose="020B0604020202020204" pitchFamily="34" charset="0"/>
        <a:ea typeface="돋움" panose="020B0600000101010101" pitchFamily="50" charset="-127"/>
        <a:cs typeface="+mn-cs"/>
      </a:defRPr>
    </a:lvl6pPr>
    <a:lvl7pPr marL="2743200" algn="l" defTabSz="914400" rtl="0" eaLnBrk="1" latinLnBrk="1" hangingPunct="1">
      <a:defRPr kumimoji="1" sz="2000" kern="1200">
        <a:solidFill>
          <a:schemeClr val="tx1"/>
        </a:solidFill>
        <a:latin typeface="Arial" panose="020B0604020202020204" pitchFamily="34" charset="0"/>
        <a:ea typeface="돋움" panose="020B0600000101010101" pitchFamily="50" charset="-127"/>
        <a:cs typeface="+mn-cs"/>
      </a:defRPr>
    </a:lvl7pPr>
    <a:lvl8pPr marL="3200400" algn="l" defTabSz="914400" rtl="0" eaLnBrk="1" latinLnBrk="1" hangingPunct="1">
      <a:defRPr kumimoji="1" sz="2000" kern="1200">
        <a:solidFill>
          <a:schemeClr val="tx1"/>
        </a:solidFill>
        <a:latin typeface="Arial" panose="020B0604020202020204" pitchFamily="34" charset="0"/>
        <a:ea typeface="돋움" panose="020B0600000101010101" pitchFamily="50" charset="-127"/>
        <a:cs typeface="+mn-cs"/>
      </a:defRPr>
    </a:lvl8pPr>
    <a:lvl9pPr marL="3657600" algn="l" defTabSz="914400" rtl="0" eaLnBrk="1" latinLnBrk="1" hangingPunct="1">
      <a:defRPr kumimoji="1" sz="2000" kern="1200">
        <a:solidFill>
          <a:schemeClr val="tx1"/>
        </a:solidFill>
        <a:latin typeface="Arial" panose="020B0604020202020204" pitchFamily="34" charset="0"/>
        <a:ea typeface="돋움" panose="020B0600000101010101"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4" d="100"/>
          <a:sy n="124" d="100"/>
        </p:scale>
        <p:origin x="122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bwMode="auto">
          <a:xfrm>
            <a:off x="0" y="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lvl1pPr>
              <a:defRPr sz="1200">
                <a:effectLst>
                  <a:outerShdw blurRad="38100" dist="38100" dir="2700000" algn="tl">
                    <a:srgbClr val="C0C0C0"/>
                  </a:outerShdw>
                </a:effectLst>
              </a:defRPr>
            </a:lvl1pPr>
          </a:lstStyle>
          <a:p>
            <a:pPr>
              <a:defRPr/>
            </a:pPr>
            <a:endParaRPr lang="en-US" altLang="ko-KR"/>
          </a:p>
        </p:txBody>
      </p:sp>
      <p:sp>
        <p:nvSpPr>
          <p:cNvPr id="107523" name="Rectangle 3"/>
          <p:cNvSpPr>
            <a:spLocks noGrp="1" noChangeArrowheads="1"/>
          </p:cNvSpPr>
          <p:nvPr>
            <p:ph type="dt" idx="1"/>
          </p:nvPr>
        </p:nvSpPr>
        <p:spPr bwMode="auto">
          <a:xfrm>
            <a:off x="3733800" y="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lvl1pPr algn="r">
              <a:defRPr sz="1200">
                <a:effectLst>
                  <a:outerShdw blurRad="38100" dist="38100" dir="2700000" algn="tl">
                    <a:srgbClr val="C0C0C0"/>
                  </a:outerShdw>
                </a:effectLst>
              </a:defRPr>
            </a:lvl1pPr>
          </a:lstStyle>
          <a:p>
            <a:pPr>
              <a:defRPr/>
            </a:pPr>
            <a:endParaRPr lang="en-US" altLang="ko-KR"/>
          </a:p>
        </p:txBody>
      </p:sp>
      <p:sp>
        <p:nvSpPr>
          <p:cNvPr id="3076" name="Rectangle 4"/>
          <p:cNvSpPr>
            <a:spLocks noGrp="1" noRot="1" noChangeAspect="1" noChangeArrowheads="1" noTextEdit="1"/>
          </p:cNvSpPr>
          <p:nvPr>
            <p:ph type="sldImg" idx="2"/>
          </p:nvPr>
        </p:nvSpPr>
        <p:spPr bwMode="auto">
          <a:xfrm>
            <a:off x="914400" y="762000"/>
            <a:ext cx="4876800" cy="36576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7525" name="Rectangle 5"/>
          <p:cNvSpPr>
            <a:spLocks noGrp="1" noChangeArrowheads="1"/>
          </p:cNvSpPr>
          <p:nvPr>
            <p:ph type="body" sz="quarter" idx="3"/>
          </p:nvPr>
        </p:nvSpPr>
        <p:spPr bwMode="auto">
          <a:xfrm>
            <a:off x="914400" y="4648200"/>
            <a:ext cx="48768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lvl="0"/>
            <a:r>
              <a:rPr lang="ko-KR" altLang="en-US" noProof="0" smtClean="0"/>
              <a:t>마스터 문자열 유형을 편집하려면 누르십시오</a:t>
            </a:r>
            <a:r>
              <a:rPr lang="en-US" altLang="ko-KR" noProof="0" smtClean="0"/>
              <a:t>.</a:t>
            </a:r>
          </a:p>
          <a:p>
            <a:pPr lvl="1"/>
            <a:r>
              <a:rPr lang="ko-KR" altLang="en-US" noProof="0" smtClean="0"/>
              <a:t>둘째 수준</a:t>
            </a:r>
          </a:p>
          <a:p>
            <a:pPr lvl="2"/>
            <a:r>
              <a:rPr lang="ko-KR" altLang="en-US" noProof="0" smtClean="0"/>
              <a:t>세째 수준</a:t>
            </a:r>
          </a:p>
          <a:p>
            <a:pPr lvl="3"/>
            <a:r>
              <a:rPr lang="ko-KR" altLang="en-US" noProof="0" smtClean="0"/>
              <a:t>네째 수준</a:t>
            </a:r>
          </a:p>
          <a:p>
            <a:pPr lvl="4"/>
            <a:r>
              <a:rPr lang="ko-KR" altLang="en-US" noProof="0" smtClean="0"/>
              <a:t>다섯째 수준</a:t>
            </a:r>
          </a:p>
        </p:txBody>
      </p:sp>
      <p:sp>
        <p:nvSpPr>
          <p:cNvPr id="107526" name="Rectangle 6"/>
          <p:cNvSpPr>
            <a:spLocks noGrp="1" noChangeArrowheads="1"/>
          </p:cNvSpPr>
          <p:nvPr>
            <p:ph type="ftr" sz="quarter" idx="4"/>
          </p:nvPr>
        </p:nvSpPr>
        <p:spPr bwMode="auto">
          <a:xfrm>
            <a:off x="0" y="9296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defRPr sz="1200">
                <a:effectLst>
                  <a:outerShdw blurRad="38100" dist="38100" dir="2700000" algn="tl">
                    <a:srgbClr val="C0C0C0"/>
                  </a:outerShdw>
                </a:effectLst>
              </a:defRPr>
            </a:lvl1pPr>
          </a:lstStyle>
          <a:p>
            <a:pPr>
              <a:defRPr/>
            </a:pPr>
            <a:endParaRPr lang="en-US" altLang="ko-KR"/>
          </a:p>
        </p:txBody>
      </p:sp>
      <p:sp>
        <p:nvSpPr>
          <p:cNvPr id="107527" name="Rectangle 7"/>
          <p:cNvSpPr>
            <a:spLocks noGrp="1" noChangeArrowheads="1"/>
          </p:cNvSpPr>
          <p:nvPr>
            <p:ph type="sldNum" sz="quarter" idx="5"/>
          </p:nvPr>
        </p:nvSpPr>
        <p:spPr bwMode="auto">
          <a:xfrm>
            <a:off x="3733800" y="9296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lgn="r">
              <a:defRPr sz="1200">
                <a:effectLst>
                  <a:outerShdw blurRad="38100" dist="38100" dir="2700000" algn="tl">
                    <a:srgbClr val="C0C0C0"/>
                  </a:outerShdw>
                </a:effectLst>
              </a:defRPr>
            </a:lvl1pPr>
          </a:lstStyle>
          <a:p>
            <a:pPr>
              <a:defRPr/>
            </a:pPr>
            <a:fld id="{8C08B9A6-A2F8-421D-875F-DA2B301F5184}"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kumimoji="1" sz="1200" kern="1200">
        <a:solidFill>
          <a:schemeClr val="tx1"/>
        </a:solidFill>
        <a:latin typeface="Arial" panose="020B0604020202020204" pitchFamily="34" charset="0"/>
        <a:ea typeface="돋움" panose="020B0600000101010101" pitchFamily="50" charset="-127"/>
        <a:cs typeface="+mn-cs"/>
      </a:defRPr>
    </a:lvl1pPr>
    <a:lvl2pPr marL="457200" algn="l" defTabSz="762000" rtl="0" eaLnBrk="0" fontAlgn="base" hangingPunct="0">
      <a:spcBef>
        <a:spcPct val="30000"/>
      </a:spcBef>
      <a:spcAft>
        <a:spcPct val="0"/>
      </a:spcAft>
      <a:defRPr kumimoji="1" sz="1200" kern="1200">
        <a:solidFill>
          <a:schemeClr val="tx1"/>
        </a:solidFill>
        <a:latin typeface="Arial" panose="020B0604020202020204" pitchFamily="34" charset="0"/>
        <a:ea typeface="돋움" panose="020B0600000101010101" pitchFamily="50" charset="-127"/>
        <a:cs typeface="+mn-cs"/>
      </a:defRPr>
    </a:lvl2pPr>
    <a:lvl3pPr marL="914400" algn="l" defTabSz="762000" rtl="0" eaLnBrk="0" fontAlgn="base" hangingPunct="0">
      <a:spcBef>
        <a:spcPct val="30000"/>
      </a:spcBef>
      <a:spcAft>
        <a:spcPct val="0"/>
      </a:spcAft>
      <a:defRPr kumimoji="1" sz="1200" kern="1200">
        <a:solidFill>
          <a:schemeClr val="tx1"/>
        </a:solidFill>
        <a:latin typeface="Arial" panose="020B0604020202020204" pitchFamily="34" charset="0"/>
        <a:ea typeface="돋움" panose="020B0600000101010101" pitchFamily="50" charset="-127"/>
        <a:cs typeface="+mn-cs"/>
      </a:defRPr>
    </a:lvl3pPr>
    <a:lvl4pPr marL="1368425" algn="l" defTabSz="762000" rtl="0" eaLnBrk="0" fontAlgn="base" hangingPunct="0">
      <a:spcBef>
        <a:spcPct val="30000"/>
      </a:spcBef>
      <a:spcAft>
        <a:spcPct val="0"/>
      </a:spcAft>
      <a:defRPr kumimoji="1" sz="1200" kern="1200">
        <a:solidFill>
          <a:schemeClr val="tx1"/>
        </a:solidFill>
        <a:latin typeface="Arial" panose="020B0604020202020204" pitchFamily="34" charset="0"/>
        <a:ea typeface="돋움" panose="020B0600000101010101" pitchFamily="50" charset="-127"/>
        <a:cs typeface="+mn-cs"/>
      </a:defRPr>
    </a:lvl4pPr>
    <a:lvl5pPr marL="1828800" algn="l" defTabSz="762000" rtl="0" eaLnBrk="0" fontAlgn="base" hangingPunct="0">
      <a:spcBef>
        <a:spcPct val="30000"/>
      </a:spcBef>
      <a:spcAft>
        <a:spcPct val="0"/>
      </a:spcAft>
      <a:defRPr kumimoji="1" sz="1200" kern="1200">
        <a:solidFill>
          <a:schemeClr val="tx1"/>
        </a:solidFill>
        <a:latin typeface="Arial" panose="020B0604020202020204" pitchFamily="34" charset="0"/>
        <a:ea typeface="돋움" panose="020B0600000101010101"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grpSp>
        <p:nvGrpSpPr>
          <p:cNvPr id="4" name="Group 7"/>
          <p:cNvGrpSpPr>
            <a:grpSpLocks/>
          </p:cNvGrpSpPr>
          <p:nvPr/>
        </p:nvGrpSpPr>
        <p:grpSpPr bwMode="auto">
          <a:xfrm>
            <a:off x="0" y="0"/>
            <a:ext cx="9144000" cy="6858000"/>
            <a:chOff x="0" y="0"/>
            <a:chExt cx="5760" cy="4320"/>
          </a:xfrm>
        </p:grpSpPr>
        <p:sp>
          <p:nvSpPr>
            <p:cNvPr id="5" name="Rectangle 8"/>
            <p:cNvSpPr>
              <a:spLocks noChangeArrowheads="1"/>
            </p:cNvSpPr>
            <p:nvPr/>
          </p:nvSpPr>
          <p:spPr bwMode="invGray">
            <a:xfrm>
              <a:off x="864" y="1920"/>
              <a:ext cx="144" cy="144"/>
            </a:xfrm>
            <a:prstGeom prst="rect">
              <a:avLst/>
            </a:prstGeom>
            <a:solidFill>
              <a:schemeClr val="hlink"/>
            </a:soli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pPr algn="ctr" eaLnBrk="1" latinLnBrk="1" hangingPunct="1">
                <a:defRPr/>
              </a:pPr>
              <a:endParaRPr lang="ko-KR" altLang="ko-KR" sz="2400" smtClean="0">
                <a:latin typeface="Times New Roman" panose="02020603050405020304" pitchFamily="18" charset="0"/>
                <a:ea typeface="굴림" panose="020B0600000101010101" pitchFamily="50" charset="-127"/>
              </a:endParaRPr>
            </a:p>
          </p:txBody>
        </p:sp>
        <p:sp>
          <p:nvSpPr>
            <p:cNvPr id="6" name="Line 9"/>
            <p:cNvSpPr>
              <a:spLocks noChangeShapeType="1"/>
            </p:cNvSpPr>
            <p:nvPr/>
          </p:nvSpPr>
          <p:spPr bwMode="auto">
            <a:xfrm>
              <a:off x="0" y="2064"/>
              <a:ext cx="5760" cy="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7" name="Line 10"/>
            <p:cNvSpPr>
              <a:spLocks noChangeShapeType="1"/>
            </p:cNvSpPr>
            <p:nvPr/>
          </p:nvSpPr>
          <p:spPr bwMode="auto">
            <a:xfrm>
              <a:off x="1008" y="0"/>
              <a:ext cx="0" cy="432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grpSp>
      <p:sp>
        <p:nvSpPr>
          <p:cNvPr id="105474" name="Rectangle 2"/>
          <p:cNvSpPr>
            <a:spLocks noGrp="1" noChangeArrowheads="1"/>
          </p:cNvSpPr>
          <p:nvPr>
            <p:ph type="subTitle" idx="1"/>
          </p:nvPr>
        </p:nvSpPr>
        <p:spPr>
          <a:xfrm>
            <a:off x="1828800" y="3733800"/>
            <a:ext cx="6324600" cy="1752600"/>
          </a:xfrm>
        </p:spPr>
        <p:txBody>
          <a:bodyPr/>
          <a:lstStyle>
            <a:lvl1pPr marL="0" indent="0" algn="ctr">
              <a:buFont typeface="Wingdings" panose="05000000000000000000" pitchFamily="2" charset="2"/>
              <a:buNone/>
              <a:defRPr/>
            </a:lvl1pPr>
          </a:lstStyle>
          <a:p>
            <a:pPr lvl="0"/>
            <a:r>
              <a:rPr lang="en-US" altLang="ko-KR" noProof="0" smtClean="0"/>
              <a:t>Click to edit Master subtitle style</a:t>
            </a:r>
          </a:p>
        </p:txBody>
      </p:sp>
      <p:sp>
        <p:nvSpPr>
          <p:cNvPr id="105478" name="Rectangle 6"/>
          <p:cNvSpPr>
            <a:spLocks noGrp="1" noChangeArrowheads="1"/>
          </p:cNvSpPr>
          <p:nvPr>
            <p:ph type="ctrTitle" sz="quarter"/>
          </p:nvPr>
        </p:nvSpPr>
        <p:spPr>
          <a:xfrm>
            <a:off x="1295400" y="2209800"/>
            <a:ext cx="7391400" cy="1143000"/>
          </a:xfrm>
        </p:spPr>
        <p:txBody>
          <a:bodyPr/>
          <a:lstStyle>
            <a:lvl1pPr algn="ctr">
              <a:defRPr/>
            </a:lvl1pPr>
          </a:lstStyle>
          <a:p>
            <a:pPr lvl="0"/>
            <a:r>
              <a:rPr lang="en-US" altLang="ko-KR" noProof="0" smtClean="0"/>
              <a:t>Click to edit Master title style</a:t>
            </a:r>
          </a:p>
        </p:txBody>
      </p:sp>
      <p:sp>
        <p:nvSpPr>
          <p:cNvPr id="8" name="Rectangle 3"/>
          <p:cNvSpPr>
            <a:spLocks noGrp="1" noChangeArrowheads="1"/>
          </p:cNvSpPr>
          <p:nvPr>
            <p:ph type="dt" sz="half" idx="10"/>
          </p:nvPr>
        </p:nvSpPr>
        <p:spPr/>
        <p:txBody>
          <a:bodyPr/>
          <a:lstStyle>
            <a:lvl1pPr>
              <a:defRPr/>
            </a:lvl1pPr>
          </a:lstStyle>
          <a:p>
            <a:pPr>
              <a:defRPr/>
            </a:pPr>
            <a:endParaRPr lang="en-US" altLang="ko-KR"/>
          </a:p>
        </p:txBody>
      </p:sp>
      <p:sp>
        <p:nvSpPr>
          <p:cNvPr id="9" name="Rectangle 4"/>
          <p:cNvSpPr>
            <a:spLocks noGrp="1" noChangeArrowheads="1"/>
          </p:cNvSpPr>
          <p:nvPr>
            <p:ph type="ftr" sz="quarter" idx="11"/>
          </p:nvPr>
        </p:nvSpPr>
        <p:spPr/>
        <p:txBody>
          <a:bodyPr/>
          <a:lstStyle>
            <a:lvl1pPr>
              <a:defRPr/>
            </a:lvl1pPr>
          </a:lstStyle>
          <a:p>
            <a:pPr>
              <a:defRPr/>
            </a:pPr>
            <a:endParaRPr lang="en-US" altLang="ko-KR"/>
          </a:p>
        </p:txBody>
      </p:sp>
      <p:sp>
        <p:nvSpPr>
          <p:cNvPr id="10" name="Rectangle 5"/>
          <p:cNvSpPr>
            <a:spLocks noGrp="1" noChangeArrowheads="1"/>
          </p:cNvSpPr>
          <p:nvPr>
            <p:ph type="sldNum" sz="quarter" idx="12"/>
          </p:nvPr>
        </p:nvSpPr>
        <p:spPr/>
        <p:txBody>
          <a:bodyPr/>
          <a:lstStyle>
            <a:lvl1pPr>
              <a:defRPr/>
            </a:lvl1pPr>
          </a:lstStyle>
          <a:p>
            <a:pPr>
              <a:defRPr/>
            </a:pPr>
            <a:fld id="{27CC0E14-DB3F-4B69-9F1C-CA15E42E0F54}" type="slidenum">
              <a:rPr lang="en-US" altLang="ko-KR"/>
              <a:pPr>
                <a:defRPr/>
              </a:pPr>
              <a:t>‹#›</a:t>
            </a:fld>
            <a:endParaRPr lang="en-US" altLang="ko-KR"/>
          </a:p>
        </p:txBody>
      </p:sp>
    </p:spTree>
    <p:extLst>
      <p:ext uri="{BB962C8B-B14F-4D97-AF65-F5344CB8AC3E}">
        <p14:creationId xmlns:p14="http://schemas.microsoft.com/office/powerpoint/2010/main" val="1250183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845B9AC7-389B-42B9-92CD-626D28EDF865}" type="slidenum">
              <a:rPr lang="en-US" altLang="ko-KR"/>
              <a:pPr>
                <a:defRPr/>
              </a:pPr>
              <a:t>‹#›</a:t>
            </a:fld>
            <a:endParaRPr lang="en-US" altLang="ko-KR"/>
          </a:p>
        </p:txBody>
      </p:sp>
    </p:spTree>
    <p:extLst>
      <p:ext uri="{BB962C8B-B14F-4D97-AF65-F5344CB8AC3E}">
        <p14:creationId xmlns:p14="http://schemas.microsoft.com/office/powerpoint/2010/main" val="1280213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72250" y="479425"/>
            <a:ext cx="1885950" cy="561657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914400" y="479425"/>
            <a:ext cx="5505450" cy="5616575"/>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A6B617B1-295A-4834-96DC-E63B6E237886}" type="slidenum">
              <a:rPr lang="en-US" altLang="ko-KR"/>
              <a:pPr>
                <a:defRPr/>
              </a:pPr>
              <a:t>‹#›</a:t>
            </a:fld>
            <a:endParaRPr lang="en-US" altLang="ko-KR"/>
          </a:p>
        </p:txBody>
      </p:sp>
    </p:spTree>
    <p:extLst>
      <p:ext uri="{BB962C8B-B14F-4D97-AF65-F5344CB8AC3E}">
        <p14:creationId xmlns:p14="http://schemas.microsoft.com/office/powerpoint/2010/main" val="86354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047E02DC-D6B8-4D1D-B2B6-29F4AE077DC2}" type="slidenum">
              <a:rPr lang="en-US" altLang="ko-KR"/>
              <a:pPr>
                <a:defRPr/>
              </a:pPr>
              <a:t>‹#›</a:t>
            </a:fld>
            <a:endParaRPr lang="en-US" altLang="ko-KR"/>
          </a:p>
        </p:txBody>
      </p:sp>
    </p:spTree>
    <p:extLst>
      <p:ext uri="{BB962C8B-B14F-4D97-AF65-F5344CB8AC3E}">
        <p14:creationId xmlns:p14="http://schemas.microsoft.com/office/powerpoint/2010/main" val="3238426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623888" y="1709738"/>
            <a:ext cx="78867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ko-KR" altLang="en-US" smtClean="0"/>
              <a:t>마스터 텍스트 스타일 편집</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A36C8756-4817-4817-80A6-B85DAF309296}" type="slidenum">
              <a:rPr lang="en-US" altLang="ko-KR"/>
              <a:pPr>
                <a:defRPr/>
              </a:pPr>
              <a:t>‹#›</a:t>
            </a:fld>
            <a:endParaRPr lang="en-US" altLang="ko-KR"/>
          </a:p>
        </p:txBody>
      </p:sp>
    </p:spTree>
    <p:extLst>
      <p:ext uri="{BB962C8B-B14F-4D97-AF65-F5344CB8AC3E}">
        <p14:creationId xmlns:p14="http://schemas.microsoft.com/office/powerpoint/2010/main" val="1249196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914400" y="1905000"/>
            <a:ext cx="3695700" cy="4191000"/>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762500" y="1905000"/>
            <a:ext cx="3695700" cy="4191000"/>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8CDBC1EB-AB36-4773-94A5-8B8D6DA99F4A}" type="slidenum">
              <a:rPr lang="en-US" altLang="ko-KR"/>
              <a:pPr>
                <a:defRPr/>
              </a:pPr>
              <a:t>‹#›</a:t>
            </a:fld>
            <a:endParaRPr lang="en-US" altLang="ko-KR"/>
          </a:p>
        </p:txBody>
      </p:sp>
    </p:spTree>
    <p:extLst>
      <p:ext uri="{BB962C8B-B14F-4D97-AF65-F5344CB8AC3E}">
        <p14:creationId xmlns:p14="http://schemas.microsoft.com/office/powerpoint/2010/main" val="4038074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30238" y="365125"/>
            <a:ext cx="78867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630238" y="2505075"/>
            <a:ext cx="386873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4629150" y="2505075"/>
            <a:ext cx="38877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9" name="Rectangle 6"/>
          <p:cNvSpPr>
            <a:spLocks noGrp="1" noChangeArrowheads="1"/>
          </p:cNvSpPr>
          <p:nvPr>
            <p:ph type="sldNum" sz="quarter" idx="12"/>
          </p:nvPr>
        </p:nvSpPr>
        <p:spPr>
          <a:ln/>
        </p:spPr>
        <p:txBody>
          <a:bodyPr/>
          <a:lstStyle>
            <a:lvl1pPr>
              <a:defRPr/>
            </a:lvl1pPr>
          </a:lstStyle>
          <a:p>
            <a:pPr>
              <a:defRPr/>
            </a:pPr>
            <a:fld id="{C73BC7B8-619A-484C-96BD-4AF617739278}" type="slidenum">
              <a:rPr lang="en-US" altLang="ko-KR"/>
              <a:pPr>
                <a:defRPr/>
              </a:pPr>
              <a:t>‹#›</a:t>
            </a:fld>
            <a:endParaRPr lang="en-US" altLang="ko-KR"/>
          </a:p>
        </p:txBody>
      </p:sp>
    </p:spTree>
    <p:extLst>
      <p:ext uri="{BB962C8B-B14F-4D97-AF65-F5344CB8AC3E}">
        <p14:creationId xmlns:p14="http://schemas.microsoft.com/office/powerpoint/2010/main" val="1433382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6"/>
          <p:cNvSpPr>
            <a:spLocks noGrp="1" noChangeArrowheads="1"/>
          </p:cNvSpPr>
          <p:nvPr>
            <p:ph type="sldNum" sz="quarter" idx="12"/>
          </p:nvPr>
        </p:nvSpPr>
        <p:spPr>
          <a:ln/>
        </p:spPr>
        <p:txBody>
          <a:bodyPr/>
          <a:lstStyle>
            <a:lvl1pPr>
              <a:defRPr/>
            </a:lvl1pPr>
          </a:lstStyle>
          <a:p>
            <a:pPr>
              <a:defRPr/>
            </a:pPr>
            <a:fld id="{027FDBF4-EB94-42FC-928D-F0215757FFEC}" type="slidenum">
              <a:rPr lang="en-US" altLang="ko-KR"/>
              <a:pPr>
                <a:defRPr/>
              </a:pPr>
              <a:t>‹#›</a:t>
            </a:fld>
            <a:endParaRPr lang="en-US" altLang="ko-KR"/>
          </a:p>
        </p:txBody>
      </p:sp>
    </p:spTree>
    <p:extLst>
      <p:ext uri="{BB962C8B-B14F-4D97-AF65-F5344CB8AC3E}">
        <p14:creationId xmlns:p14="http://schemas.microsoft.com/office/powerpoint/2010/main" val="65222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4" name="Rectangle 6"/>
          <p:cNvSpPr>
            <a:spLocks noGrp="1" noChangeArrowheads="1"/>
          </p:cNvSpPr>
          <p:nvPr>
            <p:ph type="sldNum" sz="quarter" idx="12"/>
          </p:nvPr>
        </p:nvSpPr>
        <p:spPr>
          <a:ln/>
        </p:spPr>
        <p:txBody>
          <a:bodyPr/>
          <a:lstStyle>
            <a:lvl1pPr>
              <a:defRPr/>
            </a:lvl1pPr>
          </a:lstStyle>
          <a:p>
            <a:pPr>
              <a:defRPr/>
            </a:pPr>
            <a:fld id="{D9E7E562-28E7-4719-9D07-80CF5413D186}" type="slidenum">
              <a:rPr lang="en-US" altLang="ko-KR"/>
              <a:pPr>
                <a:defRPr/>
              </a:pPr>
              <a:t>‹#›</a:t>
            </a:fld>
            <a:endParaRPr lang="en-US" altLang="ko-KR"/>
          </a:p>
        </p:txBody>
      </p:sp>
    </p:spTree>
    <p:extLst>
      <p:ext uri="{BB962C8B-B14F-4D97-AF65-F5344CB8AC3E}">
        <p14:creationId xmlns:p14="http://schemas.microsoft.com/office/powerpoint/2010/main" val="233064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30238" y="457200"/>
            <a:ext cx="2949575"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3AF39820-F178-4C1F-A39E-A460E3C92584}" type="slidenum">
              <a:rPr lang="en-US" altLang="ko-KR"/>
              <a:pPr>
                <a:defRPr/>
              </a:pPr>
              <a:t>‹#›</a:t>
            </a:fld>
            <a:endParaRPr lang="en-US" altLang="ko-KR"/>
          </a:p>
        </p:txBody>
      </p:sp>
    </p:spTree>
    <p:extLst>
      <p:ext uri="{BB962C8B-B14F-4D97-AF65-F5344CB8AC3E}">
        <p14:creationId xmlns:p14="http://schemas.microsoft.com/office/powerpoint/2010/main" val="2512791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630238" y="457200"/>
            <a:ext cx="2949575"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smtClean="0"/>
          </a:p>
        </p:txBody>
      </p:sp>
      <p:sp>
        <p:nvSpPr>
          <p:cNvPr id="4" name="텍스트 개체 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07278254-DBA9-447C-9B2A-EFD53448413F}" type="slidenum">
              <a:rPr lang="en-US" altLang="ko-KR"/>
              <a:pPr>
                <a:defRPr/>
              </a:pPr>
              <a:t>‹#›</a:t>
            </a:fld>
            <a:endParaRPr lang="en-US" altLang="ko-KR"/>
          </a:p>
        </p:txBody>
      </p:sp>
    </p:spTree>
    <p:extLst>
      <p:ext uri="{BB962C8B-B14F-4D97-AF65-F5344CB8AC3E}">
        <p14:creationId xmlns:p14="http://schemas.microsoft.com/office/powerpoint/2010/main" val="585556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479425"/>
            <a:ext cx="7543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ko-KR" smtClean="0"/>
              <a:t>Click to edit Master title style</a:t>
            </a:r>
          </a:p>
        </p:txBody>
      </p:sp>
      <p:sp>
        <p:nvSpPr>
          <p:cNvPr id="1027" name="Rectangle 3"/>
          <p:cNvSpPr>
            <a:spLocks noGrp="1" noChangeArrowheads="1"/>
          </p:cNvSpPr>
          <p:nvPr>
            <p:ph type="body" idx="1"/>
          </p:nvPr>
        </p:nvSpPr>
        <p:spPr bwMode="auto">
          <a:xfrm>
            <a:off x="914400" y="1905000"/>
            <a:ext cx="75438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104452" name="Rectangle 4"/>
          <p:cNvSpPr>
            <a:spLocks noGrp="1" noChangeArrowheads="1"/>
          </p:cNvSpPr>
          <p:nvPr>
            <p:ph type="dt" sz="half" idx="2"/>
          </p:nvPr>
        </p:nvSpPr>
        <p:spPr bwMode="auto">
          <a:xfrm>
            <a:off x="3810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latinLnBrk="1" hangingPunct="1">
              <a:defRPr sz="1400">
                <a:effectLst/>
                <a:latin typeface="+mn-lt"/>
                <a:ea typeface="+mn-ea"/>
              </a:defRPr>
            </a:lvl1pPr>
          </a:lstStyle>
          <a:p>
            <a:pPr>
              <a:defRPr/>
            </a:pPr>
            <a:endParaRPr lang="en-US" altLang="ko-KR"/>
          </a:p>
        </p:txBody>
      </p:sp>
      <p:sp>
        <p:nvSpPr>
          <p:cNvPr id="104453"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latinLnBrk="1" hangingPunct="1">
              <a:defRPr sz="1400">
                <a:effectLst/>
                <a:latin typeface="+mn-lt"/>
                <a:ea typeface="+mn-ea"/>
              </a:defRPr>
            </a:lvl1pPr>
          </a:lstStyle>
          <a:p>
            <a:pPr>
              <a:defRPr/>
            </a:pPr>
            <a:endParaRPr lang="en-US" altLang="ko-KR"/>
          </a:p>
        </p:txBody>
      </p:sp>
      <p:sp>
        <p:nvSpPr>
          <p:cNvPr id="104454"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latinLnBrk="1" hangingPunct="1">
              <a:defRPr sz="1400">
                <a:effectLst/>
                <a:latin typeface="+mn-lt"/>
                <a:ea typeface="+mn-ea"/>
              </a:defRPr>
            </a:lvl1pPr>
          </a:lstStyle>
          <a:p>
            <a:pPr>
              <a:defRPr/>
            </a:pPr>
            <a:fld id="{E6D50942-4557-4C36-87EA-9F857798E7A9}" type="slidenum">
              <a:rPr lang="en-US" altLang="ko-KR"/>
              <a:pPr>
                <a:defRPr/>
              </a:pPr>
              <a:t>‹#›</a:t>
            </a:fld>
            <a:endParaRPr lang="en-US" altLang="ko-KR"/>
          </a:p>
        </p:txBody>
      </p:sp>
      <p:grpSp>
        <p:nvGrpSpPr>
          <p:cNvPr id="1031" name="Group 7"/>
          <p:cNvGrpSpPr>
            <a:grpSpLocks/>
          </p:cNvGrpSpPr>
          <p:nvPr/>
        </p:nvGrpSpPr>
        <p:grpSpPr bwMode="auto">
          <a:xfrm>
            <a:off x="0" y="0"/>
            <a:ext cx="9144000" cy="6858000"/>
            <a:chOff x="0" y="0"/>
            <a:chExt cx="5760" cy="4320"/>
          </a:xfrm>
        </p:grpSpPr>
        <p:sp>
          <p:nvSpPr>
            <p:cNvPr id="104456" name="Line 8"/>
            <p:cNvSpPr>
              <a:spLocks noChangeShapeType="1"/>
            </p:cNvSpPr>
            <p:nvPr/>
          </p:nvSpPr>
          <p:spPr bwMode="invGray">
            <a:xfrm>
              <a:off x="0" y="960"/>
              <a:ext cx="5760"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04457" name="Line 9"/>
            <p:cNvSpPr>
              <a:spLocks noChangeShapeType="1"/>
            </p:cNvSpPr>
            <p:nvPr/>
          </p:nvSpPr>
          <p:spPr bwMode="invGray">
            <a:xfrm>
              <a:off x="576" y="0"/>
              <a:ext cx="0" cy="4320"/>
            </a:xfrm>
            <a:prstGeom prst="line">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034" name="Rectangle 10"/>
            <p:cNvSpPr>
              <a:spLocks noChangeArrowheads="1"/>
            </p:cNvSpPr>
            <p:nvPr/>
          </p:nvSpPr>
          <p:spPr bwMode="invGray">
            <a:xfrm>
              <a:off x="432" y="816"/>
              <a:ext cx="144" cy="144"/>
            </a:xfrm>
            <a:prstGeom prst="rect">
              <a:avLst/>
            </a:prstGeom>
            <a:solidFill>
              <a:schemeClr val="hlink"/>
            </a:solidFill>
            <a:ln>
              <a:noFill/>
            </a:ln>
            <a:effectLst/>
            <a:extLs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chemeClr val="tx1"/>
                  </a:solidFill>
                  <a:latin typeface="Arial" panose="020B0604020202020204" pitchFamily="34" charset="0"/>
                  <a:ea typeface="돋움" panose="020B0600000101010101" pitchFamily="50" charset="-127"/>
                </a:defRPr>
              </a:lvl1pPr>
              <a:lvl2pPr marL="742950" indent="-285750">
                <a:defRPr kumimoji="1" sz="2000">
                  <a:solidFill>
                    <a:schemeClr val="tx1"/>
                  </a:solidFill>
                  <a:latin typeface="Arial" panose="020B0604020202020204" pitchFamily="34" charset="0"/>
                  <a:ea typeface="돋움" panose="020B0600000101010101" pitchFamily="50" charset="-127"/>
                </a:defRPr>
              </a:lvl2pPr>
              <a:lvl3pPr marL="1143000" indent="-228600">
                <a:defRPr kumimoji="1" sz="2000">
                  <a:solidFill>
                    <a:schemeClr val="tx1"/>
                  </a:solidFill>
                  <a:latin typeface="Arial" panose="020B0604020202020204" pitchFamily="34" charset="0"/>
                  <a:ea typeface="돋움" panose="020B0600000101010101" pitchFamily="50" charset="-127"/>
                </a:defRPr>
              </a:lvl3pPr>
              <a:lvl4pPr marL="1600200" indent="-228600">
                <a:defRPr kumimoji="1" sz="2000">
                  <a:solidFill>
                    <a:schemeClr val="tx1"/>
                  </a:solidFill>
                  <a:latin typeface="Arial" panose="020B0604020202020204" pitchFamily="34" charset="0"/>
                  <a:ea typeface="돋움" panose="020B0600000101010101" pitchFamily="50" charset="-127"/>
                </a:defRPr>
              </a:lvl4pPr>
              <a:lvl5pPr marL="2057400" indent="-228600">
                <a:defRPr kumimoji="1" sz="2000">
                  <a:solidFill>
                    <a:schemeClr val="tx1"/>
                  </a:solidFill>
                  <a:latin typeface="Arial" panose="020B0604020202020204" pitchFamily="34" charset="0"/>
                  <a:ea typeface="돋움" panose="020B0600000101010101" pitchFamily="50" charset="-127"/>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돋움" panose="020B0600000101010101" pitchFamily="50" charset="-127"/>
                </a:defRPr>
              </a:lvl9pPr>
            </a:lstStyle>
            <a:p>
              <a:pPr algn="ctr" eaLnBrk="1" latinLnBrk="1" hangingPunct="1">
                <a:defRPr/>
              </a:pPr>
              <a:endParaRPr lang="ko-KR" altLang="ko-KR" sz="2400" smtClean="0">
                <a:latin typeface="Times New Roman" panose="02020603050405020304" pitchFamily="18" charset="0"/>
                <a:ea typeface="굴림" panose="020B0600000101010101" pitchFamily="50" charset="-127"/>
              </a:endParaRPr>
            </a:p>
          </p:txBody>
        </p:sp>
      </p:grpSp>
    </p:spTree>
  </p:cSld>
  <p:clrMap bg1="dk2" tx1="lt1" bg2="dk1" tx2="lt2" accent1="accent1" accent2="accent2" accent3="accent3" accent4="accent4" accent5="accent5" accent6="accent6" hlink="hlink" folHlink="folHlink"/>
  <p:sldLayoutIdLst>
    <p:sldLayoutId id="2147483698"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50" charset="-127"/>
        </a:defRPr>
      </a:lvl2pPr>
      <a:lvl3pPr algn="l"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50" charset="-127"/>
        </a:defRPr>
      </a:lvl3pPr>
      <a:lvl4pPr algn="l"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50" charset="-127"/>
        </a:defRPr>
      </a:lvl4pPr>
      <a:lvl5pPr algn="l" rtl="0" eaLnBrk="0" fontAlgn="base" hangingPunct="0">
        <a:spcBef>
          <a:spcPct val="0"/>
        </a:spcBef>
        <a:spcAft>
          <a:spcPct val="0"/>
        </a:spcAft>
        <a:defRPr sz="4400">
          <a:solidFill>
            <a:schemeClr val="tx2"/>
          </a:solidFill>
          <a:latin typeface="Times New Roman" panose="02020603050405020304" pitchFamily="18" charset="0"/>
          <a:ea typeface="굴림" panose="020B0600000101010101" pitchFamily="50" charset="-127"/>
        </a:defRPr>
      </a:lvl5pPr>
      <a:lvl6pPr marL="457200" algn="l" rtl="0" fontAlgn="base">
        <a:spcBef>
          <a:spcPct val="0"/>
        </a:spcBef>
        <a:spcAft>
          <a:spcPct val="0"/>
        </a:spcAft>
        <a:defRPr sz="4400">
          <a:solidFill>
            <a:schemeClr val="tx2"/>
          </a:solidFill>
          <a:latin typeface="Times New Roman" panose="02020603050405020304" pitchFamily="18" charset="0"/>
          <a:ea typeface="굴림" panose="020B0600000101010101" pitchFamily="50" charset="-127"/>
        </a:defRPr>
      </a:lvl6pPr>
      <a:lvl7pPr marL="914400" algn="l" rtl="0" fontAlgn="base">
        <a:spcBef>
          <a:spcPct val="0"/>
        </a:spcBef>
        <a:spcAft>
          <a:spcPct val="0"/>
        </a:spcAft>
        <a:defRPr sz="4400">
          <a:solidFill>
            <a:schemeClr val="tx2"/>
          </a:solidFill>
          <a:latin typeface="Times New Roman" panose="02020603050405020304" pitchFamily="18" charset="0"/>
          <a:ea typeface="굴림" panose="020B0600000101010101" pitchFamily="50" charset="-127"/>
        </a:defRPr>
      </a:lvl7pPr>
      <a:lvl8pPr marL="1371600" algn="l" rtl="0" fontAlgn="base">
        <a:spcBef>
          <a:spcPct val="0"/>
        </a:spcBef>
        <a:spcAft>
          <a:spcPct val="0"/>
        </a:spcAft>
        <a:defRPr sz="4400">
          <a:solidFill>
            <a:schemeClr val="tx2"/>
          </a:solidFill>
          <a:latin typeface="Times New Roman" panose="02020603050405020304" pitchFamily="18" charset="0"/>
          <a:ea typeface="굴림" panose="020B0600000101010101" pitchFamily="50" charset="-127"/>
        </a:defRPr>
      </a:lvl8pPr>
      <a:lvl9pPr marL="1828800" algn="l" rtl="0" fontAlgn="base">
        <a:spcBef>
          <a:spcPct val="0"/>
        </a:spcBef>
        <a:spcAft>
          <a:spcPct val="0"/>
        </a:spcAft>
        <a:defRPr sz="4400">
          <a:solidFill>
            <a:schemeClr val="tx2"/>
          </a:solidFill>
          <a:latin typeface="Times New Roman" panose="02020603050405020304" pitchFamily="18" charset="0"/>
          <a:ea typeface="굴림" panose="020B0600000101010101" pitchFamily="50" charset="-127"/>
        </a:defRPr>
      </a:lvl9pPr>
    </p:titleStyle>
    <p:bodyStyle>
      <a:lvl1pPr marL="342900" indent="-342900" algn="l" rtl="0" eaLnBrk="0" fontAlgn="base" hangingPunct="0">
        <a:spcBef>
          <a:spcPct val="20000"/>
        </a:spcBef>
        <a:spcAft>
          <a:spcPct val="0"/>
        </a:spcAft>
        <a:buClr>
          <a:schemeClr val="accent2"/>
        </a:buClr>
        <a:buSzPct val="110000"/>
        <a:buFont typeface="Wingdings" panose="05000000000000000000" pitchFamily="2"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Font typeface="Wingdings" panose="05000000000000000000"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Char char="»"/>
        <a:defRPr sz="20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bookrags.com/biography/marvin-minsky-wcs/" TargetMode="External"/><Relationship Id="rId2" Type="http://schemas.openxmlformats.org/officeDocument/2006/relationships/hyperlink" Target="http://www.bookrags.com/biography/john-mccarthy-wc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type="sldNum" sz="quarter" idx="12"/>
          </p:nvPr>
        </p:nvSpPr>
        <p:spPr/>
        <p:txBody>
          <a:bodyPr/>
          <a:lstStyle/>
          <a:p>
            <a:pPr>
              <a:defRPr/>
            </a:pPr>
            <a:fld id="{9FF6C823-F1CB-4528-A2BA-B456C1C38274}" type="slidenum">
              <a:rPr lang="en-US" altLang="ko-KR"/>
              <a:pPr>
                <a:defRPr/>
              </a:pPr>
              <a:t>1</a:t>
            </a:fld>
            <a:endParaRPr lang="en-US" altLang="ko-KR"/>
          </a:p>
        </p:txBody>
      </p:sp>
      <p:sp>
        <p:nvSpPr>
          <p:cNvPr id="4099" name="Rectangle 2"/>
          <p:cNvSpPr>
            <a:spLocks noGrp="1" noChangeArrowheads="1"/>
          </p:cNvSpPr>
          <p:nvPr>
            <p:ph type="ctrTitle"/>
          </p:nvPr>
        </p:nvSpPr>
        <p:spPr>
          <a:xfrm>
            <a:off x="1600200" y="1752600"/>
            <a:ext cx="7391400" cy="1143000"/>
          </a:xfrm>
          <a:noFill/>
        </p:spPr>
        <p:txBody>
          <a:bodyPr lIns="92075" tIns="46038" rIns="92075" bIns="46038"/>
          <a:lstStyle/>
          <a:p>
            <a:pPr eaLnBrk="1" hangingPunct="1"/>
            <a:r>
              <a:rPr lang="en-US" altLang="ko-KR" sz="4800" smtClean="0"/>
              <a:t>Artificial Intelligence as Representation and Search</a:t>
            </a:r>
          </a:p>
        </p:txBody>
      </p:sp>
      <p:sp>
        <p:nvSpPr>
          <p:cNvPr id="4100" name="Rectangle 3"/>
          <p:cNvSpPr>
            <a:spLocks noGrp="1" noChangeArrowheads="1"/>
          </p:cNvSpPr>
          <p:nvPr>
            <p:ph type="subTitle" idx="1"/>
          </p:nvPr>
        </p:nvSpPr>
        <p:spPr>
          <a:xfrm>
            <a:off x="1839913" y="3886200"/>
            <a:ext cx="6999287" cy="1752600"/>
          </a:xfrm>
          <a:noFill/>
        </p:spPr>
        <p:txBody>
          <a:bodyPr lIns="92075" tIns="46038" rIns="92075" bIns="46038"/>
          <a:lstStyle/>
          <a:p>
            <a:pPr eaLnBrk="1" hangingPunct="1"/>
            <a:r>
              <a:rPr lang="ko-KR" altLang="en-US" sz="3600" smtClean="0"/>
              <a:t>하 진 영</a:t>
            </a:r>
          </a:p>
          <a:p>
            <a:pPr eaLnBrk="1" hangingPunct="1"/>
            <a:endParaRPr lang="ko-KR" altLang="en-US" sz="2400" smtClean="0"/>
          </a:p>
          <a:p>
            <a:pPr eaLnBrk="1" hangingPunct="1"/>
            <a:r>
              <a:rPr lang="ko-KR" altLang="en-US" sz="2400" smtClean="0"/>
              <a:t>강원대학교 컴퓨터공학과</a:t>
            </a:r>
          </a:p>
        </p:txBody>
      </p:sp>
    </p:spTree>
  </p:cSld>
  <p:clrMapOvr>
    <a:masterClrMapping/>
  </p:clrMapOvr>
  <p:transition>
    <p:zoom/>
    <p:sndAc>
      <p:stSnd>
        <p:snd r:embed="rId2" name="초인종殆?殆"/>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pPr>
              <a:defRPr/>
            </a:pPr>
            <a:fld id="{662D5B59-4198-41A8-94C3-9EAC47DCB648}" type="slidenum">
              <a:rPr lang="en-US" altLang="ko-KR"/>
              <a:pPr>
                <a:defRPr/>
              </a:pPr>
              <a:t>10</a:t>
            </a:fld>
            <a:endParaRPr lang="en-US" altLang="ko-KR"/>
          </a:p>
        </p:txBody>
      </p:sp>
      <p:sp>
        <p:nvSpPr>
          <p:cNvPr id="13315" name="Rectangle 2"/>
          <p:cNvSpPr>
            <a:spLocks noGrp="1" noChangeArrowheads="1"/>
          </p:cNvSpPr>
          <p:nvPr>
            <p:ph type="title"/>
          </p:nvPr>
        </p:nvSpPr>
        <p:spPr>
          <a:noFill/>
          <a:effectLst>
            <a:outerShdw dist="13470" dir="2700000" algn="ctr" rotWithShape="0">
              <a:schemeClr val="bg2"/>
            </a:outerShdw>
          </a:effectLst>
        </p:spPr>
        <p:txBody>
          <a:bodyPr lIns="92075" tIns="46038" rIns="92075" bIns="46038"/>
          <a:lstStyle/>
          <a:p>
            <a:pPr eaLnBrk="1" hangingPunct="1"/>
            <a:r>
              <a:rPr lang="en-US" altLang="ko-KR" smtClean="0"/>
              <a:t>AI Representation Language</a:t>
            </a:r>
          </a:p>
        </p:txBody>
      </p:sp>
      <p:sp>
        <p:nvSpPr>
          <p:cNvPr id="13316" name="Rectangle 3"/>
          <p:cNvSpPr>
            <a:spLocks noGrp="1" noChangeArrowheads="1"/>
          </p:cNvSpPr>
          <p:nvPr>
            <p:ph type="body" idx="1"/>
          </p:nvPr>
        </p:nvSpPr>
        <p:spPr>
          <a:xfrm>
            <a:off x="914400" y="1676400"/>
            <a:ext cx="7543800" cy="4419600"/>
          </a:xfrm>
          <a:noFill/>
        </p:spPr>
        <p:txBody>
          <a:bodyPr lIns="92075" tIns="46038" rIns="92075" bIns="46038"/>
          <a:lstStyle/>
          <a:p>
            <a:pPr eaLnBrk="1" hangingPunct="1"/>
            <a:r>
              <a:rPr lang="en-US" altLang="ko-KR" smtClean="0"/>
              <a:t>Must</a:t>
            </a:r>
          </a:p>
          <a:p>
            <a:pPr lvl="1" eaLnBrk="1" hangingPunct="1"/>
            <a:r>
              <a:rPr lang="en-US" altLang="ko-KR" smtClean="0"/>
              <a:t>handle qualitative knowledge</a:t>
            </a:r>
          </a:p>
          <a:p>
            <a:pPr lvl="1" eaLnBrk="1" hangingPunct="1"/>
            <a:r>
              <a:rPr lang="en-US" altLang="ko-KR" smtClean="0"/>
              <a:t>allow new knowledge to be inferred from a set of facts and rules</a:t>
            </a:r>
          </a:p>
          <a:p>
            <a:pPr lvl="1" eaLnBrk="1" hangingPunct="1"/>
            <a:r>
              <a:rPr lang="en-US" altLang="ko-KR" smtClean="0"/>
              <a:t>allow representation of general principles as well as specific situations</a:t>
            </a:r>
          </a:p>
          <a:p>
            <a:pPr lvl="1" eaLnBrk="1" hangingPunct="1"/>
            <a:r>
              <a:rPr lang="en-US" altLang="ko-KR" smtClean="0"/>
              <a:t>capture complex semantic meaning</a:t>
            </a:r>
          </a:p>
          <a:p>
            <a:pPr lvl="1" eaLnBrk="1" hangingPunct="1"/>
            <a:r>
              <a:rPr lang="en-US" altLang="ko-KR" smtClean="0"/>
              <a:t>allow for meta-level reasoning</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슬라이드 번호 개체 틀 5"/>
          <p:cNvSpPr>
            <a:spLocks noGrp="1"/>
          </p:cNvSpPr>
          <p:nvPr>
            <p:ph type="sldNum" sz="quarter" idx="12"/>
          </p:nvPr>
        </p:nvSpPr>
        <p:spPr/>
        <p:txBody>
          <a:bodyPr/>
          <a:lstStyle/>
          <a:p>
            <a:pPr>
              <a:defRPr/>
            </a:pPr>
            <a:fld id="{D66F3410-A042-434B-BF2A-5CA506C57127}" type="slidenum">
              <a:rPr lang="en-US" altLang="ko-KR"/>
              <a:pPr>
                <a:defRPr/>
              </a:pPr>
              <a:t>11</a:t>
            </a:fld>
            <a:endParaRPr lang="en-US" altLang="ko-KR"/>
          </a:p>
        </p:txBody>
      </p:sp>
      <p:sp>
        <p:nvSpPr>
          <p:cNvPr id="14339" name="Rectangle 2"/>
          <p:cNvSpPr>
            <a:spLocks noGrp="1" noChangeArrowheads="1"/>
          </p:cNvSpPr>
          <p:nvPr>
            <p:ph type="title"/>
          </p:nvPr>
        </p:nvSpPr>
        <p:spPr>
          <a:noFill/>
          <a:effectLst>
            <a:outerShdw dist="13470" dir="2700000" algn="ctr" rotWithShape="0">
              <a:schemeClr val="bg2"/>
            </a:outerShdw>
          </a:effectLst>
        </p:spPr>
        <p:txBody>
          <a:bodyPr lIns="92075" tIns="46038" rIns="92075" bIns="46038"/>
          <a:lstStyle/>
          <a:p>
            <a:pPr eaLnBrk="1" hangingPunct="1"/>
            <a:r>
              <a:rPr lang="en-US" altLang="ko-KR" smtClean="0"/>
              <a:t>AI Representation Language (2)</a:t>
            </a:r>
          </a:p>
        </p:txBody>
      </p:sp>
      <p:sp>
        <p:nvSpPr>
          <p:cNvPr id="14340" name="Rectangle 3"/>
          <p:cNvSpPr>
            <a:spLocks noGrp="1" noChangeArrowheads="1"/>
          </p:cNvSpPr>
          <p:nvPr>
            <p:ph type="body" idx="1"/>
          </p:nvPr>
        </p:nvSpPr>
        <p:spPr>
          <a:xfrm>
            <a:off x="914400" y="1676400"/>
            <a:ext cx="7543800" cy="4876800"/>
          </a:xfrm>
          <a:noFill/>
        </p:spPr>
        <p:txBody>
          <a:bodyPr lIns="92075" tIns="46038" rIns="92075" bIns="46038"/>
          <a:lstStyle/>
          <a:p>
            <a:pPr eaLnBrk="1" hangingPunct="1"/>
            <a:r>
              <a:rPr lang="en-US" altLang="ko-KR" sz="2800" smtClean="0"/>
              <a:t>Handle qualitative knowledge</a:t>
            </a:r>
          </a:p>
          <a:p>
            <a:pPr lvl="1" eaLnBrk="1" hangingPunct="1"/>
            <a:r>
              <a:rPr lang="en-US" altLang="ko-KR" sz="2400" smtClean="0"/>
              <a:t>a blocks world</a:t>
            </a:r>
          </a:p>
          <a:p>
            <a:pPr lvl="1" eaLnBrk="1" hangingPunct="1"/>
            <a:r>
              <a:rPr lang="en-US" altLang="ko-KR" sz="2400" smtClean="0"/>
              <a:t>predicate calculus directly capture 		descriptive information</a:t>
            </a:r>
          </a:p>
          <a:p>
            <a:pPr lvl="2" eaLnBrk="1" hangingPunct="1"/>
            <a:r>
              <a:rPr lang="en-US" altLang="ko-KR" sz="2000" smtClean="0"/>
              <a:t>clear(c)</a:t>
            </a:r>
          </a:p>
          <a:p>
            <a:pPr lvl="2" eaLnBrk="1" hangingPunct="1"/>
            <a:r>
              <a:rPr lang="en-US" altLang="ko-KR" sz="2000" smtClean="0"/>
              <a:t>clear(a)</a:t>
            </a:r>
          </a:p>
          <a:p>
            <a:pPr lvl="2" eaLnBrk="1" hangingPunct="1"/>
            <a:r>
              <a:rPr lang="en-US" altLang="ko-KR" sz="2000" smtClean="0"/>
              <a:t>ontable(a)</a:t>
            </a:r>
          </a:p>
          <a:p>
            <a:pPr lvl="2" eaLnBrk="1" hangingPunct="1"/>
            <a:r>
              <a:rPr lang="en-US" altLang="ko-KR" sz="2000" smtClean="0"/>
              <a:t>ontable(b)</a:t>
            </a:r>
          </a:p>
          <a:p>
            <a:pPr lvl="2" eaLnBrk="1" hangingPunct="1"/>
            <a:r>
              <a:rPr lang="en-US" altLang="ko-KR" sz="2000" smtClean="0"/>
              <a:t>on(c, b)</a:t>
            </a:r>
          </a:p>
          <a:p>
            <a:pPr lvl="2" eaLnBrk="1" hangingPunct="1"/>
            <a:r>
              <a:rPr lang="en-US" altLang="ko-KR" sz="2000" smtClean="0"/>
              <a:t>cube(b)</a:t>
            </a:r>
          </a:p>
          <a:p>
            <a:pPr lvl="2" eaLnBrk="1" hangingPunct="1"/>
            <a:r>
              <a:rPr lang="en-US" altLang="ko-KR" sz="2000" smtClean="0"/>
              <a:t>cube(a)</a:t>
            </a:r>
          </a:p>
          <a:p>
            <a:pPr lvl="2" eaLnBrk="1" hangingPunct="1"/>
            <a:r>
              <a:rPr lang="en-US" altLang="ko-KR" sz="2000" smtClean="0"/>
              <a:t>pyramid(c)</a:t>
            </a:r>
          </a:p>
        </p:txBody>
      </p:sp>
      <p:grpSp>
        <p:nvGrpSpPr>
          <p:cNvPr id="14341" name="Group 14"/>
          <p:cNvGrpSpPr>
            <a:grpSpLocks/>
          </p:cNvGrpSpPr>
          <p:nvPr/>
        </p:nvGrpSpPr>
        <p:grpSpPr bwMode="auto">
          <a:xfrm>
            <a:off x="5638800" y="3886200"/>
            <a:ext cx="2286000" cy="1828800"/>
            <a:chOff x="3984" y="1728"/>
            <a:chExt cx="960" cy="720"/>
          </a:xfrm>
        </p:grpSpPr>
        <p:sp>
          <p:nvSpPr>
            <p:cNvPr id="13316" name="Rectangle 4"/>
            <p:cNvSpPr>
              <a:spLocks noChangeArrowheads="1"/>
            </p:cNvSpPr>
            <p:nvPr/>
          </p:nvSpPr>
          <p:spPr bwMode="auto">
            <a:xfrm>
              <a:off x="4036" y="2116"/>
              <a:ext cx="280" cy="280"/>
            </a:xfrm>
            <a:prstGeom prst="rect">
              <a:avLst/>
            </a:prstGeom>
            <a:solidFill>
              <a:schemeClr val="bg1"/>
            </a:solidFill>
            <a:ln w="12699">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3317" name="Rectangle 5"/>
            <p:cNvSpPr>
              <a:spLocks noChangeArrowheads="1"/>
            </p:cNvSpPr>
            <p:nvPr/>
          </p:nvSpPr>
          <p:spPr bwMode="auto">
            <a:xfrm>
              <a:off x="4612" y="2116"/>
              <a:ext cx="280" cy="280"/>
            </a:xfrm>
            <a:prstGeom prst="rect">
              <a:avLst/>
            </a:prstGeom>
            <a:solidFill>
              <a:schemeClr val="bg1"/>
            </a:solidFill>
            <a:ln w="12699">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grpSp>
          <p:nvGrpSpPr>
            <p:cNvPr id="14344" name="Group 9"/>
            <p:cNvGrpSpPr>
              <a:grpSpLocks/>
            </p:cNvGrpSpPr>
            <p:nvPr/>
          </p:nvGrpSpPr>
          <p:grpSpPr bwMode="auto">
            <a:xfrm>
              <a:off x="4608" y="1728"/>
              <a:ext cx="288" cy="336"/>
              <a:chOff x="4608" y="1728"/>
              <a:chExt cx="288" cy="336"/>
            </a:xfrm>
          </p:grpSpPr>
          <p:sp>
            <p:nvSpPr>
              <p:cNvPr id="13318" name="Line 6"/>
              <p:cNvSpPr>
                <a:spLocks noChangeShapeType="1"/>
              </p:cNvSpPr>
              <p:nvPr/>
            </p:nvSpPr>
            <p:spPr bwMode="auto">
              <a:xfrm>
                <a:off x="4608" y="2064"/>
                <a:ext cx="288" cy="0"/>
              </a:xfrm>
              <a:prstGeom prst="line">
                <a:avLst/>
              </a:prstGeom>
              <a:noFill/>
              <a:ln w="12699">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3319" name="Line 7"/>
              <p:cNvSpPr>
                <a:spLocks noChangeShapeType="1"/>
              </p:cNvSpPr>
              <p:nvPr/>
            </p:nvSpPr>
            <p:spPr bwMode="auto">
              <a:xfrm flipH="1" flipV="1">
                <a:off x="4752" y="1728"/>
                <a:ext cx="144" cy="336"/>
              </a:xfrm>
              <a:prstGeom prst="line">
                <a:avLst/>
              </a:prstGeom>
              <a:noFill/>
              <a:ln w="12699">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3320" name="Line 8"/>
              <p:cNvSpPr>
                <a:spLocks noChangeShapeType="1"/>
              </p:cNvSpPr>
              <p:nvPr/>
            </p:nvSpPr>
            <p:spPr bwMode="auto">
              <a:xfrm flipH="1">
                <a:off x="4608" y="1728"/>
                <a:ext cx="144" cy="336"/>
              </a:xfrm>
              <a:prstGeom prst="line">
                <a:avLst/>
              </a:prstGeom>
              <a:noFill/>
              <a:ln w="12699">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grpSp>
        <p:sp>
          <p:nvSpPr>
            <p:cNvPr id="13322" name="Rectangle 10"/>
            <p:cNvSpPr>
              <a:spLocks noChangeArrowheads="1"/>
            </p:cNvSpPr>
            <p:nvPr/>
          </p:nvSpPr>
          <p:spPr bwMode="auto">
            <a:xfrm>
              <a:off x="4070" y="2131"/>
              <a:ext cx="137"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defRPr/>
              </a:pPr>
              <a:r>
                <a:rPr lang="en-US" altLang="ko-KR">
                  <a:effectLst>
                    <a:outerShdw blurRad="38100" dist="38100" dir="2700000" algn="tl">
                      <a:srgbClr val="000000"/>
                    </a:outerShdw>
                  </a:effectLst>
                </a:rPr>
                <a:t>a</a:t>
              </a:r>
            </a:p>
          </p:txBody>
        </p:sp>
        <p:sp>
          <p:nvSpPr>
            <p:cNvPr id="13323" name="Rectangle 11"/>
            <p:cNvSpPr>
              <a:spLocks noChangeArrowheads="1"/>
            </p:cNvSpPr>
            <p:nvPr/>
          </p:nvSpPr>
          <p:spPr bwMode="auto">
            <a:xfrm>
              <a:off x="4646" y="2131"/>
              <a:ext cx="137"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defRPr/>
              </a:pPr>
              <a:r>
                <a:rPr lang="en-US" altLang="ko-KR">
                  <a:effectLst>
                    <a:outerShdw blurRad="38100" dist="38100" dir="2700000" algn="tl">
                      <a:srgbClr val="000000"/>
                    </a:outerShdw>
                  </a:effectLst>
                </a:rPr>
                <a:t>b</a:t>
              </a:r>
            </a:p>
          </p:txBody>
        </p:sp>
        <p:sp>
          <p:nvSpPr>
            <p:cNvPr id="13324" name="Rectangle 12"/>
            <p:cNvSpPr>
              <a:spLocks noChangeArrowheads="1"/>
            </p:cNvSpPr>
            <p:nvPr/>
          </p:nvSpPr>
          <p:spPr bwMode="auto">
            <a:xfrm>
              <a:off x="4608" y="1843"/>
              <a:ext cx="270"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defRPr/>
              </a:pPr>
              <a:r>
                <a:rPr lang="en-US" altLang="ko-KR">
                  <a:effectLst>
                    <a:outerShdw blurRad="38100" dist="38100" dir="2700000" algn="tl">
                      <a:srgbClr val="000000"/>
                    </a:outerShdw>
                  </a:effectLst>
                </a:rPr>
                <a:t>  c</a:t>
              </a:r>
            </a:p>
          </p:txBody>
        </p:sp>
        <p:sp>
          <p:nvSpPr>
            <p:cNvPr id="13325" name="Line 13"/>
            <p:cNvSpPr>
              <a:spLocks noChangeShapeType="1"/>
            </p:cNvSpPr>
            <p:nvPr/>
          </p:nvSpPr>
          <p:spPr bwMode="auto">
            <a:xfrm>
              <a:off x="3984" y="2448"/>
              <a:ext cx="960" cy="0"/>
            </a:xfrm>
            <a:prstGeom prst="line">
              <a:avLst/>
            </a:prstGeom>
            <a:noFill/>
            <a:ln w="50799">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12"/>
          </p:nvPr>
        </p:nvSpPr>
        <p:spPr/>
        <p:txBody>
          <a:bodyPr/>
          <a:lstStyle/>
          <a:p>
            <a:pPr>
              <a:defRPr/>
            </a:pPr>
            <a:fld id="{BD19C78D-1456-4EE1-96F8-70505955C28C}" type="slidenum">
              <a:rPr lang="en-US" altLang="ko-KR"/>
              <a:pPr>
                <a:defRPr/>
              </a:pPr>
              <a:t>12</a:t>
            </a:fld>
            <a:endParaRPr lang="en-US" altLang="ko-KR"/>
          </a:p>
        </p:txBody>
      </p:sp>
      <p:sp>
        <p:nvSpPr>
          <p:cNvPr id="15363" name="Rectangle 2"/>
          <p:cNvSpPr>
            <a:spLocks noGrp="1" noChangeArrowheads="1"/>
          </p:cNvSpPr>
          <p:nvPr>
            <p:ph type="title"/>
          </p:nvPr>
        </p:nvSpPr>
        <p:spPr>
          <a:noFill/>
          <a:effectLst>
            <a:outerShdw dist="13470" dir="2700000" algn="ctr" rotWithShape="0">
              <a:schemeClr val="bg2"/>
            </a:outerShdw>
          </a:effectLst>
        </p:spPr>
        <p:txBody>
          <a:bodyPr lIns="92075" tIns="46038" rIns="92075" bIns="46038"/>
          <a:lstStyle/>
          <a:p>
            <a:pPr eaLnBrk="1" hangingPunct="1"/>
            <a:r>
              <a:rPr lang="en-US" altLang="ko-KR" smtClean="0"/>
              <a:t>AI Representation Language (3)</a:t>
            </a:r>
          </a:p>
        </p:txBody>
      </p:sp>
      <p:sp>
        <p:nvSpPr>
          <p:cNvPr id="15364" name="Rectangle 3"/>
          <p:cNvSpPr>
            <a:spLocks noGrp="1" noChangeArrowheads="1"/>
          </p:cNvSpPr>
          <p:nvPr>
            <p:ph type="body" idx="1"/>
          </p:nvPr>
        </p:nvSpPr>
        <p:spPr>
          <a:xfrm>
            <a:off x="914400" y="1676400"/>
            <a:ext cx="7543800" cy="4191000"/>
          </a:xfrm>
          <a:noFill/>
        </p:spPr>
        <p:txBody>
          <a:bodyPr lIns="92075" tIns="46038" rIns="92075" bIns="46038"/>
          <a:lstStyle/>
          <a:p>
            <a:pPr eaLnBrk="1" hangingPunct="1">
              <a:lnSpc>
                <a:spcPct val="110000"/>
              </a:lnSpc>
            </a:pPr>
            <a:r>
              <a:rPr lang="en-US" altLang="ko-KR" sz="2800" dirty="0" smtClean="0"/>
              <a:t>Allow new knowledge to be inferred from a set of facts and rules</a:t>
            </a:r>
          </a:p>
          <a:p>
            <a:pPr lvl="1" eaLnBrk="1" hangingPunct="1">
              <a:lnSpc>
                <a:spcPct val="110000"/>
              </a:lnSpc>
            </a:pPr>
            <a:r>
              <a:rPr lang="en-US" altLang="ko-KR" sz="2400" dirty="0" smtClean="0"/>
              <a:t>for all X, there does not exist a Y, such that:		</a:t>
            </a:r>
            <a:r>
              <a:rPr lang="en-US" altLang="ko-KR" sz="2400" dirty="0" smtClean="0"/>
              <a:t> Y is</a:t>
            </a:r>
            <a:r>
              <a:rPr lang="ko-KR" altLang="en-US" sz="2400" dirty="0" smtClean="0"/>
              <a:t> </a:t>
            </a:r>
            <a:r>
              <a:rPr lang="en-US" altLang="ko-KR" sz="2400" dirty="0" smtClean="0"/>
              <a:t>on X</a:t>
            </a:r>
            <a:endParaRPr lang="en-US" altLang="ko-KR" sz="2400" dirty="0" smtClean="0"/>
          </a:p>
        </p:txBody>
      </p:sp>
      <p:pic>
        <p:nvPicPr>
          <p:cNvPr id="1536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3789363"/>
            <a:ext cx="317182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pPr>
              <a:defRPr/>
            </a:pPr>
            <a:fld id="{0AB8B0FE-8D0F-4361-8661-19B867D201A4}" type="slidenum">
              <a:rPr lang="en-US" altLang="ko-KR"/>
              <a:pPr>
                <a:defRPr/>
              </a:pPr>
              <a:t>13</a:t>
            </a:fld>
            <a:endParaRPr lang="en-US" altLang="ko-KR"/>
          </a:p>
        </p:txBody>
      </p:sp>
      <p:sp>
        <p:nvSpPr>
          <p:cNvPr id="16387" name="Rectangle 2"/>
          <p:cNvSpPr>
            <a:spLocks noGrp="1" noChangeArrowheads="1"/>
          </p:cNvSpPr>
          <p:nvPr>
            <p:ph type="title"/>
          </p:nvPr>
        </p:nvSpPr>
        <p:spPr>
          <a:noFill/>
          <a:effectLst>
            <a:outerShdw dist="13470" dir="2700000" algn="ctr" rotWithShape="0">
              <a:schemeClr val="bg2"/>
            </a:outerShdw>
          </a:effectLst>
        </p:spPr>
        <p:txBody>
          <a:bodyPr lIns="92075" tIns="46038" rIns="92075" bIns="46038"/>
          <a:lstStyle/>
          <a:p>
            <a:pPr eaLnBrk="1" hangingPunct="1"/>
            <a:r>
              <a:rPr lang="en-US" altLang="ko-KR" smtClean="0"/>
              <a:t>AI Representation Language (4)</a:t>
            </a:r>
          </a:p>
        </p:txBody>
      </p:sp>
      <p:sp>
        <p:nvSpPr>
          <p:cNvPr id="16388" name="Rectangle 3"/>
          <p:cNvSpPr>
            <a:spLocks noGrp="1" noChangeArrowheads="1"/>
          </p:cNvSpPr>
          <p:nvPr>
            <p:ph type="body" idx="1"/>
          </p:nvPr>
        </p:nvSpPr>
        <p:spPr>
          <a:xfrm>
            <a:off x="914400" y="1676400"/>
            <a:ext cx="7543800" cy="4191000"/>
          </a:xfrm>
          <a:noFill/>
        </p:spPr>
        <p:txBody>
          <a:bodyPr lIns="92075" tIns="46038" rIns="92075" bIns="46038"/>
          <a:lstStyle/>
          <a:p>
            <a:pPr eaLnBrk="1" hangingPunct="1">
              <a:lnSpc>
                <a:spcPct val="110000"/>
              </a:lnSpc>
            </a:pPr>
            <a:r>
              <a:rPr lang="en-US" altLang="ko-KR" sz="2800" smtClean="0"/>
              <a:t>Allow representation of general principles as well as specific situations</a:t>
            </a:r>
          </a:p>
          <a:p>
            <a:pPr lvl="1" eaLnBrk="1" hangingPunct="1">
              <a:lnSpc>
                <a:spcPct val="110000"/>
              </a:lnSpc>
            </a:pPr>
            <a:r>
              <a:rPr lang="en-US" altLang="ko-KR" sz="2400" smtClean="0"/>
              <a:t>use of variables</a:t>
            </a:r>
          </a:p>
          <a:p>
            <a:pPr lvl="1" eaLnBrk="1" hangingPunct="1">
              <a:lnSpc>
                <a:spcPct val="110000"/>
              </a:lnSpc>
            </a:pPr>
            <a:r>
              <a:rPr lang="en-US" altLang="ko-KR" sz="2400" smtClean="0"/>
              <a:t>too restrictive assignment, type, and scope rules in traditional programming languages</a:t>
            </a:r>
          </a:p>
          <a:p>
            <a:pPr lvl="1" eaLnBrk="1" hangingPunct="1">
              <a:lnSpc>
                <a:spcPct val="110000"/>
              </a:lnSpc>
            </a:pPr>
            <a:r>
              <a:rPr lang="en-US" altLang="ko-KR" sz="2400" smtClean="0"/>
              <a:t>highly dynamic handling in good knowledge representation languages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 name="슬라이드 번호 개체 틀 5"/>
          <p:cNvSpPr>
            <a:spLocks noGrp="1"/>
          </p:cNvSpPr>
          <p:nvPr>
            <p:ph type="sldNum" sz="quarter" idx="12"/>
          </p:nvPr>
        </p:nvSpPr>
        <p:spPr/>
        <p:txBody>
          <a:bodyPr/>
          <a:lstStyle/>
          <a:p>
            <a:pPr>
              <a:defRPr/>
            </a:pPr>
            <a:fld id="{5B4A9204-4B48-4A99-AC9E-0A0A59D08161}" type="slidenum">
              <a:rPr lang="en-US" altLang="ko-KR"/>
              <a:pPr>
                <a:defRPr/>
              </a:pPr>
              <a:t>14</a:t>
            </a:fld>
            <a:endParaRPr lang="en-US" altLang="ko-KR"/>
          </a:p>
        </p:txBody>
      </p:sp>
      <p:sp>
        <p:nvSpPr>
          <p:cNvPr id="17411" name="Rectangle 2"/>
          <p:cNvSpPr>
            <a:spLocks noGrp="1" noChangeArrowheads="1"/>
          </p:cNvSpPr>
          <p:nvPr>
            <p:ph type="title"/>
          </p:nvPr>
        </p:nvSpPr>
        <p:spPr>
          <a:noFill/>
          <a:effectLst>
            <a:outerShdw dist="13470" dir="2700000" algn="ctr" rotWithShape="0">
              <a:schemeClr val="bg2"/>
            </a:outerShdw>
          </a:effectLst>
        </p:spPr>
        <p:txBody>
          <a:bodyPr lIns="92075" tIns="46038" rIns="92075" bIns="46038"/>
          <a:lstStyle/>
          <a:p>
            <a:pPr eaLnBrk="1" hangingPunct="1"/>
            <a:r>
              <a:rPr lang="en-US" altLang="ko-KR" smtClean="0"/>
              <a:t>AI Representation Language (5)</a:t>
            </a:r>
          </a:p>
        </p:txBody>
      </p:sp>
      <p:sp>
        <p:nvSpPr>
          <p:cNvPr id="17412" name="Rectangle 3"/>
          <p:cNvSpPr>
            <a:spLocks noGrp="1" noChangeArrowheads="1"/>
          </p:cNvSpPr>
          <p:nvPr>
            <p:ph type="body" idx="1"/>
          </p:nvPr>
        </p:nvSpPr>
        <p:spPr>
          <a:xfrm>
            <a:off x="914400" y="1676400"/>
            <a:ext cx="7543800" cy="4191000"/>
          </a:xfrm>
          <a:noFill/>
        </p:spPr>
        <p:txBody>
          <a:bodyPr lIns="92075" tIns="46038" rIns="92075" bIns="46038"/>
          <a:lstStyle/>
          <a:p>
            <a:pPr eaLnBrk="1" hangingPunct="1"/>
            <a:r>
              <a:rPr lang="en-US" altLang="ko-KR" sz="2800" dirty="0" smtClean="0"/>
              <a:t>Capture complex semantic meaning</a:t>
            </a:r>
          </a:p>
          <a:p>
            <a:pPr lvl="1" eaLnBrk="1" hangingPunct="1"/>
            <a:r>
              <a:rPr lang="en-US" altLang="ko-KR" sz="2400" dirty="0" smtClean="0"/>
              <a:t>large amounts of highly structured interrelated knowledge required</a:t>
            </a:r>
          </a:p>
          <a:p>
            <a:pPr lvl="1" eaLnBrk="1" hangingPunct="1"/>
            <a:r>
              <a:rPr lang="en-US" altLang="ko-KR" sz="2400" dirty="0" smtClean="0"/>
              <a:t>set of logical predicates</a:t>
            </a:r>
          </a:p>
          <a:p>
            <a:pPr lvl="2" eaLnBrk="1" hangingPunct="1"/>
            <a:r>
              <a:rPr lang="en-US" altLang="ko-KR" sz="2000" dirty="0" err="1" smtClean="0"/>
              <a:t>hassize</a:t>
            </a:r>
            <a:r>
              <a:rPr lang="en-US" altLang="ko-KR" sz="2000" dirty="0" smtClean="0"/>
              <a:t>(bluebird, small)</a:t>
            </a:r>
          </a:p>
          <a:p>
            <a:pPr lvl="2" eaLnBrk="1" hangingPunct="1"/>
            <a:r>
              <a:rPr lang="en-US" altLang="ko-KR" sz="2000" dirty="0" err="1" smtClean="0"/>
              <a:t>hascovering</a:t>
            </a:r>
            <a:r>
              <a:rPr lang="en-US" altLang="ko-KR" sz="2000" dirty="0" smtClean="0"/>
              <a:t>(bird, feathers)</a:t>
            </a:r>
          </a:p>
          <a:p>
            <a:pPr lvl="2" eaLnBrk="1" hangingPunct="1"/>
            <a:r>
              <a:rPr lang="en-US" altLang="ko-KR" sz="2000" dirty="0" err="1" smtClean="0"/>
              <a:t>hascolor</a:t>
            </a:r>
            <a:r>
              <a:rPr lang="en-US" altLang="ko-KR" sz="2000" dirty="0" smtClean="0"/>
              <a:t>(bluebird, blue)</a:t>
            </a:r>
          </a:p>
          <a:p>
            <a:pPr lvl="2" eaLnBrk="1" hangingPunct="1"/>
            <a:r>
              <a:rPr lang="en-US" altLang="ko-KR" sz="2000" dirty="0" err="1" smtClean="0"/>
              <a:t>hasproperty</a:t>
            </a:r>
            <a:r>
              <a:rPr lang="en-US" altLang="ko-KR" sz="2000" dirty="0" smtClean="0"/>
              <a:t>(bird, flies)</a:t>
            </a:r>
          </a:p>
          <a:p>
            <a:pPr lvl="2" eaLnBrk="1" hangingPunct="1"/>
            <a:r>
              <a:rPr lang="en-US" altLang="ko-KR" sz="2000" dirty="0" err="1" smtClean="0"/>
              <a:t>isa</a:t>
            </a:r>
            <a:r>
              <a:rPr lang="en-US" altLang="ko-KR" sz="2000" dirty="0" smtClean="0"/>
              <a:t>(bluebird, bird)</a:t>
            </a:r>
          </a:p>
          <a:p>
            <a:pPr lvl="2" eaLnBrk="1" hangingPunct="1"/>
            <a:r>
              <a:rPr lang="en-US" altLang="ko-KR" sz="2000" dirty="0" err="1" smtClean="0"/>
              <a:t>isa</a:t>
            </a:r>
            <a:r>
              <a:rPr lang="en-US" altLang="ko-KR" sz="2000" dirty="0" smtClean="0"/>
              <a:t>(bird, vertebrate)</a:t>
            </a:r>
          </a:p>
          <a:p>
            <a:pPr lvl="1" eaLnBrk="1" hangingPunct="1"/>
            <a:r>
              <a:rPr lang="en-US" altLang="ko-KR" sz="2400" dirty="0" smtClean="0"/>
              <a:t>semantic network description</a:t>
            </a:r>
          </a:p>
          <a:p>
            <a:pPr lvl="2" eaLnBrk="1" hangingPunct="1"/>
            <a:r>
              <a:rPr lang="en-US" altLang="ko-KR" sz="2000" dirty="0" smtClean="0"/>
              <a:t>explicitly denoted relationships</a:t>
            </a:r>
          </a:p>
          <a:p>
            <a:pPr lvl="2" eaLnBrk="1" hangingPunct="1"/>
            <a:r>
              <a:rPr lang="en-US" altLang="ko-KR" sz="2000" dirty="0" smtClean="0"/>
              <a:t>inheritance</a:t>
            </a:r>
          </a:p>
        </p:txBody>
      </p:sp>
      <p:grpSp>
        <p:nvGrpSpPr>
          <p:cNvPr id="16414" name="Group 30"/>
          <p:cNvGrpSpPr>
            <a:grpSpLocks/>
          </p:cNvGrpSpPr>
          <p:nvPr/>
        </p:nvGrpSpPr>
        <p:grpSpPr bwMode="auto">
          <a:xfrm>
            <a:off x="4648200" y="3810000"/>
            <a:ext cx="4200525" cy="1708150"/>
            <a:chOff x="2918" y="2159"/>
            <a:chExt cx="2646" cy="1076"/>
          </a:xfrm>
        </p:grpSpPr>
        <p:sp>
          <p:nvSpPr>
            <p:cNvPr id="16388" name="Rectangle 4"/>
            <p:cNvSpPr>
              <a:spLocks noChangeArrowheads="1"/>
            </p:cNvSpPr>
            <p:nvPr/>
          </p:nvSpPr>
          <p:spPr bwMode="auto">
            <a:xfrm>
              <a:off x="3940" y="2164"/>
              <a:ext cx="616" cy="184"/>
            </a:xfrm>
            <a:prstGeom prst="rect">
              <a:avLst/>
            </a:prstGeom>
            <a:solidFill>
              <a:schemeClr val="bg1"/>
            </a:solidFill>
            <a:ln w="12699">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6389" name="Rectangle 5"/>
            <p:cNvSpPr>
              <a:spLocks noChangeArrowheads="1"/>
            </p:cNvSpPr>
            <p:nvPr/>
          </p:nvSpPr>
          <p:spPr bwMode="auto">
            <a:xfrm>
              <a:off x="3940" y="3028"/>
              <a:ext cx="616" cy="184"/>
            </a:xfrm>
            <a:prstGeom prst="rect">
              <a:avLst/>
            </a:prstGeom>
            <a:solidFill>
              <a:schemeClr val="bg1"/>
            </a:solidFill>
            <a:ln w="12699">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6390" name="Rectangle 6"/>
            <p:cNvSpPr>
              <a:spLocks noChangeArrowheads="1"/>
            </p:cNvSpPr>
            <p:nvPr/>
          </p:nvSpPr>
          <p:spPr bwMode="auto">
            <a:xfrm>
              <a:off x="3940" y="2596"/>
              <a:ext cx="616" cy="184"/>
            </a:xfrm>
            <a:prstGeom prst="rect">
              <a:avLst/>
            </a:prstGeom>
            <a:solidFill>
              <a:schemeClr val="bg1"/>
            </a:solidFill>
            <a:ln w="12699">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6391" name="Rectangle 7"/>
            <p:cNvSpPr>
              <a:spLocks noChangeArrowheads="1"/>
            </p:cNvSpPr>
            <p:nvPr/>
          </p:nvSpPr>
          <p:spPr bwMode="auto">
            <a:xfrm>
              <a:off x="4948" y="2596"/>
              <a:ext cx="616" cy="184"/>
            </a:xfrm>
            <a:prstGeom prst="rect">
              <a:avLst/>
            </a:prstGeom>
            <a:solidFill>
              <a:schemeClr val="bg1"/>
            </a:solidFill>
            <a:ln w="12699">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6392" name="Rectangle 8"/>
            <p:cNvSpPr>
              <a:spLocks noChangeArrowheads="1"/>
            </p:cNvSpPr>
            <p:nvPr/>
          </p:nvSpPr>
          <p:spPr bwMode="auto">
            <a:xfrm>
              <a:off x="2932" y="2596"/>
              <a:ext cx="616" cy="184"/>
            </a:xfrm>
            <a:prstGeom prst="rect">
              <a:avLst/>
            </a:prstGeom>
            <a:solidFill>
              <a:schemeClr val="bg1"/>
            </a:solidFill>
            <a:ln w="12699">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6393" name="Rectangle 9"/>
            <p:cNvSpPr>
              <a:spLocks noChangeArrowheads="1"/>
            </p:cNvSpPr>
            <p:nvPr/>
          </p:nvSpPr>
          <p:spPr bwMode="auto">
            <a:xfrm>
              <a:off x="2932" y="3028"/>
              <a:ext cx="616" cy="184"/>
            </a:xfrm>
            <a:prstGeom prst="rect">
              <a:avLst/>
            </a:prstGeom>
            <a:solidFill>
              <a:schemeClr val="bg1"/>
            </a:solidFill>
            <a:ln w="12699">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6394" name="Rectangle 10"/>
            <p:cNvSpPr>
              <a:spLocks noChangeArrowheads="1"/>
            </p:cNvSpPr>
            <p:nvPr/>
          </p:nvSpPr>
          <p:spPr bwMode="auto">
            <a:xfrm>
              <a:off x="4948" y="3028"/>
              <a:ext cx="616" cy="184"/>
            </a:xfrm>
            <a:prstGeom prst="rect">
              <a:avLst/>
            </a:prstGeom>
            <a:solidFill>
              <a:schemeClr val="bg1"/>
            </a:solidFill>
            <a:ln w="12699">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6395" name="Rectangle 11"/>
            <p:cNvSpPr>
              <a:spLocks noChangeArrowheads="1"/>
            </p:cNvSpPr>
            <p:nvPr/>
          </p:nvSpPr>
          <p:spPr bwMode="auto">
            <a:xfrm>
              <a:off x="3926" y="2159"/>
              <a:ext cx="69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defRPr/>
              </a:pPr>
              <a:r>
                <a:rPr lang="en-US" altLang="ko-KR" sz="1600" dirty="0">
                  <a:effectLst>
                    <a:outerShdw blurRad="38100" dist="38100" dir="2700000" algn="tl">
                      <a:srgbClr val="000000"/>
                    </a:outerShdw>
                  </a:effectLst>
                </a:rPr>
                <a:t>vertebrate</a:t>
              </a:r>
            </a:p>
          </p:txBody>
        </p:sp>
        <p:sp>
          <p:nvSpPr>
            <p:cNvPr id="16396" name="Rectangle 12"/>
            <p:cNvSpPr>
              <a:spLocks noChangeArrowheads="1"/>
            </p:cNvSpPr>
            <p:nvPr/>
          </p:nvSpPr>
          <p:spPr bwMode="auto">
            <a:xfrm>
              <a:off x="2918" y="2591"/>
              <a:ext cx="57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defRPr/>
              </a:pPr>
              <a:r>
                <a:rPr lang="en-US" altLang="ko-KR" sz="1600" dirty="0">
                  <a:effectLst>
                    <a:outerShdw blurRad="38100" dist="38100" dir="2700000" algn="tl">
                      <a:srgbClr val="000000"/>
                    </a:outerShdw>
                  </a:effectLst>
                </a:rPr>
                <a:t>feathers</a:t>
              </a:r>
            </a:p>
          </p:txBody>
        </p:sp>
        <p:sp>
          <p:nvSpPr>
            <p:cNvPr id="16397" name="Rectangle 13"/>
            <p:cNvSpPr>
              <a:spLocks noChangeArrowheads="1"/>
            </p:cNvSpPr>
            <p:nvPr/>
          </p:nvSpPr>
          <p:spPr bwMode="auto">
            <a:xfrm>
              <a:off x="3014" y="3023"/>
              <a:ext cx="41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defRPr/>
              </a:pPr>
              <a:r>
                <a:rPr lang="en-US" altLang="ko-KR" sz="1600">
                  <a:effectLst>
                    <a:outerShdw blurRad="38100" dist="38100" dir="2700000" algn="tl">
                      <a:srgbClr val="000000"/>
                    </a:outerShdw>
                  </a:effectLst>
                </a:rPr>
                <a:t>small</a:t>
              </a:r>
            </a:p>
          </p:txBody>
        </p:sp>
        <p:sp>
          <p:nvSpPr>
            <p:cNvPr id="16398" name="Rectangle 14"/>
            <p:cNvSpPr>
              <a:spLocks noChangeArrowheads="1"/>
            </p:cNvSpPr>
            <p:nvPr/>
          </p:nvSpPr>
          <p:spPr bwMode="auto">
            <a:xfrm>
              <a:off x="4070" y="2591"/>
              <a:ext cx="32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defRPr/>
              </a:pPr>
              <a:r>
                <a:rPr lang="en-US" altLang="ko-KR" sz="1600">
                  <a:effectLst>
                    <a:outerShdw blurRad="38100" dist="38100" dir="2700000" algn="tl">
                      <a:srgbClr val="000000"/>
                    </a:outerShdw>
                  </a:effectLst>
                </a:rPr>
                <a:t>bird</a:t>
              </a:r>
            </a:p>
          </p:txBody>
        </p:sp>
        <p:sp>
          <p:nvSpPr>
            <p:cNvPr id="16399" name="Rectangle 15"/>
            <p:cNvSpPr>
              <a:spLocks noChangeArrowheads="1"/>
            </p:cNvSpPr>
            <p:nvPr/>
          </p:nvSpPr>
          <p:spPr bwMode="auto">
            <a:xfrm>
              <a:off x="3974" y="3023"/>
              <a:ext cx="57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defRPr/>
              </a:pPr>
              <a:r>
                <a:rPr lang="en-US" altLang="ko-KR" sz="1600">
                  <a:effectLst>
                    <a:outerShdw blurRad="38100" dist="38100" dir="2700000" algn="tl">
                      <a:srgbClr val="000000"/>
                    </a:outerShdw>
                  </a:effectLst>
                </a:rPr>
                <a:t>bluebird</a:t>
              </a:r>
            </a:p>
          </p:txBody>
        </p:sp>
        <p:sp>
          <p:nvSpPr>
            <p:cNvPr id="16400" name="Rectangle 16"/>
            <p:cNvSpPr>
              <a:spLocks noChangeArrowheads="1"/>
            </p:cNvSpPr>
            <p:nvPr/>
          </p:nvSpPr>
          <p:spPr bwMode="auto">
            <a:xfrm>
              <a:off x="5030" y="2591"/>
              <a:ext cx="34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defRPr/>
              </a:pPr>
              <a:r>
                <a:rPr lang="en-US" altLang="ko-KR" sz="1600">
                  <a:effectLst>
                    <a:outerShdw blurRad="38100" dist="38100" dir="2700000" algn="tl">
                      <a:srgbClr val="000000"/>
                    </a:outerShdw>
                  </a:effectLst>
                </a:rPr>
                <a:t>flies</a:t>
              </a:r>
            </a:p>
          </p:txBody>
        </p:sp>
        <p:sp>
          <p:nvSpPr>
            <p:cNvPr id="16401" name="Rectangle 17"/>
            <p:cNvSpPr>
              <a:spLocks noChangeArrowheads="1"/>
            </p:cNvSpPr>
            <p:nvPr/>
          </p:nvSpPr>
          <p:spPr bwMode="auto">
            <a:xfrm>
              <a:off x="5078" y="3023"/>
              <a:ext cx="3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defRPr/>
              </a:pPr>
              <a:r>
                <a:rPr lang="en-US" altLang="ko-KR" sz="1600">
                  <a:effectLst>
                    <a:outerShdw blurRad="38100" dist="38100" dir="2700000" algn="tl">
                      <a:srgbClr val="000000"/>
                    </a:outerShdw>
                  </a:effectLst>
                </a:rPr>
                <a:t>blue</a:t>
              </a:r>
            </a:p>
          </p:txBody>
        </p:sp>
        <p:sp>
          <p:nvSpPr>
            <p:cNvPr id="16402" name="Line 18"/>
            <p:cNvSpPr>
              <a:spLocks noChangeShapeType="1"/>
            </p:cNvSpPr>
            <p:nvPr/>
          </p:nvSpPr>
          <p:spPr bwMode="auto">
            <a:xfrm flipV="1">
              <a:off x="4224" y="2352"/>
              <a:ext cx="0" cy="240"/>
            </a:xfrm>
            <a:prstGeom prst="line">
              <a:avLst/>
            </a:prstGeom>
            <a:noFill/>
            <a:ln w="12699">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6403" name="Line 19"/>
            <p:cNvSpPr>
              <a:spLocks noChangeShapeType="1"/>
            </p:cNvSpPr>
            <p:nvPr/>
          </p:nvSpPr>
          <p:spPr bwMode="auto">
            <a:xfrm flipH="1">
              <a:off x="3552" y="2688"/>
              <a:ext cx="384" cy="0"/>
            </a:xfrm>
            <a:prstGeom prst="line">
              <a:avLst/>
            </a:prstGeom>
            <a:noFill/>
            <a:ln w="12699">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6404" name="Line 20"/>
            <p:cNvSpPr>
              <a:spLocks noChangeShapeType="1"/>
            </p:cNvSpPr>
            <p:nvPr/>
          </p:nvSpPr>
          <p:spPr bwMode="auto">
            <a:xfrm>
              <a:off x="4560" y="2688"/>
              <a:ext cx="384" cy="0"/>
            </a:xfrm>
            <a:prstGeom prst="line">
              <a:avLst/>
            </a:prstGeom>
            <a:noFill/>
            <a:ln w="12699">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6405" name="Line 21"/>
            <p:cNvSpPr>
              <a:spLocks noChangeShapeType="1"/>
            </p:cNvSpPr>
            <p:nvPr/>
          </p:nvSpPr>
          <p:spPr bwMode="auto">
            <a:xfrm flipH="1">
              <a:off x="3552" y="3120"/>
              <a:ext cx="384" cy="0"/>
            </a:xfrm>
            <a:prstGeom prst="line">
              <a:avLst/>
            </a:prstGeom>
            <a:noFill/>
            <a:ln w="12699">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6406" name="Line 22"/>
            <p:cNvSpPr>
              <a:spLocks noChangeShapeType="1"/>
            </p:cNvSpPr>
            <p:nvPr/>
          </p:nvSpPr>
          <p:spPr bwMode="auto">
            <a:xfrm flipV="1">
              <a:off x="4224" y="2784"/>
              <a:ext cx="0" cy="240"/>
            </a:xfrm>
            <a:prstGeom prst="line">
              <a:avLst/>
            </a:prstGeom>
            <a:noFill/>
            <a:ln w="12699">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6407" name="Line 23"/>
            <p:cNvSpPr>
              <a:spLocks noChangeShapeType="1"/>
            </p:cNvSpPr>
            <p:nvPr/>
          </p:nvSpPr>
          <p:spPr bwMode="auto">
            <a:xfrm>
              <a:off x="4560" y="3120"/>
              <a:ext cx="384" cy="0"/>
            </a:xfrm>
            <a:prstGeom prst="line">
              <a:avLst/>
            </a:prstGeom>
            <a:noFill/>
            <a:ln w="12699">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6408" name="Rectangle 24"/>
            <p:cNvSpPr>
              <a:spLocks noChangeArrowheads="1"/>
            </p:cNvSpPr>
            <p:nvPr/>
          </p:nvSpPr>
          <p:spPr bwMode="auto">
            <a:xfrm>
              <a:off x="4214" y="2414"/>
              <a:ext cx="2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defRPr/>
              </a:pPr>
              <a:r>
                <a:rPr lang="en-US" altLang="ko-KR" sz="1400">
                  <a:effectLst>
                    <a:outerShdw blurRad="38100" dist="38100" dir="2700000" algn="tl">
                      <a:srgbClr val="000000"/>
                    </a:outerShdw>
                  </a:effectLst>
                </a:rPr>
                <a:t>ISA</a:t>
              </a:r>
            </a:p>
          </p:txBody>
        </p:sp>
        <p:sp>
          <p:nvSpPr>
            <p:cNvPr id="16409" name="Rectangle 25"/>
            <p:cNvSpPr>
              <a:spLocks noChangeArrowheads="1"/>
            </p:cNvSpPr>
            <p:nvPr/>
          </p:nvSpPr>
          <p:spPr bwMode="auto">
            <a:xfrm>
              <a:off x="4214" y="2798"/>
              <a:ext cx="2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defRPr/>
              </a:pPr>
              <a:r>
                <a:rPr lang="en-US" altLang="ko-KR" sz="1400">
                  <a:effectLst>
                    <a:outerShdw blurRad="38100" dist="38100" dir="2700000" algn="tl">
                      <a:srgbClr val="000000"/>
                    </a:outerShdw>
                  </a:effectLst>
                </a:rPr>
                <a:t>ISA</a:t>
              </a:r>
            </a:p>
          </p:txBody>
        </p:sp>
        <p:sp>
          <p:nvSpPr>
            <p:cNvPr id="16410" name="Rectangle 26"/>
            <p:cNvSpPr>
              <a:spLocks noChangeArrowheads="1"/>
            </p:cNvSpPr>
            <p:nvPr/>
          </p:nvSpPr>
          <p:spPr bwMode="auto">
            <a:xfrm>
              <a:off x="3398" y="2414"/>
              <a:ext cx="71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defRPr/>
              </a:pPr>
              <a:r>
                <a:rPr lang="en-US" altLang="ko-KR" sz="1400">
                  <a:effectLst>
                    <a:outerShdw blurRad="38100" dist="38100" dir="2700000" algn="tl">
                      <a:srgbClr val="000000"/>
                    </a:outerShdw>
                  </a:effectLst>
                </a:rPr>
                <a:t>hascovering</a:t>
              </a:r>
            </a:p>
          </p:txBody>
        </p:sp>
        <p:sp>
          <p:nvSpPr>
            <p:cNvPr id="16411" name="Rectangle 27"/>
            <p:cNvSpPr>
              <a:spLocks noChangeArrowheads="1"/>
            </p:cNvSpPr>
            <p:nvPr/>
          </p:nvSpPr>
          <p:spPr bwMode="auto">
            <a:xfrm>
              <a:off x="4598" y="2414"/>
              <a:ext cx="70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defRPr/>
              </a:pPr>
              <a:r>
                <a:rPr lang="en-US" altLang="ko-KR" sz="1400">
                  <a:effectLst>
                    <a:outerShdw blurRad="38100" dist="38100" dir="2700000" algn="tl">
                      <a:srgbClr val="000000"/>
                    </a:outerShdw>
                  </a:effectLst>
                </a:rPr>
                <a:t>hasproperty</a:t>
              </a:r>
            </a:p>
          </p:txBody>
        </p:sp>
        <p:sp>
          <p:nvSpPr>
            <p:cNvPr id="16412" name="Rectangle 28"/>
            <p:cNvSpPr>
              <a:spLocks noChangeArrowheads="1"/>
            </p:cNvSpPr>
            <p:nvPr/>
          </p:nvSpPr>
          <p:spPr bwMode="auto">
            <a:xfrm>
              <a:off x="3446" y="2846"/>
              <a:ext cx="4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defRPr/>
              </a:pPr>
              <a:r>
                <a:rPr lang="en-US" altLang="ko-KR" sz="1400">
                  <a:effectLst>
                    <a:outerShdw blurRad="38100" dist="38100" dir="2700000" algn="tl">
                      <a:srgbClr val="000000"/>
                    </a:outerShdw>
                  </a:effectLst>
                </a:rPr>
                <a:t>hassize</a:t>
              </a:r>
            </a:p>
          </p:txBody>
        </p:sp>
        <p:sp>
          <p:nvSpPr>
            <p:cNvPr id="16413" name="Rectangle 29"/>
            <p:cNvSpPr>
              <a:spLocks noChangeArrowheads="1"/>
            </p:cNvSpPr>
            <p:nvPr/>
          </p:nvSpPr>
          <p:spPr bwMode="auto">
            <a:xfrm>
              <a:off x="4502" y="2894"/>
              <a:ext cx="53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defRPr/>
              </a:pPr>
              <a:r>
                <a:rPr lang="en-US" altLang="ko-KR" sz="1400">
                  <a:effectLst>
                    <a:outerShdw blurRad="38100" dist="38100" dir="2700000" algn="tl">
                      <a:srgbClr val="000000"/>
                    </a:outerShdw>
                  </a:effectLst>
                </a:rPr>
                <a:t>hascolor</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pPr>
              <a:defRPr/>
            </a:pPr>
            <a:fld id="{CBC6FE90-4850-4F81-A727-94921FB1747A}" type="slidenum">
              <a:rPr lang="en-US" altLang="ko-KR"/>
              <a:pPr>
                <a:defRPr/>
              </a:pPr>
              <a:t>15</a:t>
            </a:fld>
            <a:endParaRPr lang="en-US" altLang="ko-KR"/>
          </a:p>
        </p:txBody>
      </p:sp>
      <p:sp>
        <p:nvSpPr>
          <p:cNvPr id="18435" name="Rectangle 2"/>
          <p:cNvSpPr>
            <a:spLocks noGrp="1" noChangeArrowheads="1"/>
          </p:cNvSpPr>
          <p:nvPr>
            <p:ph type="title"/>
          </p:nvPr>
        </p:nvSpPr>
        <p:spPr>
          <a:noFill/>
          <a:effectLst>
            <a:outerShdw dist="13470" dir="2700000" algn="ctr" rotWithShape="0">
              <a:schemeClr val="bg2"/>
            </a:outerShdw>
          </a:effectLst>
        </p:spPr>
        <p:txBody>
          <a:bodyPr lIns="92075" tIns="46038" rIns="92075" bIns="46038"/>
          <a:lstStyle/>
          <a:p>
            <a:pPr eaLnBrk="1" hangingPunct="1"/>
            <a:r>
              <a:rPr lang="en-US" altLang="ko-KR" smtClean="0"/>
              <a:t>AI Representation Language (6)</a:t>
            </a:r>
          </a:p>
        </p:txBody>
      </p:sp>
      <p:sp>
        <p:nvSpPr>
          <p:cNvPr id="18436" name="Rectangle 3"/>
          <p:cNvSpPr>
            <a:spLocks noGrp="1" noChangeArrowheads="1"/>
          </p:cNvSpPr>
          <p:nvPr>
            <p:ph type="body" idx="1"/>
          </p:nvPr>
        </p:nvSpPr>
        <p:spPr>
          <a:xfrm>
            <a:off x="914400" y="1676400"/>
            <a:ext cx="8001000" cy="5181600"/>
          </a:xfrm>
          <a:noFill/>
        </p:spPr>
        <p:txBody>
          <a:bodyPr lIns="92075" tIns="46038" rIns="92075" bIns="46038"/>
          <a:lstStyle/>
          <a:p>
            <a:pPr eaLnBrk="1" hangingPunct="1">
              <a:lnSpc>
                <a:spcPct val="80000"/>
              </a:lnSpc>
            </a:pPr>
            <a:r>
              <a:rPr lang="en-US" altLang="ko-KR" sz="2800" smtClean="0"/>
              <a:t>Allow for meta-level reasoning</a:t>
            </a:r>
          </a:p>
          <a:p>
            <a:pPr lvl="1" eaLnBrk="1" hangingPunct="1">
              <a:lnSpc>
                <a:spcPct val="80000"/>
              </a:lnSpc>
            </a:pPr>
            <a:r>
              <a:rPr lang="en-US" altLang="ko-KR" sz="2400" smtClean="0"/>
              <a:t>an intelligent system</a:t>
            </a:r>
          </a:p>
          <a:p>
            <a:pPr lvl="2" eaLnBrk="1" hangingPunct="1">
              <a:lnSpc>
                <a:spcPct val="80000"/>
              </a:lnSpc>
            </a:pPr>
            <a:r>
              <a:rPr lang="en-US" altLang="ko-KR" sz="2000" smtClean="0"/>
              <a:t>not only should know things (--&gt; ability to solve problems)</a:t>
            </a:r>
          </a:p>
          <a:p>
            <a:pPr lvl="2" eaLnBrk="1" hangingPunct="1">
              <a:lnSpc>
                <a:spcPct val="80000"/>
              </a:lnSpc>
            </a:pPr>
            <a:r>
              <a:rPr lang="en-US" altLang="ko-KR" sz="2000" smtClean="0"/>
              <a:t>but also should know what it knows (--&gt; explain how it solved)</a:t>
            </a:r>
          </a:p>
          <a:p>
            <a:pPr lvl="2" eaLnBrk="1" hangingPunct="1">
              <a:lnSpc>
                <a:spcPct val="80000"/>
              </a:lnSpc>
            </a:pPr>
            <a:r>
              <a:rPr lang="en-US" altLang="ko-KR" sz="2000" smtClean="0"/>
              <a:t>should be able to describe its knowledge in both specific and general terms</a:t>
            </a:r>
          </a:p>
          <a:p>
            <a:pPr lvl="1" eaLnBrk="1" hangingPunct="1">
              <a:lnSpc>
                <a:spcPct val="80000"/>
              </a:lnSpc>
            </a:pPr>
            <a:r>
              <a:rPr lang="en-US" altLang="ko-KR" sz="2400" smtClean="0"/>
              <a:t>meta-knowledge</a:t>
            </a:r>
          </a:p>
          <a:p>
            <a:pPr lvl="2" eaLnBrk="1" hangingPunct="1">
              <a:lnSpc>
                <a:spcPct val="80000"/>
              </a:lnSpc>
            </a:pPr>
            <a:r>
              <a:rPr lang="en-US" altLang="ko-KR" sz="2000" smtClean="0"/>
              <a:t>knowing about what you know</a:t>
            </a:r>
          </a:p>
          <a:p>
            <a:pPr lvl="2" eaLnBrk="1" hangingPunct="1">
              <a:lnSpc>
                <a:spcPct val="80000"/>
              </a:lnSpc>
            </a:pPr>
            <a:r>
              <a:rPr lang="en-US" altLang="ko-KR" sz="2000" smtClean="0"/>
              <a:t>essential to the design and development of truly intelligent systems</a:t>
            </a:r>
          </a:p>
          <a:p>
            <a:pPr eaLnBrk="1" hangingPunct="1">
              <a:lnSpc>
                <a:spcPct val="80000"/>
              </a:lnSpc>
            </a:pPr>
            <a:r>
              <a:rPr lang="en-US" altLang="ko-KR" sz="2800" smtClean="0"/>
              <a:t>AI representation languages</a:t>
            </a:r>
          </a:p>
          <a:p>
            <a:pPr lvl="1" eaLnBrk="1" hangingPunct="1">
              <a:lnSpc>
                <a:spcPct val="80000"/>
              </a:lnSpc>
            </a:pPr>
            <a:r>
              <a:rPr lang="en-US" altLang="ko-KR" sz="2400" smtClean="0"/>
              <a:t>predicate calculus, semantic networks, frames and objects</a:t>
            </a:r>
          </a:p>
          <a:p>
            <a:pPr lvl="1" eaLnBrk="1" hangingPunct="1">
              <a:lnSpc>
                <a:spcPct val="80000"/>
              </a:lnSpc>
            </a:pPr>
            <a:r>
              <a:rPr lang="en-US" altLang="ko-KR" sz="2400" smtClean="0"/>
              <a:t>LISP and PROLOG: languages for implementing the representations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12"/>
          </p:nvPr>
        </p:nvSpPr>
        <p:spPr/>
        <p:txBody>
          <a:bodyPr/>
          <a:lstStyle/>
          <a:p>
            <a:pPr>
              <a:defRPr/>
            </a:pPr>
            <a:fld id="{3FF74859-E064-4CC9-A3E3-812349601CEA}" type="slidenum">
              <a:rPr lang="en-US" altLang="ko-KR"/>
              <a:pPr>
                <a:defRPr/>
              </a:pPr>
              <a:t>16</a:t>
            </a:fld>
            <a:endParaRPr lang="en-US" altLang="ko-KR"/>
          </a:p>
        </p:txBody>
      </p:sp>
      <p:sp>
        <p:nvSpPr>
          <p:cNvPr id="19459" name="Rectangle 2"/>
          <p:cNvSpPr>
            <a:spLocks noGrp="1" noChangeArrowheads="1"/>
          </p:cNvSpPr>
          <p:nvPr>
            <p:ph type="title"/>
          </p:nvPr>
        </p:nvSpPr>
        <p:spPr>
          <a:noFill/>
          <a:effectLst>
            <a:outerShdw dist="13470" dir="2700000" algn="ctr" rotWithShape="0">
              <a:schemeClr val="bg2"/>
            </a:outerShdw>
          </a:effectLst>
        </p:spPr>
        <p:txBody>
          <a:bodyPr lIns="92075" tIns="46038" rIns="92075" bIns="46038"/>
          <a:lstStyle/>
          <a:p>
            <a:pPr eaLnBrk="1" hangingPunct="1"/>
            <a:r>
              <a:rPr lang="en-US" altLang="ko-KR" smtClean="0"/>
              <a:t>Problem Solving as Search</a:t>
            </a:r>
          </a:p>
        </p:txBody>
      </p:sp>
      <p:sp>
        <p:nvSpPr>
          <p:cNvPr id="19460" name="Rectangle 3"/>
          <p:cNvSpPr>
            <a:spLocks noGrp="1" noChangeArrowheads="1"/>
          </p:cNvSpPr>
          <p:nvPr>
            <p:ph type="body" idx="1"/>
          </p:nvPr>
        </p:nvSpPr>
        <p:spPr>
          <a:xfrm>
            <a:off x="914400" y="1676400"/>
            <a:ext cx="7543800" cy="4191000"/>
          </a:xfrm>
          <a:noFill/>
        </p:spPr>
        <p:txBody>
          <a:bodyPr lIns="92075" tIns="46038" rIns="92075" bIns="46038"/>
          <a:lstStyle/>
          <a:p>
            <a:pPr eaLnBrk="1" hangingPunct="1"/>
            <a:r>
              <a:rPr lang="en-US" altLang="ko-KR" sz="2800" smtClean="0"/>
              <a:t>Second aspect of symbol system hypothesis</a:t>
            </a:r>
          </a:p>
          <a:p>
            <a:pPr lvl="1" eaLnBrk="1" hangingPunct="1"/>
            <a:r>
              <a:rPr lang="en-US" altLang="ko-KR" sz="2400" smtClean="0"/>
              <a:t>problem solving by searching</a:t>
            </a:r>
          </a:p>
          <a:p>
            <a:pPr eaLnBrk="1" hangingPunct="1"/>
            <a:r>
              <a:rPr lang="en-US" altLang="ko-KR" sz="2800" smtClean="0"/>
              <a:t>State space search: Tic-Tac-Toe game</a:t>
            </a:r>
          </a:p>
          <a:p>
            <a:pPr lvl="1" eaLnBrk="1" hangingPunct="1"/>
            <a:r>
              <a:rPr lang="en-US" altLang="ko-KR" sz="2400" smtClean="0"/>
              <a:t>node: collection of possible moves and responses</a:t>
            </a:r>
          </a:p>
          <a:p>
            <a:pPr lvl="1" eaLnBrk="1" hangingPunct="1"/>
            <a:r>
              <a:rPr lang="en-US" altLang="ko-KR" sz="2400" smtClean="0"/>
              <a:t>links: legal moves</a:t>
            </a:r>
          </a:p>
          <a:p>
            <a:pPr lvl="1" eaLnBrk="1" hangingPunct="1"/>
            <a:r>
              <a:rPr lang="en-US" altLang="ko-KR" sz="2400" smtClean="0"/>
              <a:t>state space graph</a:t>
            </a:r>
          </a:p>
        </p:txBody>
      </p:sp>
      <p:pic>
        <p:nvPicPr>
          <p:cNvPr id="1946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716338"/>
            <a:ext cx="3159125" cy="284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pPr>
              <a:defRPr/>
            </a:pPr>
            <a:fld id="{130825C6-8B0D-465A-B6AE-FCE3E0F32110}" type="slidenum">
              <a:rPr lang="en-US" altLang="ko-KR"/>
              <a:pPr>
                <a:defRPr/>
              </a:pPr>
              <a:t>17</a:t>
            </a:fld>
            <a:endParaRPr lang="en-US" altLang="ko-KR"/>
          </a:p>
        </p:txBody>
      </p:sp>
      <p:sp>
        <p:nvSpPr>
          <p:cNvPr id="20483" name="Rectangle 2"/>
          <p:cNvSpPr>
            <a:spLocks noGrp="1" noChangeArrowheads="1"/>
          </p:cNvSpPr>
          <p:nvPr>
            <p:ph type="title"/>
          </p:nvPr>
        </p:nvSpPr>
        <p:spPr>
          <a:xfrm>
            <a:off x="914400" y="479425"/>
            <a:ext cx="8050213" cy="1143000"/>
          </a:xfrm>
        </p:spPr>
        <p:txBody>
          <a:bodyPr/>
          <a:lstStyle/>
          <a:p>
            <a:pPr eaLnBrk="1" hangingPunct="1"/>
            <a:r>
              <a:rPr lang="en-US" altLang="ko-KR" sz="3200" smtClean="0"/>
              <a:t>Portion of the state space graph for tic-tac-toe</a:t>
            </a:r>
          </a:p>
        </p:txBody>
      </p:sp>
      <p:pic>
        <p:nvPicPr>
          <p:cNvPr id="2048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1844675"/>
            <a:ext cx="5181600"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pPr>
              <a:defRPr/>
            </a:pPr>
            <a:fld id="{524DB42E-982E-4FEF-AFBC-A0A13A636610}" type="slidenum">
              <a:rPr lang="en-US" altLang="ko-KR"/>
              <a:pPr>
                <a:defRPr/>
              </a:pPr>
              <a:t>18</a:t>
            </a:fld>
            <a:endParaRPr lang="en-US" altLang="ko-KR"/>
          </a:p>
        </p:txBody>
      </p:sp>
      <p:sp>
        <p:nvSpPr>
          <p:cNvPr id="21507" name="Rectangle 2"/>
          <p:cNvSpPr>
            <a:spLocks noGrp="1" noChangeArrowheads="1"/>
          </p:cNvSpPr>
          <p:nvPr>
            <p:ph type="title"/>
          </p:nvPr>
        </p:nvSpPr>
        <p:spPr>
          <a:noFill/>
          <a:effectLst>
            <a:outerShdw dist="13470" dir="2700000" algn="ctr" rotWithShape="0">
              <a:schemeClr val="bg2"/>
            </a:outerShdw>
          </a:effectLst>
        </p:spPr>
        <p:txBody>
          <a:bodyPr lIns="92075" tIns="46038" rIns="92075" bIns="46038"/>
          <a:lstStyle/>
          <a:p>
            <a:pPr eaLnBrk="1" hangingPunct="1"/>
            <a:r>
              <a:rPr lang="en-US" altLang="ko-KR" smtClean="0"/>
              <a:t>Problem Solving as Search (2)</a:t>
            </a:r>
          </a:p>
        </p:txBody>
      </p:sp>
      <p:sp>
        <p:nvSpPr>
          <p:cNvPr id="21508" name="Rectangle 3"/>
          <p:cNvSpPr>
            <a:spLocks noGrp="1" noChangeArrowheads="1"/>
          </p:cNvSpPr>
          <p:nvPr>
            <p:ph type="body" idx="1"/>
          </p:nvPr>
        </p:nvSpPr>
        <p:spPr>
          <a:xfrm>
            <a:off x="914400" y="1600200"/>
            <a:ext cx="7924800" cy="4953000"/>
          </a:xfrm>
          <a:noFill/>
        </p:spPr>
        <p:txBody>
          <a:bodyPr lIns="92075" tIns="46038" rIns="92075" bIns="46038"/>
          <a:lstStyle/>
          <a:p>
            <a:pPr eaLnBrk="1" hangingPunct="1">
              <a:lnSpc>
                <a:spcPct val="110000"/>
              </a:lnSpc>
            </a:pPr>
            <a:r>
              <a:rPr lang="en-US" altLang="ko-KR" sz="2800" dirty="0" smtClean="0"/>
              <a:t>State space search</a:t>
            </a:r>
          </a:p>
          <a:p>
            <a:pPr lvl="1" eaLnBrk="1" hangingPunct="1">
              <a:lnSpc>
                <a:spcPct val="110000"/>
              </a:lnSpc>
            </a:pPr>
            <a:r>
              <a:rPr lang="en-US" altLang="ko-KR" sz="2400" dirty="0" smtClean="0"/>
              <a:t>not, by itself, sufficient for automating intelligent problem-solving behavior</a:t>
            </a:r>
          </a:p>
          <a:p>
            <a:pPr lvl="1" eaLnBrk="1" hangingPunct="1">
              <a:lnSpc>
                <a:spcPct val="110000"/>
              </a:lnSpc>
            </a:pPr>
            <a:r>
              <a:rPr lang="en-US" altLang="ko-KR" sz="2400" dirty="0" smtClean="0"/>
              <a:t>exhaustive search</a:t>
            </a:r>
          </a:p>
          <a:p>
            <a:pPr lvl="2" eaLnBrk="1" hangingPunct="1">
              <a:lnSpc>
                <a:spcPct val="110000"/>
              </a:lnSpc>
            </a:pPr>
            <a:r>
              <a:rPr lang="en-US" altLang="ko-KR" sz="2000" dirty="0" smtClean="0"/>
              <a:t>10</a:t>
            </a:r>
            <a:r>
              <a:rPr lang="en-US" altLang="ko-KR" sz="2000" baseline="30000" dirty="0" smtClean="0"/>
              <a:t>47</a:t>
            </a:r>
            <a:r>
              <a:rPr lang="en-US" altLang="ko-KR" sz="2000" dirty="0" smtClean="0"/>
              <a:t> State space complexity (Chess, 8x8 board size)</a:t>
            </a:r>
          </a:p>
          <a:p>
            <a:pPr lvl="2" eaLnBrk="1" hangingPunct="1">
              <a:lnSpc>
                <a:spcPct val="110000"/>
              </a:lnSpc>
            </a:pPr>
            <a:r>
              <a:rPr lang="en-US" altLang="ko-KR" sz="2000" dirty="0" smtClean="0"/>
              <a:t>10</a:t>
            </a:r>
            <a:r>
              <a:rPr lang="en-US" altLang="ko-KR" sz="2000" baseline="30000" dirty="0" smtClean="0"/>
              <a:t>170</a:t>
            </a:r>
            <a:r>
              <a:rPr lang="en-US" altLang="ko-KR" sz="2000" dirty="0" smtClean="0"/>
              <a:t> State space complexity (Go, 19x19 board size)</a:t>
            </a:r>
          </a:p>
          <a:p>
            <a:pPr lvl="2" eaLnBrk="1" hangingPunct="1">
              <a:lnSpc>
                <a:spcPct val="110000"/>
              </a:lnSpc>
            </a:pPr>
            <a:r>
              <a:rPr lang="en-US" altLang="ko-KR" sz="2000" dirty="0" smtClean="0"/>
              <a:t>a number larger than the number of molecules in the universe or the number of nanoseconds that have passed since the “big bang”</a:t>
            </a:r>
          </a:p>
          <a:p>
            <a:pPr lvl="1" eaLnBrk="1" hangingPunct="1">
              <a:lnSpc>
                <a:spcPct val="110000"/>
              </a:lnSpc>
            </a:pPr>
            <a:r>
              <a:rPr lang="en-US" altLang="ko-KR" sz="2400" dirty="0" smtClean="0"/>
              <a:t>heuristics</a:t>
            </a:r>
          </a:p>
          <a:p>
            <a:pPr lvl="2" eaLnBrk="1" hangingPunct="1">
              <a:lnSpc>
                <a:spcPct val="110000"/>
              </a:lnSpc>
            </a:pPr>
            <a:r>
              <a:rPr lang="en-US" altLang="ko-KR" sz="2000" dirty="0" smtClean="0"/>
              <a:t>constitute one of the central topics of AI research</a:t>
            </a:r>
          </a:p>
          <a:p>
            <a:pPr lvl="2" eaLnBrk="1" hangingPunct="1">
              <a:lnSpc>
                <a:spcPct val="110000"/>
              </a:lnSpc>
            </a:pPr>
            <a:r>
              <a:rPr lang="en-US" altLang="ko-KR" sz="2000" dirty="0" smtClean="0"/>
              <a:t>guide search along lines that have a high probability of success while avoiding wasted or apparently stupid efforts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슬라이드 번호 개체 틀 5"/>
          <p:cNvSpPr>
            <a:spLocks noGrp="1"/>
          </p:cNvSpPr>
          <p:nvPr>
            <p:ph type="sldNum" sz="quarter" idx="12"/>
          </p:nvPr>
        </p:nvSpPr>
        <p:spPr/>
        <p:txBody>
          <a:bodyPr/>
          <a:lstStyle/>
          <a:p>
            <a:pPr>
              <a:defRPr/>
            </a:pPr>
            <a:fld id="{D51DA8B3-1DD4-4E81-BBCE-47E771342606}" type="slidenum">
              <a:rPr lang="en-US" altLang="ko-KR"/>
              <a:pPr>
                <a:defRPr/>
              </a:pPr>
              <a:t>19</a:t>
            </a:fld>
            <a:endParaRPr lang="en-US" altLang="ko-KR"/>
          </a:p>
        </p:txBody>
      </p:sp>
      <p:sp>
        <p:nvSpPr>
          <p:cNvPr id="22531" name="Rectangle 2"/>
          <p:cNvSpPr>
            <a:spLocks noGrp="1" noChangeArrowheads="1"/>
          </p:cNvSpPr>
          <p:nvPr>
            <p:ph type="title"/>
          </p:nvPr>
        </p:nvSpPr>
        <p:spPr>
          <a:noFill/>
          <a:effectLst>
            <a:outerShdw dist="13470" dir="2700000" algn="ctr" rotWithShape="0">
              <a:schemeClr val="bg2"/>
            </a:outerShdw>
          </a:effectLst>
        </p:spPr>
        <p:txBody>
          <a:bodyPr lIns="92075" tIns="46038" rIns="92075" bIns="46038"/>
          <a:lstStyle/>
          <a:p>
            <a:pPr eaLnBrk="1" hangingPunct="1"/>
            <a:r>
              <a:rPr lang="en-US" altLang="ko-KR" smtClean="0"/>
              <a:t>Problem Solving as Search (3)</a:t>
            </a:r>
          </a:p>
        </p:txBody>
      </p:sp>
      <p:sp>
        <p:nvSpPr>
          <p:cNvPr id="22532" name="Rectangle 3"/>
          <p:cNvSpPr>
            <a:spLocks noGrp="1" noChangeArrowheads="1"/>
          </p:cNvSpPr>
          <p:nvPr>
            <p:ph type="body" idx="1"/>
          </p:nvPr>
        </p:nvSpPr>
        <p:spPr>
          <a:xfrm>
            <a:off x="914400" y="1676400"/>
            <a:ext cx="7543800" cy="4191000"/>
          </a:xfrm>
          <a:noFill/>
        </p:spPr>
        <p:txBody>
          <a:bodyPr lIns="92075" tIns="46038" rIns="92075" bIns="46038"/>
          <a:lstStyle/>
          <a:p>
            <a:pPr eaLnBrk="1" hangingPunct="1"/>
            <a:r>
              <a:rPr lang="en-US" altLang="ko-KR" sz="2800" smtClean="0"/>
              <a:t>State space description	of the automotive diagnosis problem</a:t>
            </a:r>
          </a:p>
        </p:txBody>
      </p:sp>
      <p:pic>
        <p:nvPicPr>
          <p:cNvPr id="225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2781300"/>
            <a:ext cx="4041775" cy="378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pPr>
              <a:defRPr/>
            </a:pPr>
            <a:fld id="{4FE82F13-9E42-4A66-B1D3-6866B1AB4655}" type="slidenum">
              <a:rPr lang="en-US" altLang="ko-KR"/>
              <a:pPr>
                <a:defRPr/>
              </a:pPr>
              <a:t>2</a:t>
            </a:fld>
            <a:endParaRPr lang="en-US" altLang="ko-KR"/>
          </a:p>
        </p:txBody>
      </p:sp>
      <p:sp>
        <p:nvSpPr>
          <p:cNvPr id="5123" name="Rectangle 2"/>
          <p:cNvSpPr>
            <a:spLocks noGrp="1" noChangeArrowheads="1"/>
          </p:cNvSpPr>
          <p:nvPr>
            <p:ph type="title"/>
          </p:nvPr>
        </p:nvSpPr>
        <p:spPr/>
        <p:txBody>
          <a:bodyPr/>
          <a:lstStyle/>
          <a:p>
            <a:pPr eaLnBrk="1" hangingPunct="1"/>
            <a:r>
              <a:rPr lang="en-GB" altLang="ko-KR" sz="2800" smtClean="0">
                <a:solidFill>
                  <a:schemeClr val="tx1"/>
                </a:solidFill>
              </a:rPr>
              <a:t>A proposal for the Dartmouth summer research project on Artificial Intelligence (url IIa).</a:t>
            </a:r>
            <a:r>
              <a:rPr lang="en-GB" altLang="ko-KR" sz="4000" smtClean="0">
                <a:solidFill>
                  <a:schemeClr val="tx1"/>
                </a:solidFill>
              </a:rPr>
              <a:t> </a:t>
            </a:r>
            <a:endParaRPr lang="en-US" altLang="ko-KR" sz="4000" smtClean="0">
              <a:solidFill>
                <a:schemeClr val="tx1"/>
              </a:solidFill>
            </a:endParaRPr>
          </a:p>
        </p:txBody>
      </p:sp>
      <p:sp>
        <p:nvSpPr>
          <p:cNvPr id="5124" name="Rectangle 3"/>
          <p:cNvSpPr>
            <a:spLocks noGrp="1" noChangeArrowheads="1"/>
          </p:cNvSpPr>
          <p:nvPr>
            <p:ph type="body" idx="1"/>
          </p:nvPr>
        </p:nvSpPr>
        <p:spPr>
          <a:xfrm>
            <a:off x="914400" y="1905000"/>
            <a:ext cx="7761288" cy="4619625"/>
          </a:xfrm>
        </p:spPr>
        <p:txBody>
          <a:bodyPr/>
          <a:lstStyle/>
          <a:p>
            <a:pPr eaLnBrk="1" hangingPunct="1">
              <a:lnSpc>
                <a:spcPct val="80000"/>
              </a:lnSpc>
            </a:pPr>
            <a:r>
              <a:rPr lang="en-GB" altLang="ko-KR" sz="2000" i="1" smtClean="0"/>
              <a:t>We propose that a 2 month, 10 man [sic] study of artificial intelligence be carried out during the summer of 1956 at Dartmouth College in Hanover, New Hampshire. The study is to proceed on the basis of the conjecture that every aspect of learning or any other feature of intelligence can in principle be so precisely described that a machine  can be made to simulate it. An attempt will be made to find how to make machines use language, form abstractions and concepts, solve kinds of problems now reserved for humans, and improve themselves. We think that a significant advance can be made in one or more of these problems if a carefully selected group of scientists work on it together for a summer.</a:t>
            </a:r>
          </a:p>
          <a:p>
            <a:pPr eaLnBrk="1" hangingPunct="1">
              <a:lnSpc>
                <a:spcPct val="80000"/>
              </a:lnSpc>
            </a:pPr>
            <a:endParaRPr lang="en-GB" altLang="ko-KR" sz="2000" i="1" smtClean="0"/>
          </a:p>
          <a:p>
            <a:pPr eaLnBrk="1" hangingPunct="1">
              <a:lnSpc>
                <a:spcPct val="80000"/>
              </a:lnSpc>
            </a:pPr>
            <a:r>
              <a:rPr lang="en-GB" altLang="ko-KR" sz="2000" smtClean="0">
                <a:hlinkClick r:id="rId2"/>
              </a:rPr>
              <a:t>J. McCARTHY</a:t>
            </a:r>
            <a:r>
              <a:rPr lang="en-GB" altLang="ko-KR" sz="2000" smtClean="0"/>
              <a:t>,	</a:t>
            </a:r>
            <a:r>
              <a:rPr lang="en-GB" altLang="ko-KR" sz="2000" i="1" smtClean="0"/>
              <a:t>Dartmouth College</a:t>
            </a:r>
          </a:p>
          <a:p>
            <a:pPr eaLnBrk="1" hangingPunct="1">
              <a:lnSpc>
                <a:spcPct val="80000"/>
              </a:lnSpc>
            </a:pPr>
            <a:r>
              <a:rPr lang="en-GB" altLang="ko-KR" sz="2000" smtClean="0">
                <a:hlinkClick r:id="rId3"/>
              </a:rPr>
              <a:t>M.L. MINSKY</a:t>
            </a:r>
            <a:r>
              <a:rPr lang="en-GB" altLang="ko-KR" sz="2000" smtClean="0"/>
              <a:t>,	</a:t>
            </a:r>
            <a:r>
              <a:rPr lang="en-GB" altLang="ko-KR" sz="2000" i="1" smtClean="0"/>
              <a:t>Harvard University</a:t>
            </a:r>
          </a:p>
          <a:p>
            <a:pPr eaLnBrk="1" hangingPunct="1">
              <a:lnSpc>
                <a:spcPct val="80000"/>
              </a:lnSpc>
            </a:pPr>
            <a:r>
              <a:rPr lang="en-GB" altLang="ko-KR" sz="2000" smtClean="0"/>
              <a:t>N. ROCHESTER,	</a:t>
            </a:r>
            <a:r>
              <a:rPr lang="en-GB" altLang="ko-KR" sz="2000" i="1" smtClean="0"/>
              <a:t>I.B.M Corporation</a:t>
            </a:r>
          </a:p>
          <a:p>
            <a:pPr eaLnBrk="1" hangingPunct="1">
              <a:lnSpc>
                <a:spcPct val="80000"/>
              </a:lnSpc>
            </a:pPr>
            <a:r>
              <a:rPr lang="en-GB" altLang="ko-KR" sz="2000" smtClean="0"/>
              <a:t>C.E.SHANNON,</a:t>
            </a:r>
            <a:r>
              <a:rPr lang="en-GB" altLang="ko-KR" sz="2000" i="1" smtClean="0"/>
              <a:t>	Bell Telephone Laboratories</a:t>
            </a:r>
          </a:p>
          <a:p>
            <a:pPr eaLnBrk="1" hangingPunct="1">
              <a:lnSpc>
                <a:spcPct val="80000"/>
              </a:lnSpc>
            </a:pPr>
            <a:r>
              <a:rPr lang="en-GB" altLang="ko-KR" sz="2000" smtClean="0"/>
              <a:t>August 31, 1955</a:t>
            </a:r>
            <a:endParaRPr lang="en-US" altLang="ko-KR" sz="20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p>
            <a:pPr>
              <a:defRPr/>
            </a:pPr>
            <a:fld id="{A6C9A996-28D8-4CDC-808E-BD635DBBEA3C}" type="slidenum">
              <a:rPr lang="en-US" altLang="ko-KR"/>
              <a:pPr>
                <a:defRPr/>
              </a:pPr>
              <a:t>20</a:t>
            </a:fld>
            <a:endParaRPr lang="en-US" altLang="ko-KR"/>
          </a:p>
        </p:txBody>
      </p:sp>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1557338"/>
            <a:ext cx="5267325" cy="493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pPr>
              <a:defRPr/>
            </a:pPr>
            <a:fld id="{B5679D61-EC2E-4437-90DD-E03BC6BE6998}" type="slidenum">
              <a:rPr lang="en-US" altLang="ko-KR"/>
              <a:pPr>
                <a:defRPr/>
              </a:pPr>
              <a:t>3</a:t>
            </a:fld>
            <a:endParaRPr lang="en-US" altLang="ko-KR"/>
          </a:p>
        </p:txBody>
      </p:sp>
      <p:sp>
        <p:nvSpPr>
          <p:cNvPr id="6147" name="Rectangle 2"/>
          <p:cNvSpPr>
            <a:spLocks noGrp="1" noChangeArrowheads="1"/>
          </p:cNvSpPr>
          <p:nvPr>
            <p:ph type="title"/>
          </p:nvPr>
        </p:nvSpPr>
        <p:spPr/>
        <p:txBody>
          <a:bodyPr/>
          <a:lstStyle/>
          <a:p>
            <a:pPr eaLnBrk="1" hangingPunct="1"/>
            <a:r>
              <a:rPr lang="en-GB" altLang="ko-KR" sz="2800" smtClean="0">
                <a:solidFill>
                  <a:schemeClr val="tx1"/>
                </a:solidFill>
              </a:rPr>
              <a:t>Main topics for discussion at the AI conference, Dartmouth College 1956   (url IIa). </a:t>
            </a:r>
            <a:endParaRPr lang="en-US" altLang="ko-KR" sz="2800" smtClean="0">
              <a:solidFill>
                <a:schemeClr val="tx1"/>
              </a:solidFill>
            </a:endParaRPr>
          </a:p>
        </p:txBody>
      </p:sp>
      <p:sp>
        <p:nvSpPr>
          <p:cNvPr id="6148" name="Rectangle 3"/>
          <p:cNvSpPr>
            <a:spLocks noGrp="1" noChangeArrowheads="1"/>
          </p:cNvSpPr>
          <p:nvPr>
            <p:ph type="body" idx="1"/>
          </p:nvPr>
        </p:nvSpPr>
        <p:spPr/>
        <p:txBody>
          <a:bodyPr/>
          <a:lstStyle/>
          <a:p>
            <a:pPr marL="609600" indent="-609600" eaLnBrk="1" hangingPunct="1">
              <a:lnSpc>
                <a:spcPct val="90000"/>
              </a:lnSpc>
              <a:buFont typeface="Wingdings" panose="05000000000000000000" pitchFamily="2" charset="2"/>
              <a:buAutoNum type="arabicPeriod"/>
            </a:pPr>
            <a:r>
              <a:rPr lang="en-GB" altLang="ko-KR" sz="2800" smtClean="0"/>
              <a:t>Automatic Computers</a:t>
            </a:r>
          </a:p>
          <a:p>
            <a:pPr marL="609600" indent="-609600" eaLnBrk="1" hangingPunct="1">
              <a:lnSpc>
                <a:spcPct val="90000"/>
              </a:lnSpc>
              <a:buFont typeface="Wingdings" panose="05000000000000000000" pitchFamily="2" charset="2"/>
              <a:buAutoNum type="arabicPeriod"/>
            </a:pPr>
            <a:r>
              <a:rPr lang="en-GB" altLang="ko-KR" sz="2800" smtClean="0"/>
              <a:t>How Can a Computer be Programmed to Use a Language</a:t>
            </a:r>
          </a:p>
          <a:p>
            <a:pPr marL="609600" indent="-609600" eaLnBrk="1" hangingPunct="1">
              <a:lnSpc>
                <a:spcPct val="90000"/>
              </a:lnSpc>
              <a:buFont typeface="Wingdings" panose="05000000000000000000" pitchFamily="2" charset="2"/>
              <a:buAutoNum type="arabicPeriod"/>
            </a:pPr>
            <a:r>
              <a:rPr lang="en-GB" altLang="ko-KR" sz="2800" smtClean="0"/>
              <a:t>Neuron Nets</a:t>
            </a:r>
          </a:p>
          <a:p>
            <a:pPr marL="609600" indent="-609600" eaLnBrk="1" hangingPunct="1">
              <a:lnSpc>
                <a:spcPct val="90000"/>
              </a:lnSpc>
              <a:buFont typeface="Wingdings" panose="05000000000000000000" pitchFamily="2" charset="2"/>
              <a:buAutoNum type="arabicPeriod"/>
            </a:pPr>
            <a:r>
              <a:rPr lang="en-GB" altLang="ko-KR" sz="2800" smtClean="0"/>
              <a:t>Theory of the Size of a Calculation</a:t>
            </a:r>
          </a:p>
          <a:p>
            <a:pPr marL="609600" indent="-609600" eaLnBrk="1" hangingPunct="1">
              <a:lnSpc>
                <a:spcPct val="90000"/>
              </a:lnSpc>
              <a:buFont typeface="Wingdings" panose="05000000000000000000" pitchFamily="2" charset="2"/>
              <a:buAutoNum type="arabicPeriod"/>
            </a:pPr>
            <a:r>
              <a:rPr lang="en-GB" altLang="ko-KR" sz="2800" smtClean="0"/>
              <a:t>Self-Improvement (Machine Learning)</a:t>
            </a:r>
          </a:p>
          <a:p>
            <a:pPr marL="609600" indent="-609600" eaLnBrk="1" hangingPunct="1">
              <a:lnSpc>
                <a:spcPct val="90000"/>
              </a:lnSpc>
              <a:buFont typeface="Wingdings" panose="05000000000000000000" pitchFamily="2" charset="2"/>
              <a:buAutoNum type="arabicPeriod"/>
            </a:pPr>
            <a:r>
              <a:rPr lang="en-GB" altLang="ko-KR" sz="2800" smtClean="0"/>
              <a:t>Abstractions</a:t>
            </a:r>
          </a:p>
          <a:p>
            <a:pPr marL="609600" indent="-609600" eaLnBrk="1" hangingPunct="1">
              <a:lnSpc>
                <a:spcPct val="90000"/>
              </a:lnSpc>
              <a:buFont typeface="Wingdings" panose="05000000000000000000" pitchFamily="2" charset="2"/>
              <a:buAutoNum type="arabicPeriod"/>
            </a:pPr>
            <a:r>
              <a:rPr lang="en-GB" altLang="ko-KR" sz="2800" smtClean="0"/>
              <a:t>Randomness and Creativity</a:t>
            </a:r>
            <a:endParaRPr lang="en-US" altLang="ko-KR" sz="28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pPr>
              <a:defRPr/>
            </a:pPr>
            <a:fld id="{D94986A8-590A-443D-A15C-2AC507C63983}" type="slidenum">
              <a:rPr lang="en-US" altLang="ko-KR"/>
              <a:pPr>
                <a:defRPr/>
              </a:pPr>
              <a:t>4</a:t>
            </a:fld>
            <a:endParaRPr lang="en-US" altLang="ko-KR"/>
          </a:p>
        </p:txBody>
      </p:sp>
      <p:sp>
        <p:nvSpPr>
          <p:cNvPr id="7171" name="Rectangle 2"/>
          <p:cNvSpPr>
            <a:spLocks noGrp="1" noChangeArrowheads="1"/>
          </p:cNvSpPr>
          <p:nvPr>
            <p:ph type="title"/>
          </p:nvPr>
        </p:nvSpPr>
        <p:spPr>
          <a:noFill/>
          <a:effectLst>
            <a:outerShdw dist="13470" dir="2700000" algn="ctr" rotWithShape="0">
              <a:schemeClr val="bg2"/>
            </a:outerShdw>
          </a:effectLst>
        </p:spPr>
        <p:txBody>
          <a:bodyPr lIns="92075" tIns="46038" rIns="92075" bIns="46038"/>
          <a:lstStyle/>
          <a:p>
            <a:pPr eaLnBrk="1" hangingPunct="1"/>
            <a:r>
              <a:rPr lang="en-US" altLang="ko-KR" smtClean="0"/>
              <a:t>Newell and Simon</a:t>
            </a:r>
          </a:p>
        </p:txBody>
      </p:sp>
      <p:sp>
        <p:nvSpPr>
          <p:cNvPr id="6147" name="Rectangle 3"/>
          <p:cNvSpPr>
            <a:spLocks noGrp="1" noChangeArrowheads="1"/>
          </p:cNvSpPr>
          <p:nvPr>
            <p:ph type="body" idx="1"/>
          </p:nvPr>
        </p:nvSpPr>
        <p:spPr>
          <a:xfrm>
            <a:off x="914400" y="1676400"/>
            <a:ext cx="8229600" cy="5029200"/>
          </a:xfrm>
          <a:noFill/>
        </p:spPr>
        <p:txBody>
          <a:bodyPr lIns="92075" tIns="46038" rIns="92075" bIns="46038"/>
          <a:lstStyle/>
          <a:p>
            <a:pPr eaLnBrk="1" hangingPunct="1"/>
            <a:r>
              <a:rPr lang="en-US" altLang="ko-KR" smtClean="0"/>
              <a:t>ACM Turing Award Lecture, 1976</a:t>
            </a:r>
          </a:p>
          <a:p>
            <a:pPr lvl="1" eaLnBrk="1" hangingPunct="1">
              <a:lnSpc>
                <a:spcPct val="90000"/>
              </a:lnSpc>
            </a:pPr>
            <a:r>
              <a:rPr lang="en-US" altLang="ko-KR" sz="2400" i="1" smtClean="0"/>
              <a:t>All sciences characterize the essential nature of the systems they study. These characterizations are invariably </a:t>
            </a:r>
            <a:r>
              <a:rPr lang="en-US" altLang="ko-KR" sz="2400" b="1" i="1" smtClean="0">
                <a:solidFill>
                  <a:schemeClr val="accent2"/>
                </a:solidFill>
              </a:rPr>
              <a:t>qualitative</a:t>
            </a:r>
            <a:r>
              <a:rPr lang="en-US" altLang="ko-KR" sz="2400" i="1" smtClean="0"/>
              <a:t> in nature, for they set the terms with which more detailed knowledge can be developed...</a:t>
            </a:r>
          </a:p>
          <a:p>
            <a:pPr lvl="1" eaLnBrk="1" hangingPunct="1">
              <a:lnSpc>
                <a:spcPct val="90000"/>
              </a:lnSpc>
            </a:pPr>
            <a:r>
              <a:rPr lang="en-US" altLang="ko-KR" sz="2400" i="1" smtClean="0"/>
              <a:t>The study of logic and computers has revealed to us that intelligence resides in </a:t>
            </a:r>
            <a:r>
              <a:rPr lang="en-US" altLang="ko-KR" sz="2400" b="1" i="1" smtClean="0">
                <a:solidFill>
                  <a:schemeClr val="accent2"/>
                </a:solidFill>
              </a:rPr>
              <a:t>physical symbol systems</a:t>
            </a:r>
            <a:r>
              <a:rPr lang="en-US" altLang="ko-KR" sz="2400" i="1" smtClean="0"/>
              <a:t>. This is computer science’s most basic law of qualitative structure. Symbol systems are collections of </a:t>
            </a:r>
            <a:r>
              <a:rPr lang="en-US" altLang="ko-KR" sz="2400" b="1" i="1" smtClean="0">
                <a:solidFill>
                  <a:schemeClr val="accent2"/>
                </a:solidFill>
              </a:rPr>
              <a:t>patterns</a:t>
            </a:r>
            <a:r>
              <a:rPr lang="en-US" altLang="ko-KR" sz="2400" i="1" smtClean="0"/>
              <a:t> and </a:t>
            </a:r>
            <a:r>
              <a:rPr lang="en-US" altLang="ko-KR" sz="2400" b="1" i="1" smtClean="0">
                <a:solidFill>
                  <a:schemeClr val="accent2"/>
                </a:solidFill>
              </a:rPr>
              <a:t>processes</a:t>
            </a:r>
            <a:r>
              <a:rPr lang="en-US" altLang="ko-KR" sz="2400" i="1" smtClean="0"/>
              <a:t>, the latter being capable of producing, destroying and modifying the former. The most important property of patterns is that they can designate objects, processes or other patterns, and that when they designate processes they can be interpreted...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pPr>
              <a:defRPr/>
            </a:pPr>
            <a:fld id="{160E921F-04B3-43F5-A309-B946A0ABF863}" type="slidenum">
              <a:rPr lang="en-US" altLang="ko-KR"/>
              <a:pPr>
                <a:defRPr/>
              </a:pPr>
              <a:t>5</a:t>
            </a:fld>
            <a:endParaRPr lang="en-US" altLang="ko-KR"/>
          </a:p>
        </p:txBody>
      </p:sp>
      <p:sp>
        <p:nvSpPr>
          <p:cNvPr id="8195" name="Rectangle 2"/>
          <p:cNvSpPr>
            <a:spLocks noGrp="1" noChangeArrowheads="1"/>
          </p:cNvSpPr>
          <p:nvPr>
            <p:ph type="title"/>
          </p:nvPr>
        </p:nvSpPr>
        <p:spPr>
          <a:noFill/>
          <a:effectLst>
            <a:outerShdw dist="13470" dir="2700000" algn="ctr" rotWithShape="0">
              <a:schemeClr val="bg2"/>
            </a:outerShdw>
          </a:effectLst>
        </p:spPr>
        <p:txBody>
          <a:bodyPr lIns="92075" tIns="46038" rIns="92075" bIns="46038"/>
          <a:lstStyle/>
          <a:p>
            <a:pPr eaLnBrk="1" hangingPunct="1"/>
            <a:r>
              <a:rPr lang="en-US" altLang="ko-KR" smtClean="0"/>
              <a:t>Newell and Simon (2)</a:t>
            </a:r>
          </a:p>
        </p:txBody>
      </p:sp>
      <p:sp>
        <p:nvSpPr>
          <p:cNvPr id="7171" name="Rectangle 3"/>
          <p:cNvSpPr>
            <a:spLocks noGrp="1" noChangeArrowheads="1"/>
          </p:cNvSpPr>
          <p:nvPr>
            <p:ph type="body" idx="1"/>
          </p:nvPr>
        </p:nvSpPr>
        <p:spPr>
          <a:xfrm>
            <a:off x="914400" y="1676400"/>
            <a:ext cx="7543800" cy="4191000"/>
          </a:xfrm>
          <a:noFill/>
        </p:spPr>
        <p:txBody>
          <a:bodyPr lIns="92075" tIns="46038" rIns="92075" bIns="46038"/>
          <a:lstStyle/>
          <a:p>
            <a:pPr eaLnBrk="1" hangingPunct="1"/>
            <a:r>
              <a:rPr lang="en-US" altLang="ko-KR" smtClean="0"/>
              <a:t>ACM Turing Award Lecture, 1976 (continued)</a:t>
            </a:r>
          </a:p>
          <a:p>
            <a:pPr lvl="1" eaLnBrk="1" hangingPunct="1"/>
            <a:r>
              <a:rPr lang="en-US" altLang="ko-KR" sz="2400" i="1" smtClean="0"/>
              <a:t>A second law of qualitative structure for artificial intelligence is that symbol systems solve problems by generating potential solutions and testing them - that is by </a:t>
            </a:r>
            <a:r>
              <a:rPr lang="en-US" altLang="ko-KR" sz="2400" b="1" i="1" smtClean="0">
                <a:solidFill>
                  <a:schemeClr val="accent2"/>
                </a:solidFill>
              </a:rPr>
              <a:t>searching</a:t>
            </a:r>
            <a:r>
              <a:rPr lang="en-US" altLang="ko-KR" sz="2400" i="1" smtClean="0"/>
              <a:t>. Solutions are usually sought by creating symbolic expressions and modifying them sequentially until they satisfy the conditions for a solution.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pPr>
              <a:defRPr/>
            </a:pPr>
            <a:fld id="{6491722F-7780-4F61-AD7C-B9B36A8C5671}" type="slidenum">
              <a:rPr lang="en-US" altLang="ko-KR"/>
              <a:pPr>
                <a:defRPr/>
              </a:pPr>
              <a:t>6</a:t>
            </a:fld>
            <a:endParaRPr lang="en-US" altLang="ko-KR"/>
          </a:p>
        </p:txBody>
      </p:sp>
      <p:sp>
        <p:nvSpPr>
          <p:cNvPr id="9219" name="Rectangle 2"/>
          <p:cNvSpPr>
            <a:spLocks noGrp="1" noChangeArrowheads="1"/>
          </p:cNvSpPr>
          <p:nvPr>
            <p:ph type="title"/>
          </p:nvPr>
        </p:nvSpPr>
        <p:spPr>
          <a:xfrm>
            <a:off x="914400" y="479425"/>
            <a:ext cx="8077200" cy="1143000"/>
          </a:xfrm>
          <a:noFill/>
          <a:effectLst>
            <a:outerShdw dist="13470" dir="2700000" algn="ctr" rotWithShape="0">
              <a:schemeClr val="bg2"/>
            </a:outerShdw>
          </a:effectLst>
        </p:spPr>
        <p:txBody>
          <a:bodyPr lIns="92075" tIns="46038" rIns="92075" bIns="46038"/>
          <a:lstStyle/>
          <a:p>
            <a:pPr eaLnBrk="1" hangingPunct="1"/>
            <a:r>
              <a:rPr lang="en-US" altLang="ko-KR" sz="4000" smtClean="0"/>
              <a:t>Physical Symbol System Hypothesis</a:t>
            </a:r>
          </a:p>
        </p:txBody>
      </p:sp>
      <p:sp>
        <p:nvSpPr>
          <p:cNvPr id="9220" name="Rectangle 3"/>
          <p:cNvSpPr>
            <a:spLocks noGrp="1" noChangeArrowheads="1"/>
          </p:cNvSpPr>
          <p:nvPr>
            <p:ph type="body" idx="1"/>
          </p:nvPr>
        </p:nvSpPr>
        <p:spPr>
          <a:xfrm>
            <a:off x="914400" y="1676400"/>
            <a:ext cx="8001000" cy="5181600"/>
          </a:xfrm>
          <a:noFill/>
        </p:spPr>
        <p:txBody>
          <a:bodyPr lIns="92075" tIns="46038" rIns="92075" bIns="46038"/>
          <a:lstStyle/>
          <a:p>
            <a:pPr eaLnBrk="1" hangingPunct="1">
              <a:lnSpc>
                <a:spcPct val="90000"/>
              </a:lnSpc>
            </a:pPr>
            <a:r>
              <a:rPr lang="en-US" altLang="ko-KR" sz="2800" smtClean="0">
                <a:solidFill>
                  <a:schemeClr val="tx2"/>
                </a:solidFill>
              </a:rPr>
              <a:t>Assumptions to form the basis</a:t>
            </a:r>
          </a:p>
          <a:p>
            <a:pPr lvl="1" eaLnBrk="1" hangingPunct="1">
              <a:lnSpc>
                <a:spcPct val="90000"/>
              </a:lnSpc>
            </a:pPr>
            <a:r>
              <a:rPr lang="en-US" altLang="ko-KR" sz="2400" smtClean="0"/>
              <a:t>Newell &amp; Simon’s Argue, ACM Turing Award Lecture (1976)</a:t>
            </a:r>
          </a:p>
          <a:p>
            <a:pPr lvl="1" eaLnBrk="1" hangingPunct="1">
              <a:lnSpc>
                <a:spcPct val="90000"/>
              </a:lnSpc>
            </a:pPr>
            <a:r>
              <a:rPr lang="en-US" altLang="ko-KR" sz="2400" smtClean="0"/>
              <a:t>Intelligent activity is achieved through the use of</a:t>
            </a:r>
          </a:p>
          <a:p>
            <a:pPr lvl="2" eaLnBrk="1" hangingPunct="1">
              <a:lnSpc>
                <a:spcPct val="90000"/>
              </a:lnSpc>
            </a:pPr>
            <a:r>
              <a:rPr lang="en-US" altLang="ko-KR" sz="2000" i="1" smtClean="0">
                <a:solidFill>
                  <a:schemeClr val="accent2"/>
                </a:solidFill>
              </a:rPr>
              <a:t>Symbol patterns</a:t>
            </a:r>
            <a:r>
              <a:rPr lang="en-US" altLang="ko-KR" sz="2000" smtClean="0"/>
              <a:t> to represent significant aspects of a problem domain.</a:t>
            </a:r>
          </a:p>
          <a:p>
            <a:pPr lvl="2" eaLnBrk="1" hangingPunct="1">
              <a:lnSpc>
                <a:spcPct val="90000"/>
              </a:lnSpc>
            </a:pPr>
            <a:r>
              <a:rPr lang="en-US" altLang="ko-KR" sz="2000" i="1" smtClean="0">
                <a:solidFill>
                  <a:schemeClr val="accent2"/>
                </a:solidFill>
              </a:rPr>
              <a:t>Operations</a:t>
            </a:r>
            <a:r>
              <a:rPr lang="en-US" altLang="ko-KR" sz="2000" smtClean="0"/>
              <a:t> on these patterns to generate potential solutions to problems.</a:t>
            </a:r>
          </a:p>
          <a:p>
            <a:pPr lvl="2" eaLnBrk="1" hangingPunct="1">
              <a:lnSpc>
                <a:spcPct val="90000"/>
              </a:lnSpc>
            </a:pPr>
            <a:r>
              <a:rPr lang="en-US" altLang="ko-KR" sz="2000" i="1" smtClean="0">
                <a:solidFill>
                  <a:schemeClr val="accent2"/>
                </a:solidFill>
              </a:rPr>
              <a:t>Search</a:t>
            </a:r>
            <a:r>
              <a:rPr lang="en-US" altLang="ko-KR" sz="2000" smtClean="0"/>
              <a:t> to select a solution from among these possibilities.</a:t>
            </a:r>
          </a:p>
          <a:p>
            <a:pPr eaLnBrk="1" hangingPunct="1">
              <a:lnSpc>
                <a:spcPct val="90000"/>
              </a:lnSpc>
            </a:pPr>
            <a:r>
              <a:rPr lang="en-US" altLang="ko-KR" sz="2800" smtClean="0"/>
              <a:t>The Hypothesis</a:t>
            </a:r>
          </a:p>
          <a:p>
            <a:pPr lvl="1" eaLnBrk="1" hangingPunct="1">
              <a:lnSpc>
                <a:spcPct val="90000"/>
              </a:lnSpc>
            </a:pPr>
            <a:r>
              <a:rPr lang="en-US" altLang="ko-KR" sz="2400" smtClean="0"/>
              <a:t>justifies efforts to build intelligent machines</a:t>
            </a:r>
          </a:p>
          <a:p>
            <a:pPr lvl="1" eaLnBrk="1" hangingPunct="1">
              <a:lnSpc>
                <a:spcPct val="90000"/>
              </a:lnSpc>
            </a:pPr>
            <a:r>
              <a:rPr lang="en-US" altLang="ko-KR" sz="2400" smtClean="0"/>
              <a:t>makes explicit the underlying assumptions of AI research</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pPr>
              <a:defRPr/>
            </a:pPr>
            <a:fld id="{D76847C7-5F8D-4D6C-B7BC-638AD2400787}" type="slidenum">
              <a:rPr lang="en-US" altLang="ko-KR"/>
              <a:pPr>
                <a:defRPr/>
              </a:pPr>
              <a:t>7</a:t>
            </a:fld>
            <a:endParaRPr lang="en-US" altLang="ko-KR"/>
          </a:p>
        </p:txBody>
      </p:sp>
      <p:sp>
        <p:nvSpPr>
          <p:cNvPr id="10243" name="Rectangle 2"/>
          <p:cNvSpPr>
            <a:spLocks noGrp="1" noChangeArrowheads="1"/>
          </p:cNvSpPr>
          <p:nvPr>
            <p:ph type="title"/>
          </p:nvPr>
        </p:nvSpPr>
        <p:spPr>
          <a:xfrm>
            <a:off x="914400" y="479425"/>
            <a:ext cx="8229600" cy="1143000"/>
          </a:xfrm>
          <a:noFill/>
          <a:effectLst>
            <a:outerShdw dist="13470" dir="2700000" algn="ctr" rotWithShape="0">
              <a:schemeClr val="bg2"/>
            </a:outerShdw>
          </a:effectLst>
        </p:spPr>
        <p:txBody>
          <a:bodyPr lIns="92075" tIns="46038" rIns="92075" bIns="46038"/>
          <a:lstStyle/>
          <a:p>
            <a:pPr eaLnBrk="1" hangingPunct="1"/>
            <a:r>
              <a:rPr lang="en-US" altLang="ko-KR" sz="3600" smtClean="0"/>
              <a:t>Physical Symbol System Hypothesis (2)</a:t>
            </a:r>
          </a:p>
        </p:txBody>
      </p:sp>
      <p:sp>
        <p:nvSpPr>
          <p:cNvPr id="10244" name="Rectangle 3"/>
          <p:cNvSpPr>
            <a:spLocks noGrp="1" noChangeArrowheads="1"/>
          </p:cNvSpPr>
          <p:nvPr>
            <p:ph type="body" idx="1"/>
          </p:nvPr>
        </p:nvSpPr>
        <p:spPr>
          <a:xfrm>
            <a:off x="914400" y="1676400"/>
            <a:ext cx="8077200" cy="4800600"/>
          </a:xfrm>
          <a:noFill/>
        </p:spPr>
        <p:txBody>
          <a:bodyPr lIns="92075" tIns="46038" rIns="92075" bIns="46038"/>
          <a:lstStyle/>
          <a:p>
            <a:pPr eaLnBrk="1" hangingPunct="1">
              <a:lnSpc>
                <a:spcPct val="90000"/>
              </a:lnSpc>
            </a:pPr>
            <a:r>
              <a:rPr lang="en-US" altLang="ko-KR" sz="2800" smtClean="0"/>
              <a:t>Knowledge Representation and Search</a:t>
            </a:r>
          </a:p>
          <a:p>
            <a:pPr lvl="1" eaLnBrk="1" hangingPunct="1">
              <a:lnSpc>
                <a:spcPct val="90000"/>
              </a:lnSpc>
            </a:pPr>
            <a:r>
              <a:rPr lang="en-US" altLang="ko-KR" sz="2400" smtClean="0"/>
              <a:t>heart of modern research in AI</a:t>
            </a:r>
          </a:p>
          <a:p>
            <a:pPr eaLnBrk="1" hangingPunct="1">
              <a:lnSpc>
                <a:spcPct val="90000"/>
              </a:lnSpc>
            </a:pPr>
            <a:r>
              <a:rPr lang="en-US" altLang="ko-KR" sz="2800" smtClean="0"/>
              <a:t>Critics</a:t>
            </a:r>
          </a:p>
          <a:p>
            <a:pPr lvl="1" eaLnBrk="1" hangingPunct="1">
              <a:lnSpc>
                <a:spcPct val="90000"/>
              </a:lnSpc>
            </a:pPr>
            <a:r>
              <a:rPr lang="en-US" altLang="ko-KR" sz="2400" smtClean="0"/>
              <a:t>argue that intelligence is inherently biological and existential and cannot be captured symbolically, Winograd and Flores 1986</a:t>
            </a:r>
          </a:p>
          <a:p>
            <a:pPr lvl="1" eaLnBrk="1" hangingPunct="1">
              <a:lnSpc>
                <a:spcPct val="90000"/>
              </a:lnSpc>
            </a:pPr>
            <a:r>
              <a:rPr lang="en-US" altLang="ko-KR" sz="2400" smtClean="0"/>
              <a:t>well-considered challenge to the dominant direction of AI research</a:t>
            </a:r>
          </a:p>
          <a:p>
            <a:pPr eaLnBrk="1" hangingPunct="1">
              <a:lnSpc>
                <a:spcPct val="90000"/>
              </a:lnSpc>
            </a:pPr>
            <a:r>
              <a:rPr lang="en-US" altLang="ko-KR" sz="2800" smtClean="0"/>
              <a:t>Underlie nearly all practical and theoretical work in</a:t>
            </a:r>
          </a:p>
          <a:p>
            <a:pPr lvl="1" eaLnBrk="1" hangingPunct="1">
              <a:lnSpc>
                <a:spcPct val="90000"/>
              </a:lnSpc>
            </a:pPr>
            <a:r>
              <a:rPr lang="en-US" altLang="ko-KR" sz="2400" smtClean="0"/>
              <a:t>expert systems, planning, and natural language understanding</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슬라이드 번호 개체 틀 5"/>
          <p:cNvSpPr>
            <a:spLocks noGrp="1"/>
          </p:cNvSpPr>
          <p:nvPr>
            <p:ph type="sldNum" sz="quarter" idx="12"/>
          </p:nvPr>
        </p:nvSpPr>
        <p:spPr/>
        <p:txBody>
          <a:bodyPr/>
          <a:lstStyle/>
          <a:p>
            <a:pPr>
              <a:defRPr/>
            </a:pPr>
            <a:fld id="{D5D71FC7-7F76-48D1-A3FE-14CAD2EAAAD3}" type="slidenum">
              <a:rPr lang="en-US" altLang="ko-KR"/>
              <a:pPr>
                <a:defRPr/>
              </a:pPr>
              <a:t>8</a:t>
            </a:fld>
            <a:endParaRPr lang="en-US" altLang="ko-KR"/>
          </a:p>
        </p:txBody>
      </p:sp>
      <p:sp>
        <p:nvSpPr>
          <p:cNvPr id="11267" name="Rectangle 2"/>
          <p:cNvSpPr>
            <a:spLocks noGrp="1" noChangeArrowheads="1"/>
          </p:cNvSpPr>
          <p:nvPr>
            <p:ph type="title"/>
          </p:nvPr>
        </p:nvSpPr>
        <p:spPr>
          <a:noFill/>
          <a:effectLst>
            <a:outerShdw dist="13470" dir="2700000" algn="ctr" rotWithShape="0">
              <a:schemeClr val="bg2"/>
            </a:outerShdw>
          </a:effectLst>
        </p:spPr>
        <p:txBody>
          <a:bodyPr lIns="92075" tIns="46038" rIns="92075" bIns="46038"/>
          <a:lstStyle/>
          <a:p>
            <a:pPr eaLnBrk="1" hangingPunct="1"/>
            <a:r>
              <a:rPr lang="en-US" altLang="ko-KR" smtClean="0"/>
              <a:t>Knowledge Representation</a:t>
            </a:r>
          </a:p>
        </p:txBody>
      </p:sp>
      <p:sp>
        <p:nvSpPr>
          <p:cNvPr id="11268" name="Rectangle 3"/>
          <p:cNvSpPr>
            <a:spLocks noGrp="1" noChangeArrowheads="1"/>
          </p:cNvSpPr>
          <p:nvPr>
            <p:ph type="body" idx="1"/>
          </p:nvPr>
        </p:nvSpPr>
        <p:spPr>
          <a:xfrm>
            <a:off x="914400" y="1676400"/>
            <a:ext cx="6934200" cy="4191000"/>
          </a:xfrm>
          <a:noFill/>
        </p:spPr>
        <p:txBody>
          <a:bodyPr lIns="92075" tIns="46038" rIns="92075" bIns="46038"/>
          <a:lstStyle/>
          <a:p>
            <a:pPr eaLnBrk="1" hangingPunct="1"/>
            <a:r>
              <a:rPr lang="en-US" altLang="ko-KR" sz="2800" smtClean="0"/>
              <a:t>Different representations of the real number</a:t>
            </a:r>
          </a:p>
          <a:p>
            <a:pPr lvl="1" eaLnBrk="1" hangingPunct="1"/>
            <a:r>
              <a:rPr lang="en-US" altLang="ko-KR" sz="2400" smtClean="0"/>
              <a:t>the real number:		        	      </a:t>
            </a:r>
            <a:r>
              <a:rPr lang="en-US" altLang="ko-KR" sz="2400" smtClean="0">
                <a:sym typeface="Symbol" panose="05050102010706020507" pitchFamily="18" charset="2"/>
              </a:rPr>
              <a:t></a:t>
            </a:r>
            <a:endParaRPr lang="en-US" altLang="ko-KR" sz="2400" smtClean="0"/>
          </a:p>
          <a:p>
            <a:pPr lvl="1" eaLnBrk="1" hangingPunct="1"/>
            <a:r>
              <a:rPr lang="en-US" altLang="ko-KR" sz="2400" smtClean="0"/>
              <a:t>the decimal equivalent:                   3.1415927...</a:t>
            </a:r>
          </a:p>
          <a:p>
            <a:pPr lvl="1" eaLnBrk="1" hangingPunct="1"/>
            <a:r>
              <a:rPr lang="en-US" altLang="ko-KR" sz="2400" smtClean="0"/>
              <a:t>the floating point representation:</a:t>
            </a:r>
          </a:p>
          <a:p>
            <a:pPr eaLnBrk="1" hangingPunct="1"/>
            <a:r>
              <a:rPr lang="en-US" altLang="ko-KR" sz="2800" smtClean="0"/>
              <a:t>Digitized image of chromosomes</a:t>
            </a:r>
          </a:p>
          <a:p>
            <a:pPr lvl="1" eaLnBrk="1" hangingPunct="1"/>
            <a:r>
              <a:rPr lang="en-US" altLang="ko-KR" sz="2400" smtClean="0"/>
              <a:t>array is natural representation</a:t>
            </a:r>
          </a:p>
          <a:p>
            <a:pPr lvl="1" eaLnBrk="1" hangingPunct="1"/>
            <a:r>
              <a:rPr lang="en-US" altLang="ko-KR" sz="2400" smtClean="0"/>
              <a:t>would be quite cumbersome using other	representation such as predicate calculus</a:t>
            </a:r>
          </a:p>
        </p:txBody>
      </p:sp>
      <p:grpSp>
        <p:nvGrpSpPr>
          <p:cNvPr id="11269" name="Group 14"/>
          <p:cNvGrpSpPr>
            <a:grpSpLocks/>
          </p:cNvGrpSpPr>
          <p:nvPr/>
        </p:nvGrpSpPr>
        <p:grpSpPr bwMode="auto">
          <a:xfrm>
            <a:off x="6019800" y="3048000"/>
            <a:ext cx="2905125" cy="1006475"/>
            <a:chOff x="3734" y="2083"/>
            <a:chExt cx="1830" cy="634"/>
          </a:xfrm>
        </p:grpSpPr>
        <p:sp>
          <p:nvSpPr>
            <p:cNvPr id="10245" name="Rectangle 5"/>
            <p:cNvSpPr>
              <a:spLocks noChangeArrowheads="1"/>
            </p:cNvSpPr>
            <p:nvPr/>
          </p:nvSpPr>
          <p:spPr bwMode="auto">
            <a:xfrm>
              <a:off x="3748" y="2116"/>
              <a:ext cx="808" cy="184"/>
            </a:xfrm>
            <a:prstGeom prst="rect">
              <a:avLst/>
            </a:prstGeom>
            <a:solidFill>
              <a:schemeClr val="bg1"/>
            </a:solidFill>
            <a:ln w="12699">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0246" name="Line 6"/>
            <p:cNvSpPr>
              <a:spLocks noChangeShapeType="1"/>
            </p:cNvSpPr>
            <p:nvPr/>
          </p:nvSpPr>
          <p:spPr bwMode="auto">
            <a:xfrm>
              <a:off x="4272" y="2112"/>
              <a:ext cx="0" cy="192"/>
            </a:xfrm>
            <a:prstGeom prst="line">
              <a:avLst/>
            </a:prstGeom>
            <a:noFill/>
            <a:ln w="12699">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0247" name="Rectangle 7"/>
            <p:cNvSpPr>
              <a:spLocks noChangeArrowheads="1"/>
            </p:cNvSpPr>
            <p:nvPr/>
          </p:nvSpPr>
          <p:spPr bwMode="auto">
            <a:xfrm>
              <a:off x="3734" y="2083"/>
              <a:ext cx="5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defRPr/>
              </a:pPr>
              <a:r>
                <a:rPr lang="en-US" altLang="ko-KR">
                  <a:effectLst>
                    <a:outerShdw blurRad="38100" dist="38100" dir="2700000" algn="tl">
                      <a:srgbClr val="000000"/>
                    </a:outerShdw>
                  </a:effectLst>
                </a:rPr>
                <a:t>31416</a:t>
              </a:r>
            </a:p>
          </p:txBody>
        </p:sp>
        <p:sp>
          <p:nvSpPr>
            <p:cNvPr id="10248" name="Rectangle 8"/>
            <p:cNvSpPr>
              <a:spLocks noChangeArrowheads="1"/>
            </p:cNvSpPr>
            <p:nvPr/>
          </p:nvSpPr>
          <p:spPr bwMode="auto">
            <a:xfrm>
              <a:off x="4310" y="2083"/>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defRPr/>
              </a:pPr>
              <a:r>
                <a:rPr lang="en-US" altLang="ko-KR">
                  <a:effectLst>
                    <a:outerShdw blurRad="38100" dist="38100" dir="2700000" algn="tl">
                      <a:srgbClr val="000000"/>
                    </a:outerShdw>
                  </a:effectLst>
                </a:rPr>
                <a:t>1</a:t>
              </a:r>
            </a:p>
          </p:txBody>
        </p:sp>
        <p:sp>
          <p:nvSpPr>
            <p:cNvPr id="10249" name="Line 9"/>
            <p:cNvSpPr>
              <a:spLocks noChangeShapeType="1"/>
            </p:cNvSpPr>
            <p:nvPr/>
          </p:nvSpPr>
          <p:spPr bwMode="auto">
            <a:xfrm>
              <a:off x="3984" y="2304"/>
              <a:ext cx="0" cy="240"/>
            </a:xfrm>
            <a:prstGeom prst="line">
              <a:avLst/>
            </a:prstGeom>
            <a:noFill/>
            <a:ln w="12699">
              <a:solidFill>
                <a:schemeClr val="tx1"/>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0250" name="Line 10"/>
            <p:cNvSpPr>
              <a:spLocks noChangeShapeType="1"/>
            </p:cNvSpPr>
            <p:nvPr/>
          </p:nvSpPr>
          <p:spPr bwMode="auto">
            <a:xfrm>
              <a:off x="3984" y="2544"/>
              <a:ext cx="768" cy="0"/>
            </a:xfrm>
            <a:prstGeom prst="line">
              <a:avLst/>
            </a:prstGeom>
            <a:noFill/>
            <a:ln w="12699">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0251" name="Line 11"/>
            <p:cNvSpPr>
              <a:spLocks noChangeShapeType="1"/>
            </p:cNvSpPr>
            <p:nvPr/>
          </p:nvSpPr>
          <p:spPr bwMode="auto">
            <a:xfrm>
              <a:off x="4464" y="2304"/>
              <a:ext cx="0" cy="96"/>
            </a:xfrm>
            <a:prstGeom prst="line">
              <a:avLst/>
            </a:prstGeom>
            <a:noFill/>
            <a:ln w="12699">
              <a:solidFill>
                <a:schemeClr val="tx1"/>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0252" name="Line 12"/>
            <p:cNvSpPr>
              <a:spLocks noChangeShapeType="1"/>
            </p:cNvSpPr>
            <p:nvPr/>
          </p:nvSpPr>
          <p:spPr bwMode="auto">
            <a:xfrm>
              <a:off x="4464" y="2400"/>
              <a:ext cx="288" cy="0"/>
            </a:xfrm>
            <a:prstGeom prst="line">
              <a:avLst/>
            </a:prstGeom>
            <a:noFill/>
            <a:ln w="12699">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ko-KR" altLang="en-US">
                <a:effectLst>
                  <a:outerShdw blurRad="38100" dist="38100" dir="2700000" algn="tl">
                    <a:srgbClr val="000000">
                      <a:alpha val="43137"/>
                    </a:srgbClr>
                  </a:outerShdw>
                </a:effectLst>
              </a:endParaRPr>
            </a:p>
          </p:txBody>
        </p:sp>
        <p:sp>
          <p:nvSpPr>
            <p:cNvPr id="10253" name="Rectangle 13"/>
            <p:cNvSpPr>
              <a:spLocks noChangeArrowheads="1"/>
            </p:cNvSpPr>
            <p:nvPr/>
          </p:nvSpPr>
          <p:spPr bwMode="auto">
            <a:xfrm>
              <a:off x="4790" y="2275"/>
              <a:ext cx="77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defRPr/>
              </a:pPr>
              <a:r>
                <a:rPr lang="en-US" altLang="ko-KR">
                  <a:effectLst>
                    <a:outerShdw blurRad="38100" dist="38100" dir="2700000" algn="tl">
                      <a:srgbClr val="000000"/>
                    </a:outerShdw>
                  </a:effectLst>
                </a:rPr>
                <a:t>exponent</a:t>
              </a:r>
            </a:p>
            <a:p>
              <a:pPr>
                <a:defRPr/>
              </a:pPr>
              <a:r>
                <a:rPr lang="en-US" altLang="ko-KR">
                  <a:effectLst>
                    <a:outerShdw blurRad="38100" dist="38100" dir="2700000" algn="tl">
                      <a:srgbClr val="000000"/>
                    </a:outerShdw>
                  </a:effectLst>
                </a:rPr>
                <a:t>mantissa</a:t>
              </a:r>
            </a:p>
          </p:txBody>
        </p:sp>
      </p:grpSp>
      <p:pic>
        <p:nvPicPr>
          <p:cNvPr id="11270" name="Picture 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888" y="5351463"/>
            <a:ext cx="2124075" cy="150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슬라이드 번호 개체 틀 5"/>
          <p:cNvSpPr>
            <a:spLocks noGrp="1"/>
          </p:cNvSpPr>
          <p:nvPr>
            <p:ph type="sldNum" sz="quarter" idx="12"/>
          </p:nvPr>
        </p:nvSpPr>
        <p:spPr/>
        <p:txBody>
          <a:bodyPr/>
          <a:lstStyle/>
          <a:p>
            <a:pPr>
              <a:defRPr/>
            </a:pPr>
            <a:fld id="{A30C5797-530C-45E0-8BB8-996E54219AD8}" type="slidenum">
              <a:rPr lang="en-US" altLang="ko-KR"/>
              <a:pPr>
                <a:defRPr/>
              </a:pPr>
              <a:t>9</a:t>
            </a:fld>
            <a:endParaRPr lang="en-US" altLang="ko-KR"/>
          </a:p>
        </p:txBody>
      </p:sp>
      <p:sp>
        <p:nvSpPr>
          <p:cNvPr id="12291" name="Rectangle 2"/>
          <p:cNvSpPr>
            <a:spLocks noGrp="1" noChangeArrowheads="1"/>
          </p:cNvSpPr>
          <p:nvPr>
            <p:ph type="title"/>
          </p:nvPr>
        </p:nvSpPr>
        <p:spPr>
          <a:noFill/>
          <a:effectLst>
            <a:outerShdw dist="13470" dir="2700000" algn="ctr" rotWithShape="0">
              <a:schemeClr val="bg2"/>
            </a:outerShdw>
          </a:effectLst>
        </p:spPr>
        <p:txBody>
          <a:bodyPr lIns="92075" tIns="46038" rIns="92075" bIns="46038"/>
          <a:lstStyle/>
          <a:p>
            <a:pPr eaLnBrk="1" hangingPunct="1"/>
            <a:r>
              <a:rPr lang="en-US" altLang="ko-KR" smtClean="0"/>
              <a:t>Knowledge Representation (2)</a:t>
            </a:r>
          </a:p>
        </p:txBody>
      </p:sp>
      <p:sp>
        <p:nvSpPr>
          <p:cNvPr id="11267" name="Rectangle 3"/>
          <p:cNvSpPr>
            <a:spLocks noGrp="1" noChangeArrowheads="1"/>
          </p:cNvSpPr>
          <p:nvPr>
            <p:ph type="body" idx="1"/>
          </p:nvPr>
        </p:nvSpPr>
        <p:spPr>
          <a:xfrm>
            <a:off x="914400" y="1676400"/>
            <a:ext cx="7924800" cy="5029200"/>
          </a:xfrm>
          <a:noFill/>
        </p:spPr>
        <p:txBody>
          <a:bodyPr lIns="92075" tIns="46038" rIns="92075" bIns="46038"/>
          <a:lstStyle/>
          <a:p>
            <a:pPr eaLnBrk="1" hangingPunct="1">
              <a:lnSpc>
                <a:spcPct val="90000"/>
              </a:lnSpc>
            </a:pPr>
            <a:r>
              <a:rPr lang="en-US" altLang="ko-KR" sz="2800" smtClean="0"/>
              <a:t>A representational scheme should:</a:t>
            </a:r>
          </a:p>
          <a:p>
            <a:pPr lvl="1" eaLnBrk="1" hangingPunct="1">
              <a:lnSpc>
                <a:spcPct val="90000"/>
              </a:lnSpc>
            </a:pPr>
            <a:r>
              <a:rPr lang="en-US" altLang="ko-KR" sz="2400" smtClean="0"/>
              <a:t>be adequate to express all of the necessary information</a:t>
            </a:r>
          </a:p>
          <a:p>
            <a:pPr lvl="1" eaLnBrk="1" hangingPunct="1">
              <a:lnSpc>
                <a:spcPct val="90000"/>
              </a:lnSpc>
            </a:pPr>
            <a:r>
              <a:rPr lang="en-US" altLang="ko-KR" sz="2400" smtClean="0"/>
              <a:t>support efficient execution of the resulting code</a:t>
            </a:r>
          </a:p>
          <a:p>
            <a:pPr lvl="1" eaLnBrk="1" hangingPunct="1">
              <a:lnSpc>
                <a:spcPct val="90000"/>
              </a:lnSpc>
            </a:pPr>
            <a:r>
              <a:rPr lang="en-US" altLang="ko-KR" sz="2400" smtClean="0"/>
              <a:t>provide a natural scheme for expressing the required knowledge</a:t>
            </a:r>
          </a:p>
          <a:p>
            <a:pPr eaLnBrk="1" hangingPunct="1">
              <a:lnSpc>
                <a:spcPct val="90000"/>
              </a:lnSpc>
            </a:pPr>
            <a:r>
              <a:rPr lang="en-US" altLang="ko-KR" sz="2800" smtClean="0"/>
              <a:t>McDermott, 1981</a:t>
            </a:r>
          </a:p>
          <a:p>
            <a:pPr lvl="1" eaLnBrk="1" hangingPunct="1">
              <a:lnSpc>
                <a:spcPct val="90000"/>
              </a:lnSpc>
            </a:pPr>
            <a:r>
              <a:rPr lang="en-US" altLang="ko-KR" sz="2400" smtClean="0"/>
              <a:t>key to writing a successful knowledge-based program is the selection of appropriate representational tools</a:t>
            </a:r>
          </a:p>
          <a:p>
            <a:pPr lvl="1" eaLnBrk="1" hangingPunct="1">
              <a:lnSpc>
                <a:spcPct val="90000"/>
              </a:lnSpc>
            </a:pPr>
            <a:r>
              <a:rPr lang="en-US" altLang="ko-KR" sz="2400" smtClean="0"/>
              <a:t>lower-level language (FORTRAN, etc) programmer fail in building expert systems simply because these languages do not provide the representational power and modularity required for knowledge-based programming</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옛한글">
  <a:themeElements>
    <a:clrScheme name="옛한글 8">
      <a:dk1>
        <a:srgbClr val="808080"/>
      </a:dk1>
      <a:lt1>
        <a:srgbClr val="FFFFFF"/>
      </a:lt1>
      <a:dk2>
        <a:srgbClr val="000066"/>
      </a:dk2>
      <a:lt2>
        <a:srgbClr val="00FFCC"/>
      </a:lt2>
      <a:accent1>
        <a:srgbClr val="FFCC99"/>
      </a:accent1>
      <a:accent2>
        <a:srgbClr val="FF9966"/>
      </a:accent2>
      <a:accent3>
        <a:srgbClr val="AAAAB8"/>
      </a:accent3>
      <a:accent4>
        <a:srgbClr val="DADADA"/>
      </a:accent4>
      <a:accent5>
        <a:srgbClr val="FFE2CA"/>
      </a:accent5>
      <a:accent6>
        <a:srgbClr val="E78A5C"/>
      </a:accent6>
      <a:hlink>
        <a:srgbClr val="FFFF99"/>
      </a:hlink>
      <a:folHlink>
        <a:srgbClr val="DDDDDD"/>
      </a:folHlink>
    </a:clrScheme>
    <a:fontScheme name="옛한글">
      <a:majorFont>
        <a:latin typeface="Times New Roman"/>
        <a:ea typeface="굴림"/>
        <a:cs typeface=""/>
      </a:majorFont>
      <a:minorFont>
        <a:latin typeface="Times New Roman"/>
        <a:ea typeface="굴림"/>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ko-KR" altLang="en-US" sz="20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돋움" panose="020B0600000101010101" pitchFamily="50"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ko-KR" altLang="en-US" sz="20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돋움" panose="020B0600000101010101" pitchFamily="50" charset="-127"/>
          </a:defRPr>
        </a:defPPr>
      </a:lstStyle>
    </a:lnDef>
  </a:objectDefaults>
  <a:extraClrSchemeLst>
    <a:extraClrScheme>
      <a:clrScheme name="옛한글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옛한글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옛한글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옛한글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옛한글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옛한글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옛한글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옛한글 8">
        <a:dk1>
          <a:srgbClr val="808080"/>
        </a:dk1>
        <a:lt1>
          <a:srgbClr val="FFFFFF"/>
        </a:lt1>
        <a:dk2>
          <a:srgbClr val="000066"/>
        </a:dk2>
        <a:lt2>
          <a:srgbClr val="00FFCC"/>
        </a:lt2>
        <a:accent1>
          <a:srgbClr val="FFCC99"/>
        </a:accent1>
        <a:accent2>
          <a:srgbClr val="FF9966"/>
        </a:accent2>
        <a:accent3>
          <a:srgbClr val="AAAAB8"/>
        </a:accent3>
        <a:accent4>
          <a:srgbClr val="DADADA"/>
        </a:accent4>
        <a:accent5>
          <a:srgbClr val="FFE2CA"/>
        </a:accent5>
        <a:accent6>
          <a:srgbClr val="E78A5C"/>
        </a:accent6>
        <a:hlink>
          <a:srgbClr val="FFFF99"/>
        </a:hlink>
        <a:folHlink>
          <a:srgbClr val="DDDDD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Office\Templates\디자인\옛한글.pot</Template>
  <TotalTime>6477</TotalTime>
  <Words>1188</Words>
  <Application>Microsoft Office PowerPoint</Application>
  <PresentationFormat>화면 슬라이드 쇼(4:3)</PresentationFormat>
  <Paragraphs>173</Paragraphs>
  <Slides>20</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20</vt:i4>
      </vt:variant>
    </vt:vector>
  </HeadingPairs>
  <TitlesOfParts>
    <vt:vector size="27" baseType="lpstr">
      <vt:lpstr>굴림</vt:lpstr>
      <vt:lpstr>돋움</vt:lpstr>
      <vt:lpstr>Arial</vt:lpstr>
      <vt:lpstr>Symbol</vt:lpstr>
      <vt:lpstr>Times New Roman</vt:lpstr>
      <vt:lpstr>Wingdings</vt:lpstr>
      <vt:lpstr>옛한글</vt:lpstr>
      <vt:lpstr>Artificial Intelligence as Representation and Search</vt:lpstr>
      <vt:lpstr>A proposal for the Dartmouth summer research project on Artificial Intelligence (url IIa). </vt:lpstr>
      <vt:lpstr>Main topics for discussion at the AI conference, Dartmouth College 1956   (url IIa). </vt:lpstr>
      <vt:lpstr>Newell and Simon</vt:lpstr>
      <vt:lpstr>Newell and Simon (2)</vt:lpstr>
      <vt:lpstr>Physical Symbol System Hypothesis</vt:lpstr>
      <vt:lpstr>Physical Symbol System Hypothesis (2)</vt:lpstr>
      <vt:lpstr>Knowledge Representation</vt:lpstr>
      <vt:lpstr>Knowledge Representation (2)</vt:lpstr>
      <vt:lpstr>AI Representation Language</vt:lpstr>
      <vt:lpstr>AI Representation Language (2)</vt:lpstr>
      <vt:lpstr>AI Representation Language (3)</vt:lpstr>
      <vt:lpstr>AI Representation Language (4)</vt:lpstr>
      <vt:lpstr>AI Representation Language (5)</vt:lpstr>
      <vt:lpstr>AI Representation Language (6)</vt:lpstr>
      <vt:lpstr>Problem Solving as Search</vt:lpstr>
      <vt:lpstr>Portion of the state space graph for tic-tac-toe</vt:lpstr>
      <vt:lpstr>Problem Solving as Search (2)</vt:lpstr>
      <vt:lpstr>Problem Solving as Search (3)</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인공지능</dc:title>
  <dc:creator>하진영</dc:creator>
  <cp:lastModifiedBy>하 진영</cp:lastModifiedBy>
  <cp:revision>88</cp:revision>
  <cp:lastPrinted>1998-09-01T10:28:56Z</cp:lastPrinted>
  <dcterms:created xsi:type="dcterms:W3CDTF">1998-02-28T07:44:04Z</dcterms:created>
  <dcterms:modified xsi:type="dcterms:W3CDTF">2020-08-31T03:33:59Z</dcterms:modified>
</cp:coreProperties>
</file>