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5"/>
  </p:notesMasterIdLst>
  <p:handoutMasterIdLst>
    <p:handoutMasterId r:id="rId56"/>
  </p:handoutMasterIdLst>
  <p:sldIdLst>
    <p:sldId id="298" r:id="rId2"/>
    <p:sldId id="326" r:id="rId3"/>
    <p:sldId id="327" r:id="rId4"/>
    <p:sldId id="328" r:id="rId5"/>
    <p:sldId id="325" r:id="rId6"/>
    <p:sldId id="330" r:id="rId7"/>
    <p:sldId id="324" r:id="rId8"/>
    <p:sldId id="329" r:id="rId9"/>
    <p:sldId id="331" r:id="rId10"/>
    <p:sldId id="332" r:id="rId11"/>
    <p:sldId id="333" r:id="rId12"/>
    <p:sldId id="334" r:id="rId13"/>
    <p:sldId id="335" r:id="rId14"/>
    <p:sldId id="336" r:id="rId15"/>
    <p:sldId id="338" r:id="rId16"/>
    <p:sldId id="339" r:id="rId17"/>
    <p:sldId id="337"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3" r:id="rId31"/>
    <p:sldId id="354" r:id="rId32"/>
    <p:sldId id="355" r:id="rId33"/>
    <p:sldId id="356" r:id="rId34"/>
    <p:sldId id="357" r:id="rId35"/>
    <p:sldId id="358" r:id="rId36"/>
    <p:sldId id="359" r:id="rId37"/>
    <p:sldId id="360" r:id="rId38"/>
    <p:sldId id="361" r:id="rId39"/>
    <p:sldId id="362" r:id="rId40"/>
    <p:sldId id="363" r:id="rId41"/>
    <p:sldId id="364" r:id="rId42"/>
    <p:sldId id="365" r:id="rId43"/>
    <p:sldId id="375" r:id="rId44"/>
    <p:sldId id="376" r:id="rId45"/>
    <p:sldId id="377" r:id="rId46"/>
    <p:sldId id="378" r:id="rId47"/>
    <p:sldId id="379" r:id="rId48"/>
    <p:sldId id="367" r:id="rId49"/>
    <p:sldId id="368" r:id="rId50"/>
    <p:sldId id="380" r:id="rId51"/>
    <p:sldId id="366" r:id="rId52"/>
    <p:sldId id="374" r:id="rId53"/>
    <p:sldId id="369" r:id="rId54"/>
  </p:sldIdLst>
  <p:sldSz cx="9144000" cy="6858000" type="screen4x3"/>
  <p:notesSz cx="6645275" cy="9777413"/>
  <p:defaultTextStyle>
    <a:defPPr>
      <a:defRPr lang="ko-KR"/>
    </a:defPPr>
    <a:lvl1pPr algn="l" rtl="0" eaLnBrk="0" fontAlgn="base" hangingPunct="0">
      <a:spcBef>
        <a:spcPct val="0"/>
      </a:spcBef>
      <a:spcAft>
        <a:spcPct val="0"/>
      </a:spcAft>
      <a:defRPr kumimoji="1" sz="2000" kern="1200">
        <a:solidFill>
          <a:schemeClr val="tx1"/>
        </a:solidFill>
        <a:latin typeface="Arial" panose="020B0604020202020204" pitchFamily="34" charset="0"/>
        <a:ea typeface="돋움" panose="020B0600000101010101" pitchFamily="50" charset="-127"/>
        <a:cs typeface="+mn-cs"/>
      </a:defRPr>
    </a:lvl1pPr>
    <a:lvl2pPr marL="457200" algn="l" rtl="0" eaLnBrk="0" fontAlgn="base" hangingPunct="0">
      <a:spcBef>
        <a:spcPct val="0"/>
      </a:spcBef>
      <a:spcAft>
        <a:spcPct val="0"/>
      </a:spcAft>
      <a:defRPr kumimoji="1" sz="2000" kern="1200">
        <a:solidFill>
          <a:schemeClr val="tx1"/>
        </a:solidFill>
        <a:latin typeface="Arial" panose="020B0604020202020204" pitchFamily="34" charset="0"/>
        <a:ea typeface="돋움" panose="020B0600000101010101" pitchFamily="50" charset="-127"/>
        <a:cs typeface="+mn-cs"/>
      </a:defRPr>
    </a:lvl2pPr>
    <a:lvl3pPr marL="914400" algn="l" rtl="0" eaLnBrk="0" fontAlgn="base" hangingPunct="0">
      <a:spcBef>
        <a:spcPct val="0"/>
      </a:spcBef>
      <a:spcAft>
        <a:spcPct val="0"/>
      </a:spcAft>
      <a:defRPr kumimoji="1" sz="2000" kern="1200">
        <a:solidFill>
          <a:schemeClr val="tx1"/>
        </a:solidFill>
        <a:latin typeface="Arial" panose="020B0604020202020204" pitchFamily="34" charset="0"/>
        <a:ea typeface="돋움" panose="020B0600000101010101" pitchFamily="50" charset="-127"/>
        <a:cs typeface="+mn-cs"/>
      </a:defRPr>
    </a:lvl3pPr>
    <a:lvl4pPr marL="1371600" algn="l" rtl="0" eaLnBrk="0" fontAlgn="base" hangingPunct="0">
      <a:spcBef>
        <a:spcPct val="0"/>
      </a:spcBef>
      <a:spcAft>
        <a:spcPct val="0"/>
      </a:spcAft>
      <a:defRPr kumimoji="1" sz="2000" kern="1200">
        <a:solidFill>
          <a:schemeClr val="tx1"/>
        </a:solidFill>
        <a:latin typeface="Arial" panose="020B0604020202020204" pitchFamily="34" charset="0"/>
        <a:ea typeface="돋움" panose="020B0600000101010101" pitchFamily="50" charset="-127"/>
        <a:cs typeface="+mn-cs"/>
      </a:defRPr>
    </a:lvl4pPr>
    <a:lvl5pPr marL="1828800" algn="l" rtl="0" eaLnBrk="0" fontAlgn="base" hangingPunct="0">
      <a:spcBef>
        <a:spcPct val="0"/>
      </a:spcBef>
      <a:spcAft>
        <a:spcPct val="0"/>
      </a:spcAft>
      <a:defRPr kumimoji="1" sz="2000" kern="1200">
        <a:solidFill>
          <a:schemeClr val="tx1"/>
        </a:solidFill>
        <a:latin typeface="Arial" panose="020B0604020202020204" pitchFamily="34" charset="0"/>
        <a:ea typeface="돋움" panose="020B0600000101010101" pitchFamily="50" charset="-127"/>
        <a:cs typeface="+mn-cs"/>
      </a:defRPr>
    </a:lvl5pPr>
    <a:lvl6pPr marL="2286000" algn="l" defTabSz="914400" rtl="0" eaLnBrk="1" latinLnBrk="1" hangingPunct="1">
      <a:defRPr kumimoji="1" sz="2000" kern="1200">
        <a:solidFill>
          <a:schemeClr val="tx1"/>
        </a:solidFill>
        <a:latin typeface="Arial" panose="020B0604020202020204" pitchFamily="34" charset="0"/>
        <a:ea typeface="돋움" panose="020B0600000101010101" pitchFamily="50" charset="-127"/>
        <a:cs typeface="+mn-cs"/>
      </a:defRPr>
    </a:lvl6pPr>
    <a:lvl7pPr marL="2743200" algn="l" defTabSz="914400" rtl="0" eaLnBrk="1" latinLnBrk="1" hangingPunct="1">
      <a:defRPr kumimoji="1" sz="2000" kern="1200">
        <a:solidFill>
          <a:schemeClr val="tx1"/>
        </a:solidFill>
        <a:latin typeface="Arial" panose="020B0604020202020204" pitchFamily="34" charset="0"/>
        <a:ea typeface="돋움" panose="020B0600000101010101" pitchFamily="50" charset="-127"/>
        <a:cs typeface="+mn-cs"/>
      </a:defRPr>
    </a:lvl7pPr>
    <a:lvl8pPr marL="3200400" algn="l" defTabSz="914400" rtl="0" eaLnBrk="1" latinLnBrk="1" hangingPunct="1">
      <a:defRPr kumimoji="1" sz="2000" kern="1200">
        <a:solidFill>
          <a:schemeClr val="tx1"/>
        </a:solidFill>
        <a:latin typeface="Arial" panose="020B0604020202020204" pitchFamily="34" charset="0"/>
        <a:ea typeface="돋움" panose="020B0600000101010101" pitchFamily="50" charset="-127"/>
        <a:cs typeface="+mn-cs"/>
      </a:defRPr>
    </a:lvl8pPr>
    <a:lvl9pPr marL="3657600" algn="l" defTabSz="914400" rtl="0" eaLnBrk="1" latinLnBrk="1" hangingPunct="1">
      <a:defRPr kumimoji="1" sz="2000" kern="1200">
        <a:solidFill>
          <a:schemeClr val="tx1"/>
        </a:solidFill>
        <a:latin typeface="Arial" panose="020B0604020202020204" pitchFamily="34" charset="0"/>
        <a:ea typeface="돋움"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87" autoAdjust="0"/>
    <p:restoredTop sz="90929"/>
  </p:normalViewPr>
  <p:slideViewPr>
    <p:cSldViewPr>
      <p:cViewPr varScale="1">
        <p:scale>
          <a:sx n="82" d="100"/>
          <a:sy n="82" d="100"/>
        </p:scale>
        <p:origin x="10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1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895600" cy="457200"/>
          </a:xfrm>
          <a:prstGeom prst="rect">
            <a:avLst/>
          </a:prstGeom>
          <a:noFill/>
          <a:ln w="9525">
            <a:noFill/>
            <a:miter lim="800000"/>
            <a:headEnd type="none" w="sm" len="sm"/>
            <a:tailEnd type="none" w="sm" len="sm"/>
          </a:ln>
          <a:effectLst/>
        </p:spPr>
        <p:txBody>
          <a:bodyPr vert="horz" wrap="none" lIns="91440" tIns="45720" rIns="91440" bIns="45720" numCol="1" anchor="ctr" anchorCtr="0" compatLnSpc="1">
            <a:prstTxWarp prst="textNoShape">
              <a:avLst/>
            </a:prstTxWarp>
          </a:bodyPr>
          <a:lstStyle>
            <a:lvl1pPr>
              <a:defRPr sz="1200">
                <a:effectLst>
                  <a:outerShdw blurRad="38100" dist="38100" dir="2700000" algn="tl">
                    <a:srgbClr val="C0C0C0"/>
                  </a:outerShdw>
                </a:effectLst>
              </a:defRPr>
            </a:lvl1pPr>
          </a:lstStyle>
          <a:p>
            <a:pPr>
              <a:defRPr/>
            </a:pPr>
            <a:endParaRPr lang="en-US" altLang="ko-KR"/>
          </a:p>
        </p:txBody>
      </p:sp>
      <p:sp>
        <p:nvSpPr>
          <p:cNvPr id="107523" name="Rectangle 3"/>
          <p:cNvSpPr>
            <a:spLocks noGrp="1" noChangeArrowheads="1"/>
          </p:cNvSpPr>
          <p:nvPr>
            <p:ph type="dt" idx="1"/>
          </p:nvPr>
        </p:nvSpPr>
        <p:spPr bwMode="auto">
          <a:xfrm>
            <a:off x="3733800" y="0"/>
            <a:ext cx="2895600" cy="457200"/>
          </a:xfrm>
          <a:prstGeom prst="rect">
            <a:avLst/>
          </a:prstGeom>
          <a:noFill/>
          <a:ln w="9525">
            <a:noFill/>
            <a:miter lim="800000"/>
            <a:headEnd type="none" w="sm" len="sm"/>
            <a:tailEnd type="none" w="sm" len="sm"/>
          </a:ln>
          <a:effectLst/>
        </p:spPr>
        <p:txBody>
          <a:bodyPr vert="horz" wrap="none" lIns="91440" tIns="45720" rIns="91440" bIns="45720" numCol="1" anchor="ctr" anchorCtr="0" compatLnSpc="1">
            <a:prstTxWarp prst="textNoShape">
              <a:avLst/>
            </a:prstTxWarp>
          </a:bodyPr>
          <a:lstStyle>
            <a:lvl1pPr algn="r">
              <a:defRPr sz="1200">
                <a:effectLst>
                  <a:outerShdw blurRad="38100" dist="38100" dir="2700000" algn="tl">
                    <a:srgbClr val="C0C0C0"/>
                  </a:outerShdw>
                </a:effectLst>
              </a:defRPr>
            </a:lvl1pPr>
          </a:lstStyle>
          <a:p>
            <a:pPr>
              <a:defRPr/>
            </a:pPr>
            <a:endParaRPr lang="en-US" altLang="ko-KR"/>
          </a:p>
        </p:txBody>
      </p:sp>
      <p:sp>
        <p:nvSpPr>
          <p:cNvPr id="3076" name="Rectangle 4"/>
          <p:cNvSpPr>
            <a:spLocks noGrp="1" noRot="1" noChangeAspect="1" noChangeArrowheads="1" noTextEdit="1"/>
          </p:cNvSpPr>
          <p:nvPr>
            <p:ph type="sldImg" idx="2"/>
          </p:nvPr>
        </p:nvSpPr>
        <p:spPr bwMode="auto">
          <a:xfrm>
            <a:off x="914400" y="762000"/>
            <a:ext cx="48768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5" name="Rectangle 5"/>
          <p:cNvSpPr>
            <a:spLocks noGrp="1" noChangeArrowheads="1"/>
          </p:cNvSpPr>
          <p:nvPr>
            <p:ph type="body" sz="quarter" idx="3"/>
          </p:nvPr>
        </p:nvSpPr>
        <p:spPr bwMode="auto">
          <a:xfrm>
            <a:off x="914400" y="4648200"/>
            <a:ext cx="4876800" cy="4419600"/>
          </a:xfrm>
          <a:prstGeom prst="rect">
            <a:avLst/>
          </a:prstGeom>
          <a:noFill/>
          <a:ln w="9525">
            <a:noFill/>
            <a:miter lim="800000"/>
            <a:headEnd type="none" w="sm" len="sm"/>
            <a:tailEnd type="none" w="sm" len="sm"/>
          </a:ln>
          <a:effectLst/>
        </p:spPr>
        <p:txBody>
          <a:bodyPr vert="horz" wrap="none" lIns="91440" tIns="45720" rIns="91440" bIns="45720" numCol="1" anchor="ctr" anchorCtr="0" compatLnSpc="1">
            <a:prstTxWarp prst="textNoShape">
              <a:avLst/>
            </a:prstTxWarp>
          </a:bodyPr>
          <a:lstStyle/>
          <a:p>
            <a:pPr lvl="0"/>
            <a:r>
              <a:rPr lang="ko-KR" altLang="en-US" noProof="0" smtClean="0"/>
              <a:t>마스터 문자열 유형을 편집하려면 누르십시오</a:t>
            </a:r>
            <a:r>
              <a:rPr lang="en-US" altLang="ko-KR" noProof="0" smtClean="0"/>
              <a:t>.</a:t>
            </a:r>
          </a:p>
          <a:p>
            <a:pPr lvl="1"/>
            <a:r>
              <a:rPr lang="ko-KR" altLang="en-US" noProof="0" smtClean="0"/>
              <a:t>둘째 수준</a:t>
            </a:r>
          </a:p>
          <a:p>
            <a:pPr lvl="2"/>
            <a:r>
              <a:rPr lang="ko-KR" altLang="en-US" noProof="0" smtClean="0"/>
              <a:t>세째 수준</a:t>
            </a:r>
          </a:p>
          <a:p>
            <a:pPr lvl="3"/>
            <a:r>
              <a:rPr lang="ko-KR" altLang="en-US" noProof="0" smtClean="0"/>
              <a:t>네째 수준</a:t>
            </a:r>
          </a:p>
          <a:p>
            <a:pPr lvl="4"/>
            <a:r>
              <a:rPr lang="ko-KR" altLang="en-US" noProof="0" smtClean="0"/>
              <a:t>다섯째 수준</a:t>
            </a:r>
          </a:p>
        </p:txBody>
      </p:sp>
      <p:sp>
        <p:nvSpPr>
          <p:cNvPr id="107526" name="Rectangle 6"/>
          <p:cNvSpPr>
            <a:spLocks noGrp="1" noChangeArrowheads="1"/>
          </p:cNvSpPr>
          <p:nvPr>
            <p:ph type="ftr" sz="quarter" idx="4"/>
          </p:nvPr>
        </p:nvSpPr>
        <p:spPr bwMode="auto">
          <a:xfrm>
            <a:off x="0" y="9296400"/>
            <a:ext cx="2895600" cy="457200"/>
          </a:xfrm>
          <a:prstGeom prst="rect">
            <a:avLst/>
          </a:prstGeom>
          <a:noFill/>
          <a:ln w="9525">
            <a:noFill/>
            <a:miter lim="800000"/>
            <a:headEnd type="none" w="sm" len="sm"/>
            <a:tailEnd type="none" w="sm" len="sm"/>
          </a:ln>
          <a:effectLst/>
        </p:spPr>
        <p:txBody>
          <a:bodyPr vert="horz" wrap="none" lIns="91440" tIns="45720" rIns="91440" bIns="45720" numCol="1" anchor="b" anchorCtr="0" compatLnSpc="1">
            <a:prstTxWarp prst="textNoShape">
              <a:avLst/>
            </a:prstTxWarp>
          </a:bodyPr>
          <a:lstStyle>
            <a:lvl1pPr>
              <a:defRPr sz="1200">
                <a:effectLst>
                  <a:outerShdw blurRad="38100" dist="38100" dir="2700000" algn="tl">
                    <a:srgbClr val="C0C0C0"/>
                  </a:outerShdw>
                </a:effectLst>
              </a:defRPr>
            </a:lvl1pPr>
          </a:lstStyle>
          <a:p>
            <a:pPr>
              <a:defRPr/>
            </a:pPr>
            <a:endParaRPr lang="en-US" altLang="ko-KR"/>
          </a:p>
        </p:txBody>
      </p:sp>
      <p:sp>
        <p:nvSpPr>
          <p:cNvPr id="107527" name="Rectangle 7"/>
          <p:cNvSpPr>
            <a:spLocks noGrp="1" noChangeArrowheads="1"/>
          </p:cNvSpPr>
          <p:nvPr>
            <p:ph type="sldNum" sz="quarter" idx="5"/>
          </p:nvPr>
        </p:nvSpPr>
        <p:spPr bwMode="auto">
          <a:xfrm>
            <a:off x="3733800" y="9296400"/>
            <a:ext cx="2895600" cy="457200"/>
          </a:xfrm>
          <a:prstGeom prst="rect">
            <a:avLst/>
          </a:prstGeom>
          <a:noFill/>
          <a:ln w="9525">
            <a:noFill/>
            <a:miter lim="800000"/>
            <a:headEnd type="none" w="sm" len="sm"/>
            <a:tailEnd type="none" w="sm" len="sm"/>
          </a:ln>
          <a:effectLst/>
        </p:spPr>
        <p:txBody>
          <a:bodyPr vert="horz" wrap="none" lIns="91440" tIns="45720" rIns="91440" bIns="45720" numCol="1" anchor="b" anchorCtr="0" compatLnSpc="1">
            <a:prstTxWarp prst="textNoShape">
              <a:avLst/>
            </a:prstTxWarp>
          </a:bodyPr>
          <a:lstStyle>
            <a:lvl1pPr algn="r">
              <a:defRPr sz="1200">
                <a:effectLst>
                  <a:outerShdw blurRad="38100" dist="38100" dir="2700000" algn="tl">
                    <a:srgbClr val="C0C0C0"/>
                  </a:outerShdw>
                </a:effectLst>
              </a:defRPr>
            </a:lvl1pPr>
          </a:lstStyle>
          <a:p>
            <a:pPr>
              <a:defRPr/>
            </a:pPr>
            <a:fld id="{6A6F04A2-214B-495B-8961-92BA44DD6519}"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kumimoji="1" sz="1200" kern="1200">
        <a:solidFill>
          <a:schemeClr val="tx1"/>
        </a:solidFill>
        <a:latin typeface="Arial" pitchFamily="34" charset="0"/>
        <a:ea typeface="돋움" pitchFamily="50" charset="-127"/>
        <a:cs typeface="+mn-cs"/>
      </a:defRPr>
    </a:lvl1pPr>
    <a:lvl2pPr marL="457200" algn="l" defTabSz="762000" rtl="0" eaLnBrk="0" fontAlgn="base" hangingPunct="0">
      <a:spcBef>
        <a:spcPct val="30000"/>
      </a:spcBef>
      <a:spcAft>
        <a:spcPct val="0"/>
      </a:spcAft>
      <a:defRPr kumimoji="1" sz="1200" kern="1200">
        <a:solidFill>
          <a:schemeClr val="tx1"/>
        </a:solidFill>
        <a:latin typeface="Arial" pitchFamily="34" charset="0"/>
        <a:ea typeface="돋움" pitchFamily="50" charset="-127"/>
        <a:cs typeface="+mn-cs"/>
      </a:defRPr>
    </a:lvl2pPr>
    <a:lvl3pPr marL="914400" algn="l" defTabSz="762000" rtl="0" eaLnBrk="0" fontAlgn="base" hangingPunct="0">
      <a:spcBef>
        <a:spcPct val="30000"/>
      </a:spcBef>
      <a:spcAft>
        <a:spcPct val="0"/>
      </a:spcAft>
      <a:defRPr kumimoji="1" sz="1200" kern="1200">
        <a:solidFill>
          <a:schemeClr val="tx1"/>
        </a:solidFill>
        <a:latin typeface="Arial" pitchFamily="34" charset="0"/>
        <a:ea typeface="돋움" pitchFamily="50" charset="-127"/>
        <a:cs typeface="+mn-cs"/>
      </a:defRPr>
    </a:lvl3pPr>
    <a:lvl4pPr marL="1368425" algn="l" defTabSz="762000" rtl="0" eaLnBrk="0" fontAlgn="base" hangingPunct="0">
      <a:spcBef>
        <a:spcPct val="30000"/>
      </a:spcBef>
      <a:spcAft>
        <a:spcPct val="0"/>
      </a:spcAft>
      <a:defRPr kumimoji="1" sz="1200" kern="1200">
        <a:solidFill>
          <a:schemeClr val="tx1"/>
        </a:solidFill>
        <a:latin typeface="Arial" pitchFamily="34" charset="0"/>
        <a:ea typeface="돋움" pitchFamily="50" charset="-127"/>
        <a:cs typeface="+mn-cs"/>
      </a:defRPr>
    </a:lvl4pPr>
    <a:lvl5pPr marL="1828800" algn="l" defTabSz="762000" rtl="0" eaLnBrk="0" fontAlgn="base" hangingPunct="0">
      <a:spcBef>
        <a:spcPct val="30000"/>
      </a:spcBef>
      <a:spcAft>
        <a:spcPct val="0"/>
      </a:spcAft>
      <a:defRPr kumimoji="1" sz="1200" kern="1200">
        <a:solidFill>
          <a:schemeClr val="tx1"/>
        </a:solidFill>
        <a:latin typeface="Arial" pitchFamily="34" charset="0"/>
        <a:ea typeface="돋움"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4" name="Group 7"/>
          <p:cNvGrpSpPr>
            <a:grpSpLocks/>
          </p:cNvGrpSpPr>
          <p:nvPr/>
        </p:nvGrpSpPr>
        <p:grpSpPr bwMode="auto">
          <a:xfrm>
            <a:off x="0" y="0"/>
            <a:ext cx="9144000" cy="6858000"/>
            <a:chOff x="0" y="0"/>
            <a:chExt cx="5760" cy="4320"/>
          </a:xfrm>
        </p:grpSpPr>
        <p:sp>
          <p:nvSpPr>
            <p:cNvPr id="5" name="Rectangle 8"/>
            <p:cNvSpPr>
              <a:spLocks noChangeArrowheads="1"/>
            </p:cNvSpPr>
            <p:nvPr/>
          </p:nvSpPr>
          <p:spPr bwMode="invGray">
            <a:xfrm>
              <a:off x="864" y="1920"/>
              <a:ext cx="144" cy="144"/>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algn="ctr" eaLnBrk="1" latinLnBrk="1" hangingPunct="1">
                <a:defRPr/>
              </a:pPr>
              <a:endParaRPr lang="ko-KR" altLang="ko-KR" sz="2400" smtClean="0">
                <a:latin typeface="Times New Roman" panose="02020603050405020304" pitchFamily="18" charset="0"/>
                <a:ea typeface="굴림" panose="020B0600000101010101" pitchFamily="50" charset="-127"/>
              </a:endParaRPr>
            </a:p>
          </p:txBody>
        </p:sp>
        <p:sp>
          <p:nvSpPr>
            <p:cNvPr id="6" name="Line 9"/>
            <p:cNvSpPr>
              <a:spLocks noChangeShapeType="1"/>
            </p:cNvSpPr>
            <p:nvPr/>
          </p:nvSpPr>
          <p:spPr bwMode="auto">
            <a:xfrm>
              <a:off x="0" y="2064"/>
              <a:ext cx="5760" cy="0"/>
            </a:xfrm>
            <a:prstGeom prst="line">
              <a:avLst/>
            </a:prstGeom>
            <a:noFill/>
            <a:ln w="9525">
              <a:solidFill>
                <a:schemeClr val="accent1"/>
              </a:solidFill>
              <a:round/>
              <a:headEnd/>
              <a:tailEnd/>
            </a:ln>
            <a:effec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7" name="Line 10"/>
            <p:cNvSpPr>
              <a:spLocks noChangeShapeType="1"/>
            </p:cNvSpPr>
            <p:nvPr/>
          </p:nvSpPr>
          <p:spPr bwMode="auto">
            <a:xfrm>
              <a:off x="1008" y="0"/>
              <a:ext cx="0" cy="4320"/>
            </a:xfrm>
            <a:prstGeom prst="line">
              <a:avLst/>
            </a:prstGeom>
            <a:noFill/>
            <a:ln w="9525">
              <a:solidFill>
                <a:schemeClr val="accent1"/>
              </a:solidFill>
              <a:round/>
              <a:headEnd/>
              <a:tailEnd/>
            </a:ln>
            <a:effectLst/>
          </p:spPr>
          <p:txBody>
            <a:bodyPr wrap="none" anchor="ctr"/>
            <a:lstStyle/>
            <a:p>
              <a:pPr>
                <a:defRPr/>
              </a:pPr>
              <a:endParaRPr lang="ko-KR" altLang="en-US">
                <a:effectLst>
                  <a:outerShdw blurRad="38100" dist="38100" dir="2700000" algn="tl">
                    <a:srgbClr val="000000">
                      <a:alpha val="43137"/>
                    </a:srgbClr>
                  </a:outerShdw>
                </a:effectLst>
              </a:endParaRPr>
            </a:p>
          </p:txBody>
        </p:sp>
      </p:grpSp>
      <p:sp>
        <p:nvSpPr>
          <p:cNvPr id="105474" name="Rectangle 2"/>
          <p:cNvSpPr>
            <a:spLocks noGrp="1" noChangeArrowheads="1"/>
          </p:cNvSpPr>
          <p:nvPr>
            <p:ph type="subTitle" idx="1"/>
          </p:nvPr>
        </p:nvSpPr>
        <p:spPr>
          <a:xfrm>
            <a:off x="1828800" y="3733800"/>
            <a:ext cx="6324600" cy="1752600"/>
          </a:xfrm>
        </p:spPr>
        <p:txBody>
          <a:bodyPr/>
          <a:lstStyle>
            <a:lvl1pPr marL="0" indent="0" algn="ctr">
              <a:buFont typeface="Wingdings" pitchFamily="2" charset="2"/>
              <a:buNone/>
              <a:defRPr/>
            </a:lvl1pPr>
          </a:lstStyle>
          <a:p>
            <a:r>
              <a:rPr lang="en-US" altLang="ko-KR"/>
              <a:t>Click to edit Master subtitle style</a:t>
            </a:r>
          </a:p>
        </p:txBody>
      </p:sp>
      <p:sp>
        <p:nvSpPr>
          <p:cNvPr id="105478" name="Rectangle 6"/>
          <p:cNvSpPr>
            <a:spLocks noGrp="1" noChangeArrowheads="1"/>
          </p:cNvSpPr>
          <p:nvPr>
            <p:ph type="ctrTitle" sz="quarter"/>
          </p:nvPr>
        </p:nvSpPr>
        <p:spPr>
          <a:xfrm>
            <a:off x="1295400" y="2209800"/>
            <a:ext cx="7391400" cy="1143000"/>
          </a:xfrm>
        </p:spPr>
        <p:txBody>
          <a:bodyPr/>
          <a:lstStyle>
            <a:lvl1pPr algn="ctr">
              <a:defRPr/>
            </a:lvl1pPr>
          </a:lstStyle>
          <a:p>
            <a:r>
              <a:rPr lang="en-US" altLang="ko-KR"/>
              <a:t>Click to edit Master title style</a:t>
            </a:r>
          </a:p>
        </p:txBody>
      </p:sp>
      <p:sp>
        <p:nvSpPr>
          <p:cNvPr id="8" name="Rectangle 3"/>
          <p:cNvSpPr>
            <a:spLocks noGrp="1" noChangeArrowheads="1"/>
          </p:cNvSpPr>
          <p:nvPr>
            <p:ph type="dt" sz="half" idx="10"/>
          </p:nvPr>
        </p:nvSpPr>
        <p:spPr/>
        <p:txBody>
          <a:bodyPr/>
          <a:lstStyle>
            <a:lvl1pPr>
              <a:defRPr/>
            </a:lvl1pPr>
          </a:lstStyle>
          <a:p>
            <a:pPr>
              <a:defRPr/>
            </a:pPr>
            <a:endParaRPr lang="en-US" altLang="ko-KR"/>
          </a:p>
        </p:txBody>
      </p:sp>
      <p:sp>
        <p:nvSpPr>
          <p:cNvPr id="9" name="Rectangle 4"/>
          <p:cNvSpPr>
            <a:spLocks noGrp="1" noChangeArrowheads="1"/>
          </p:cNvSpPr>
          <p:nvPr>
            <p:ph type="ftr" sz="quarter" idx="11"/>
          </p:nvPr>
        </p:nvSpPr>
        <p:spPr/>
        <p:txBody>
          <a:bodyPr/>
          <a:lstStyle>
            <a:lvl1pPr>
              <a:defRPr/>
            </a:lvl1pPr>
          </a:lstStyle>
          <a:p>
            <a:pPr>
              <a:defRPr/>
            </a:pPr>
            <a:endParaRPr lang="en-US" altLang="ko-KR"/>
          </a:p>
        </p:txBody>
      </p:sp>
      <p:sp>
        <p:nvSpPr>
          <p:cNvPr id="10" name="Rectangle 5"/>
          <p:cNvSpPr>
            <a:spLocks noGrp="1" noChangeArrowheads="1"/>
          </p:cNvSpPr>
          <p:nvPr>
            <p:ph type="sldNum" sz="quarter" idx="12"/>
          </p:nvPr>
        </p:nvSpPr>
        <p:spPr/>
        <p:txBody>
          <a:bodyPr/>
          <a:lstStyle>
            <a:lvl1pPr>
              <a:defRPr/>
            </a:lvl1pPr>
          </a:lstStyle>
          <a:p>
            <a:pPr>
              <a:defRPr/>
            </a:pPr>
            <a:fld id="{92274306-5D96-4C50-853A-9BA5E29EFB67}" type="slidenum">
              <a:rPr lang="en-US" altLang="ko-KR"/>
              <a:pPr>
                <a:defRPr/>
              </a:pPr>
              <a:t>‹#›</a:t>
            </a:fld>
            <a:endParaRPr lang="en-US" altLang="ko-KR"/>
          </a:p>
        </p:txBody>
      </p:sp>
    </p:spTree>
    <p:extLst>
      <p:ext uri="{BB962C8B-B14F-4D97-AF65-F5344CB8AC3E}">
        <p14:creationId xmlns:p14="http://schemas.microsoft.com/office/powerpoint/2010/main" val="227521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27B632BD-C378-4065-B29F-ECB84BC632AA}" type="slidenum">
              <a:rPr lang="en-US" altLang="ko-KR"/>
              <a:pPr>
                <a:defRPr/>
              </a:pPr>
              <a:t>‹#›</a:t>
            </a:fld>
            <a:endParaRPr lang="en-US" altLang="ko-KR"/>
          </a:p>
        </p:txBody>
      </p:sp>
    </p:spTree>
    <p:extLst>
      <p:ext uri="{BB962C8B-B14F-4D97-AF65-F5344CB8AC3E}">
        <p14:creationId xmlns:p14="http://schemas.microsoft.com/office/powerpoint/2010/main" val="186329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2250" y="479425"/>
            <a:ext cx="1885950" cy="561657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914400" y="479425"/>
            <a:ext cx="5505450" cy="561657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A9B061C6-FCE3-4DE1-8FC1-AA3D308ED2F5}" type="slidenum">
              <a:rPr lang="en-US" altLang="ko-KR"/>
              <a:pPr>
                <a:defRPr/>
              </a:pPr>
              <a:t>‹#›</a:t>
            </a:fld>
            <a:endParaRPr lang="en-US" altLang="ko-KR"/>
          </a:p>
        </p:txBody>
      </p:sp>
    </p:spTree>
    <p:extLst>
      <p:ext uri="{BB962C8B-B14F-4D97-AF65-F5344CB8AC3E}">
        <p14:creationId xmlns:p14="http://schemas.microsoft.com/office/powerpoint/2010/main" val="312944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FC2A00B5-807B-4CB7-A521-362E7420CA6D}" type="slidenum">
              <a:rPr lang="en-US" altLang="ko-KR"/>
              <a:pPr>
                <a:defRPr/>
              </a:pPr>
              <a:t>‹#›</a:t>
            </a:fld>
            <a:endParaRPr lang="en-US" altLang="ko-KR"/>
          </a:p>
        </p:txBody>
      </p:sp>
    </p:spTree>
    <p:extLst>
      <p:ext uri="{BB962C8B-B14F-4D97-AF65-F5344CB8AC3E}">
        <p14:creationId xmlns:p14="http://schemas.microsoft.com/office/powerpoint/2010/main" val="83664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004285F-E25E-42D9-AD35-00E381F63AB3}" type="slidenum">
              <a:rPr lang="en-US" altLang="ko-KR"/>
              <a:pPr>
                <a:defRPr/>
              </a:pPr>
              <a:t>‹#›</a:t>
            </a:fld>
            <a:endParaRPr lang="en-US" altLang="ko-KR"/>
          </a:p>
        </p:txBody>
      </p:sp>
    </p:spTree>
    <p:extLst>
      <p:ext uri="{BB962C8B-B14F-4D97-AF65-F5344CB8AC3E}">
        <p14:creationId xmlns:p14="http://schemas.microsoft.com/office/powerpoint/2010/main" val="1336328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914400" y="1905000"/>
            <a:ext cx="36957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762500" y="1905000"/>
            <a:ext cx="36957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8F4C915B-DA54-4351-B7B1-6E7B5922D78F}" type="slidenum">
              <a:rPr lang="en-US" altLang="ko-KR"/>
              <a:pPr>
                <a:defRPr/>
              </a:pPr>
              <a:t>‹#›</a:t>
            </a:fld>
            <a:endParaRPr lang="en-US" altLang="ko-KR"/>
          </a:p>
        </p:txBody>
      </p:sp>
    </p:spTree>
    <p:extLst>
      <p:ext uri="{BB962C8B-B14F-4D97-AF65-F5344CB8AC3E}">
        <p14:creationId xmlns:p14="http://schemas.microsoft.com/office/powerpoint/2010/main" val="233843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p:cNvSpPr>
            <a:spLocks noGrp="1" noChangeArrowheads="1"/>
          </p:cNvSpPr>
          <p:nvPr>
            <p:ph type="sldNum" sz="quarter" idx="12"/>
          </p:nvPr>
        </p:nvSpPr>
        <p:spPr>
          <a:ln/>
        </p:spPr>
        <p:txBody>
          <a:bodyPr/>
          <a:lstStyle>
            <a:lvl1pPr>
              <a:defRPr/>
            </a:lvl1pPr>
          </a:lstStyle>
          <a:p>
            <a:pPr>
              <a:defRPr/>
            </a:pPr>
            <a:fld id="{E940BEC5-2D2E-4A32-AD87-D3B8FAAC8AED}" type="slidenum">
              <a:rPr lang="en-US" altLang="ko-KR"/>
              <a:pPr>
                <a:defRPr/>
              </a:pPr>
              <a:t>‹#›</a:t>
            </a:fld>
            <a:endParaRPr lang="en-US" altLang="ko-KR"/>
          </a:p>
        </p:txBody>
      </p:sp>
    </p:spTree>
    <p:extLst>
      <p:ext uri="{BB962C8B-B14F-4D97-AF65-F5344CB8AC3E}">
        <p14:creationId xmlns:p14="http://schemas.microsoft.com/office/powerpoint/2010/main" val="364948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p:cNvSpPr>
            <a:spLocks noGrp="1" noChangeArrowheads="1"/>
          </p:cNvSpPr>
          <p:nvPr>
            <p:ph type="sldNum" sz="quarter" idx="12"/>
          </p:nvPr>
        </p:nvSpPr>
        <p:spPr>
          <a:ln/>
        </p:spPr>
        <p:txBody>
          <a:bodyPr/>
          <a:lstStyle>
            <a:lvl1pPr>
              <a:defRPr/>
            </a:lvl1pPr>
          </a:lstStyle>
          <a:p>
            <a:pPr>
              <a:defRPr/>
            </a:pPr>
            <a:fld id="{35397F88-9219-4AB0-B89C-60C15BA47A8C}" type="slidenum">
              <a:rPr lang="en-US" altLang="ko-KR"/>
              <a:pPr>
                <a:defRPr/>
              </a:pPr>
              <a:t>‹#›</a:t>
            </a:fld>
            <a:endParaRPr lang="en-US" altLang="ko-KR"/>
          </a:p>
        </p:txBody>
      </p:sp>
    </p:spTree>
    <p:extLst>
      <p:ext uri="{BB962C8B-B14F-4D97-AF65-F5344CB8AC3E}">
        <p14:creationId xmlns:p14="http://schemas.microsoft.com/office/powerpoint/2010/main" val="345624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6"/>
          <p:cNvSpPr>
            <a:spLocks noGrp="1" noChangeArrowheads="1"/>
          </p:cNvSpPr>
          <p:nvPr>
            <p:ph type="sldNum" sz="quarter" idx="12"/>
          </p:nvPr>
        </p:nvSpPr>
        <p:spPr>
          <a:ln/>
        </p:spPr>
        <p:txBody>
          <a:bodyPr/>
          <a:lstStyle>
            <a:lvl1pPr>
              <a:defRPr/>
            </a:lvl1pPr>
          </a:lstStyle>
          <a:p>
            <a:pPr>
              <a:defRPr/>
            </a:pPr>
            <a:fld id="{B06BD734-F588-4317-8FB8-139296970A46}" type="slidenum">
              <a:rPr lang="en-US" altLang="ko-KR"/>
              <a:pPr>
                <a:defRPr/>
              </a:pPr>
              <a:t>‹#›</a:t>
            </a:fld>
            <a:endParaRPr lang="en-US" altLang="ko-KR"/>
          </a:p>
        </p:txBody>
      </p:sp>
    </p:spTree>
    <p:extLst>
      <p:ext uri="{BB962C8B-B14F-4D97-AF65-F5344CB8AC3E}">
        <p14:creationId xmlns:p14="http://schemas.microsoft.com/office/powerpoint/2010/main" val="256256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D2CF0810-E3A2-4D5C-9656-22EFDDE36596}" type="slidenum">
              <a:rPr lang="en-US" altLang="ko-KR"/>
              <a:pPr>
                <a:defRPr/>
              </a:pPr>
              <a:t>‹#›</a:t>
            </a:fld>
            <a:endParaRPr lang="en-US" altLang="ko-KR"/>
          </a:p>
        </p:txBody>
      </p:sp>
    </p:spTree>
    <p:extLst>
      <p:ext uri="{BB962C8B-B14F-4D97-AF65-F5344CB8AC3E}">
        <p14:creationId xmlns:p14="http://schemas.microsoft.com/office/powerpoint/2010/main" val="3032155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F17B4FB5-B64C-4E65-9113-534517952ADD}" type="slidenum">
              <a:rPr lang="en-US" altLang="ko-KR"/>
              <a:pPr>
                <a:defRPr/>
              </a:pPr>
              <a:t>‹#›</a:t>
            </a:fld>
            <a:endParaRPr lang="en-US" altLang="ko-KR"/>
          </a:p>
        </p:txBody>
      </p:sp>
    </p:spTree>
    <p:extLst>
      <p:ext uri="{BB962C8B-B14F-4D97-AF65-F5344CB8AC3E}">
        <p14:creationId xmlns:p14="http://schemas.microsoft.com/office/powerpoint/2010/main" val="823630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479425"/>
            <a:ext cx="754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27" name="Rectangle 3"/>
          <p:cNvSpPr>
            <a:spLocks noGrp="1" noChangeArrowheads="1"/>
          </p:cNvSpPr>
          <p:nvPr>
            <p:ph type="body" idx="1"/>
          </p:nvPr>
        </p:nvSpPr>
        <p:spPr bwMode="auto">
          <a:xfrm>
            <a:off x="914400" y="1905000"/>
            <a:ext cx="7543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04452" name="Rectangle 4"/>
          <p:cNvSpPr>
            <a:spLocks noGrp="1" noChangeArrowheads="1"/>
          </p:cNvSpPr>
          <p:nvPr>
            <p:ph type="dt" sz="half" idx="2"/>
          </p:nvPr>
        </p:nvSpPr>
        <p:spPr bwMode="auto">
          <a:xfrm>
            <a:off x="3810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sz="1400">
                <a:effectLst/>
                <a:latin typeface="+mn-lt"/>
                <a:ea typeface="+mn-ea"/>
              </a:defRPr>
            </a:lvl1pPr>
          </a:lstStyle>
          <a:p>
            <a:pPr>
              <a:defRPr/>
            </a:pPr>
            <a:endParaRPr lang="en-US" altLang="ko-KR"/>
          </a:p>
        </p:txBody>
      </p:sp>
      <p:sp>
        <p:nvSpPr>
          <p:cNvPr id="10445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latinLnBrk="1" hangingPunct="1">
              <a:defRPr sz="1400">
                <a:effectLst/>
                <a:latin typeface="+mn-lt"/>
                <a:ea typeface="+mn-ea"/>
              </a:defRPr>
            </a:lvl1pPr>
          </a:lstStyle>
          <a:p>
            <a:pPr>
              <a:defRPr/>
            </a:pPr>
            <a:endParaRPr lang="en-US" altLang="ko-KR"/>
          </a:p>
        </p:txBody>
      </p:sp>
      <p:sp>
        <p:nvSpPr>
          <p:cNvPr id="104454"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sz="1400">
                <a:effectLst/>
                <a:latin typeface="Times New Roman" panose="02020603050405020304" pitchFamily="18" charset="0"/>
                <a:ea typeface="굴림" panose="020B0600000101010101" pitchFamily="50" charset="-127"/>
              </a:defRPr>
            </a:lvl1pPr>
          </a:lstStyle>
          <a:p>
            <a:pPr>
              <a:defRPr/>
            </a:pPr>
            <a:fld id="{1F734BB5-843B-44A3-A223-906906F5D016}" type="slidenum">
              <a:rPr lang="en-US" altLang="ko-KR"/>
              <a:pPr>
                <a:defRPr/>
              </a:pPr>
              <a:t>‹#›</a:t>
            </a:fld>
            <a:endParaRPr lang="en-US" altLang="ko-KR"/>
          </a:p>
        </p:txBody>
      </p:sp>
      <p:grpSp>
        <p:nvGrpSpPr>
          <p:cNvPr id="1031" name="Group 7"/>
          <p:cNvGrpSpPr>
            <a:grpSpLocks/>
          </p:cNvGrpSpPr>
          <p:nvPr/>
        </p:nvGrpSpPr>
        <p:grpSpPr bwMode="auto">
          <a:xfrm>
            <a:off x="0" y="0"/>
            <a:ext cx="9144000" cy="6858000"/>
            <a:chOff x="0" y="0"/>
            <a:chExt cx="5760" cy="4320"/>
          </a:xfrm>
        </p:grpSpPr>
        <p:sp>
          <p:nvSpPr>
            <p:cNvPr id="104456" name="Line 8"/>
            <p:cNvSpPr>
              <a:spLocks noChangeShapeType="1"/>
            </p:cNvSpPr>
            <p:nvPr/>
          </p:nvSpPr>
          <p:spPr bwMode="invGray">
            <a:xfrm>
              <a:off x="0" y="960"/>
              <a:ext cx="5760" cy="0"/>
            </a:xfrm>
            <a:prstGeom prst="line">
              <a:avLst/>
            </a:prstGeom>
            <a:noFill/>
            <a:ln w="12700">
              <a:solidFill>
                <a:schemeClr val="accent1"/>
              </a:solidFill>
              <a:round/>
              <a:headEnd/>
              <a:tailEnd/>
            </a:ln>
            <a:effec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04457" name="Line 9"/>
            <p:cNvSpPr>
              <a:spLocks noChangeShapeType="1"/>
            </p:cNvSpPr>
            <p:nvPr/>
          </p:nvSpPr>
          <p:spPr bwMode="invGray">
            <a:xfrm>
              <a:off x="576" y="0"/>
              <a:ext cx="0" cy="4320"/>
            </a:xfrm>
            <a:prstGeom prst="line">
              <a:avLst/>
            </a:prstGeom>
            <a:noFill/>
            <a:ln w="9525">
              <a:solidFill>
                <a:schemeClr val="accent1"/>
              </a:solidFill>
              <a:round/>
              <a:headEnd/>
              <a:tailEnd/>
            </a:ln>
            <a:effec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034" name="Rectangle 10"/>
            <p:cNvSpPr>
              <a:spLocks noChangeArrowheads="1"/>
            </p:cNvSpPr>
            <p:nvPr/>
          </p:nvSpPr>
          <p:spPr bwMode="invGray">
            <a:xfrm>
              <a:off x="432" y="816"/>
              <a:ext cx="144" cy="144"/>
            </a:xfrm>
            <a:prstGeom prst="rect">
              <a:avLst/>
            </a:prstGeom>
            <a:solidFill>
              <a:schemeClr val="hlink"/>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algn="ctr" eaLnBrk="1" latinLnBrk="1" hangingPunct="1">
                <a:defRPr/>
              </a:pPr>
              <a:endParaRPr lang="ko-KR" altLang="ko-KR" sz="2400" smtClean="0">
                <a:latin typeface="Times New Roman" panose="02020603050405020304" pitchFamily="18" charset="0"/>
                <a:ea typeface="굴림" panose="020B0600000101010101" pitchFamily="50" charset="-127"/>
              </a:endParaRPr>
            </a:p>
          </p:txBody>
        </p:sp>
      </p:grpSp>
    </p:spTree>
  </p:cSld>
  <p:clrMap bg1="dk2" tx1="lt1" bg2="dk1" tx2="lt2" accent1="accent1" accent2="accent2" accent3="accent3" accent4="accent4" accent5="accent5" accent6="accent6" hlink="hlink" folHlink="folHlink"/>
  <p:sldLayoutIdLst>
    <p:sldLayoutId id="2147483710"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ea typeface="굴림" pitchFamily="50" charset="-127"/>
        </a:defRPr>
      </a:lvl2pPr>
      <a:lvl3pPr algn="l" rtl="0" eaLnBrk="0" fontAlgn="base" hangingPunct="0">
        <a:spcBef>
          <a:spcPct val="0"/>
        </a:spcBef>
        <a:spcAft>
          <a:spcPct val="0"/>
        </a:spcAft>
        <a:defRPr sz="4400">
          <a:solidFill>
            <a:schemeClr val="tx2"/>
          </a:solidFill>
          <a:latin typeface="Times New Roman" pitchFamily="18" charset="0"/>
          <a:ea typeface="굴림" pitchFamily="50" charset="-127"/>
        </a:defRPr>
      </a:lvl3pPr>
      <a:lvl4pPr algn="l" rtl="0" eaLnBrk="0" fontAlgn="base" hangingPunct="0">
        <a:spcBef>
          <a:spcPct val="0"/>
        </a:spcBef>
        <a:spcAft>
          <a:spcPct val="0"/>
        </a:spcAft>
        <a:defRPr sz="4400">
          <a:solidFill>
            <a:schemeClr val="tx2"/>
          </a:solidFill>
          <a:latin typeface="Times New Roman" pitchFamily="18" charset="0"/>
          <a:ea typeface="굴림" pitchFamily="50" charset="-127"/>
        </a:defRPr>
      </a:lvl4pPr>
      <a:lvl5pPr algn="l" rtl="0" eaLnBrk="0" fontAlgn="base" hangingPunct="0">
        <a:spcBef>
          <a:spcPct val="0"/>
        </a:spcBef>
        <a:spcAft>
          <a:spcPct val="0"/>
        </a:spcAft>
        <a:defRPr sz="4400">
          <a:solidFill>
            <a:schemeClr val="tx2"/>
          </a:solidFill>
          <a:latin typeface="Times New Roman" pitchFamily="18" charset="0"/>
          <a:ea typeface="굴림" pitchFamily="50" charset="-127"/>
        </a:defRPr>
      </a:lvl5pPr>
      <a:lvl6pPr marL="457200" algn="l" rtl="0" fontAlgn="base">
        <a:spcBef>
          <a:spcPct val="0"/>
        </a:spcBef>
        <a:spcAft>
          <a:spcPct val="0"/>
        </a:spcAft>
        <a:defRPr sz="4400">
          <a:solidFill>
            <a:schemeClr val="tx2"/>
          </a:solidFill>
          <a:latin typeface="Times New Roman" pitchFamily="18" charset="0"/>
          <a:ea typeface="굴림" pitchFamily="50" charset="-127"/>
        </a:defRPr>
      </a:lvl6pPr>
      <a:lvl7pPr marL="914400" algn="l" rtl="0" fontAlgn="base">
        <a:spcBef>
          <a:spcPct val="0"/>
        </a:spcBef>
        <a:spcAft>
          <a:spcPct val="0"/>
        </a:spcAft>
        <a:defRPr sz="4400">
          <a:solidFill>
            <a:schemeClr val="tx2"/>
          </a:solidFill>
          <a:latin typeface="Times New Roman" pitchFamily="18" charset="0"/>
          <a:ea typeface="굴림" pitchFamily="50" charset="-127"/>
        </a:defRPr>
      </a:lvl7pPr>
      <a:lvl8pPr marL="1371600" algn="l" rtl="0" fontAlgn="base">
        <a:spcBef>
          <a:spcPct val="0"/>
        </a:spcBef>
        <a:spcAft>
          <a:spcPct val="0"/>
        </a:spcAft>
        <a:defRPr sz="4400">
          <a:solidFill>
            <a:schemeClr val="tx2"/>
          </a:solidFill>
          <a:latin typeface="Times New Roman" pitchFamily="18" charset="0"/>
          <a:ea typeface="굴림" pitchFamily="50" charset="-127"/>
        </a:defRPr>
      </a:lvl8pPr>
      <a:lvl9pPr marL="1828800" algn="l" rtl="0" fontAlgn="base">
        <a:spcBef>
          <a:spcPct val="0"/>
        </a:spcBef>
        <a:spcAft>
          <a:spcPct val="0"/>
        </a:spcAft>
        <a:defRPr sz="4400">
          <a:solidFill>
            <a:schemeClr val="tx2"/>
          </a:solidFill>
          <a:latin typeface="Times New Roman" pitchFamily="18" charset="0"/>
          <a:ea typeface="굴림" pitchFamily="50" charset="-127"/>
        </a:defRPr>
      </a:lvl9pPr>
    </p:titleStyle>
    <p:bodyStyle>
      <a:lvl1pPr marL="342900" indent="-342900" algn="l" rtl="0" eaLnBrk="0" fontAlgn="base" hangingPunct="0">
        <a:spcBef>
          <a:spcPct val="20000"/>
        </a:spcBef>
        <a:spcAft>
          <a:spcPct val="0"/>
        </a:spcAft>
        <a:buClr>
          <a:schemeClr val="accent2"/>
        </a:buClr>
        <a:buSzPct val="110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Char char="»"/>
        <a:defRPr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EC0E3AD8-AFBC-4231-9FAD-46A685856A50}" type="slidenum">
              <a:rPr lang="en-US" altLang="ko-KR" sz="1400" smtClean="0"/>
              <a:pPr>
                <a:spcBef>
                  <a:spcPct val="0"/>
                </a:spcBef>
                <a:buClrTx/>
                <a:buSzTx/>
                <a:buFontTx/>
                <a:buNone/>
              </a:pPr>
              <a:t>1</a:t>
            </a:fld>
            <a:endParaRPr lang="en-US" altLang="ko-KR" sz="1400" smtClean="0"/>
          </a:p>
        </p:txBody>
      </p:sp>
      <p:sp>
        <p:nvSpPr>
          <p:cNvPr id="4099" name="Rectangle 2"/>
          <p:cNvSpPr>
            <a:spLocks noGrp="1" noChangeArrowheads="1"/>
          </p:cNvSpPr>
          <p:nvPr>
            <p:ph type="ctrTitle"/>
          </p:nvPr>
        </p:nvSpPr>
        <p:spPr>
          <a:xfrm>
            <a:off x="1524000" y="2057400"/>
            <a:ext cx="7391400" cy="1143000"/>
          </a:xfrm>
          <a:effectLst>
            <a:outerShdw dist="13470" dir="2700000" algn="ctr" rotWithShape="0">
              <a:schemeClr val="bg2"/>
            </a:outerShdw>
          </a:effectLst>
        </p:spPr>
        <p:txBody>
          <a:bodyPr lIns="92075" tIns="46038" rIns="92075" bIns="46038"/>
          <a:lstStyle/>
          <a:p>
            <a:pPr eaLnBrk="1" hangingPunct="1"/>
            <a:r>
              <a:rPr lang="en-US" altLang="ko-KR" sz="4800" smtClean="0"/>
              <a:t>The Predicate Calculus(2)</a:t>
            </a:r>
          </a:p>
        </p:txBody>
      </p:sp>
      <p:sp>
        <p:nvSpPr>
          <p:cNvPr id="4100" name="Rectangle 3"/>
          <p:cNvSpPr>
            <a:spLocks noGrp="1" noChangeArrowheads="1"/>
          </p:cNvSpPr>
          <p:nvPr>
            <p:ph type="subTitle" idx="1"/>
          </p:nvPr>
        </p:nvSpPr>
        <p:spPr>
          <a:xfrm>
            <a:off x="2057400" y="3733800"/>
            <a:ext cx="6324600" cy="1752600"/>
          </a:xfrm>
          <a:noFill/>
        </p:spPr>
        <p:txBody>
          <a:bodyPr lIns="92075" tIns="46038" rIns="92075" bIns="46038"/>
          <a:lstStyle/>
          <a:p>
            <a:pPr eaLnBrk="1" hangingPunct="1"/>
            <a:r>
              <a:rPr lang="ko-KR" altLang="en-US" sz="3600" smtClean="0"/>
              <a:t>하 진 영</a:t>
            </a:r>
          </a:p>
          <a:p>
            <a:pPr eaLnBrk="1" hangingPunct="1"/>
            <a:endParaRPr lang="ko-KR" altLang="en-US" sz="2400" smtClean="0"/>
          </a:p>
          <a:p>
            <a:pPr eaLnBrk="1" hangingPunct="1"/>
            <a:r>
              <a:rPr lang="ko-KR" altLang="en-US" sz="2400" smtClean="0"/>
              <a:t>강원대학교 컴퓨터공학과</a:t>
            </a:r>
            <a:endParaRPr lang="ko-KR" altLang="en-US" sz="36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45C99631-2931-4A36-B0BB-DDEE4E6E71B4}" type="slidenum">
              <a:rPr lang="en-US" altLang="ko-KR" sz="1400" smtClean="0"/>
              <a:pPr>
                <a:spcBef>
                  <a:spcPct val="0"/>
                </a:spcBef>
                <a:buClrTx/>
                <a:buSzTx/>
                <a:buFontTx/>
                <a:buNone/>
              </a:pPr>
              <a:t>10</a:t>
            </a:fld>
            <a:endParaRPr lang="en-US" altLang="ko-KR" sz="1400" smtClean="0"/>
          </a:p>
        </p:txBody>
      </p:sp>
      <p:sp>
        <p:nvSpPr>
          <p:cNvPr id="13315" name="Rectangle 2"/>
          <p:cNvSpPr>
            <a:spLocks noGrp="1" noChangeArrowheads="1"/>
          </p:cNvSpPr>
          <p:nvPr>
            <p:ph type="title"/>
          </p:nvPr>
        </p:nvSpPr>
        <p:spPr/>
        <p:txBody>
          <a:bodyPr/>
          <a:lstStyle/>
          <a:p>
            <a:pPr eaLnBrk="1" hangingPunct="1"/>
            <a:r>
              <a:rPr lang="en-US" altLang="ko-KR" smtClean="0"/>
              <a:t>Proof Procedure</a:t>
            </a:r>
          </a:p>
        </p:txBody>
      </p:sp>
      <p:sp>
        <p:nvSpPr>
          <p:cNvPr id="13316" name="Rectangle 3"/>
          <p:cNvSpPr>
            <a:spLocks noGrp="1" noChangeArrowheads="1"/>
          </p:cNvSpPr>
          <p:nvPr>
            <p:ph type="body" idx="1"/>
          </p:nvPr>
        </p:nvSpPr>
        <p:spPr>
          <a:xfrm>
            <a:off x="914400" y="1676400"/>
            <a:ext cx="7543800" cy="4191000"/>
          </a:xfrm>
        </p:spPr>
        <p:txBody>
          <a:bodyPr/>
          <a:lstStyle/>
          <a:p>
            <a:pPr eaLnBrk="1" hangingPunct="1"/>
            <a:r>
              <a:rPr lang="en-US" altLang="ko-KR" sz="2800" smtClean="0"/>
              <a:t>The Truth Table Method</a:t>
            </a:r>
          </a:p>
          <a:p>
            <a:pPr lvl="1" eaLnBrk="1" hangingPunct="1"/>
            <a:r>
              <a:rPr lang="en-US" altLang="ko-KR" sz="2400" smtClean="0"/>
              <a:t>can be used to test validity for any expression not containing variables</a:t>
            </a:r>
          </a:p>
          <a:p>
            <a:pPr lvl="1" eaLnBrk="1" hangingPunct="1"/>
            <a:r>
              <a:rPr lang="en-US" altLang="ko-KR" sz="2400" smtClean="0"/>
              <a:t>not always possible to decide the validity of expressions containing variables</a:t>
            </a:r>
          </a:p>
          <a:p>
            <a:pPr eaLnBrk="1" hangingPunct="1"/>
            <a:endParaRPr lang="en-US" altLang="ko-KR" sz="2800" smtClean="0"/>
          </a:p>
          <a:p>
            <a:pPr eaLnBrk="1" hangingPunct="1"/>
            <a:r>
              <a:rPr lang="en-US" altLang="ko-KR" sz="2800" smtClean="0"/>
              <a:t>Complete Proof Procedure</a:t>
            </a:r>
          </a:p>
          <a:p>
            <a:pPr lvl="1" eaLnBrk="1" hangingPunct="1"/>
            <a:r>
              <a:rPr lang="en-US" altLang="ko-KR" sz="2400" smtClean="0"/>
              <a:t>can produce any expression that logically follows from a set of expressions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AD9E42AA-A4C1-42D8-9C05-0E8E9BDD8424}" type="slidenum">
              <a:rPr lang="en-US" altLang="ko-KR" sz="1400" smtClean="0"/>
              <a:pPr>
                <a:spcBef>
                  <a:spcPct val="0"/>
                </a:spcBef>
                <a:buClrTx/>
                <a:buSzTx/>
                <a:buFontTx/>
                <a:buNone/>
              </a:pPr>
              <a:t>11</a:t>
            </a:fld>
            <a:endParaRPr lang="en-US" altLang="ko-KR" sz="1400" smtClean="0"/>
          </a:p>
        </p:txBody>
      </p:sp>
      <p:sp>
        <p:nvSpPr>
          <p:cNvPr id="14339" name="Rectangle 2"/>
          <p:cNvSpPr>
            <a:spLocks noGrp="1" noChangeArrowheads="1"/>
          </p:cNvSpPr>
          <p:nvPr>
            <p:ph type="title"/>
          </p:nvPr>
        </p:nvSpPr>
        <p:spPr/>
        <p:txBody>
          <a:bodyPr/>
          <a:lstStyle/>
          <a:p>
            <a:pPr eaLnBrk="1" hangingPunct="1"/>
            <a:r>
              <a:rPr lang="en-US" altLang="ko-KR" smtClean="0"/>
              <a:t>Definition: Proof Procedure</a:t>
            </a:r>
          </a:p>
        </p:txBody>
      </p:sp>
      <p:sp>
        <p:nvSpPr>
          <p:cNvPr id="14340" name="Rectangle 3"/>
          <p:cNvSpPr>
            <a:spLocks noGrp="1" noChangeArrowheads="1"/>
          </p:cNvSpPr>
          <p:nvPr>
            <p:ph type="body" idx="1"/>
          </p:nvPr>
        </p:nvSpPr>
        <p:spPr>
          <a:xfrm>
            <a:off x="914400" y="1676400"/>
            <a:ext cx="7543800" cy="4191000"/>
          </a:xfrm>
        </p:spPr>
        <p:txBody>
          <a:bodyPr/>
          <a:lstStyle/>
          <a:p>
            <a:pPr eaLnBrk="1" hangingPunct="1"/>
            <a:r>
              <a:rPr lang="en-US" altLang="ko-KR" sz="2800" smtClean="0"/>
              <a:t>A Proof Procedure is a combination of an inference rule and an algorithm for applying that rule to a set of logical expressions to generate new sentences</a:t>
            </a:r>
          </a:p>
          <a:p>
            <a:pPr eaLnBrk="1" hangingPunct="1"/>
            <a:endParaRPr lang="en-US" altLang="ko-KR" sz="2800" smtClean="0"/>
          </a:p>
          <a:p>
            <a:pPr eaLnBrk="1" hangingPunct="1"/>
            <a:r>
              <a:rPr lang="en-US" altLang="ko-KR" sz="2800" smtClean="0"/>
              <a:t>Example</a:t>
            </a:r>
          </a:p>
          <a:p>
            <a:pPr lvl="1" eaLnBrk="1" hangingPunct="1"/>
            <a:r>
              <a:rPr lang="en-US" altLang="ko-KR" sz="2400" smtClean="0"/>
              <a:t>Resolution Inference Rule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6BBDAB86-AB4B-4A6B-A254-16ED4EAFB124}" type="slidenum">
              <a:rPr lang="en-US" altLang="ko-KR" sz="1400" smtClean="0"/>
              <a:pPr>
                <a:spcBef>
                  <a:spcPct val="0"/>
                </a:spcBef>
                <a:buClrTx/>
                <a:buSzTx/>
                <a:buFontTx/>
                <a:buNone/>
              </a:pPr>
              <a:t>12</a:t>
            </a:fld>
            <a:endParaRPr lang="en-US" altLang="ko-KR" sz="1400" smtClean="0"/>
          </a:p>
        </p:txBody>
      </p:sp>
      <p:sp>
        <p:nvSpPr>
          <p:cNvPr id="15363" name="Rectangle 2"/>
          <p:cNvSpPr>
            <a:spLocks noGrp="1" noChangeArrowheads="1"/>
          </p:cNvSpPr>
          <p:nvPr>
            <p:ph type="title"/>
          </p:nvPr>
        </p:nvSpPr>
        <p:spPr/>
        <p:txBody>
          <a:bodyPr/>
          <a:lstStyle/>
          <a:p>
            <a:pPr eaLnBrk="1" hangingPunct="1"/>
            <a:r>
              <a:rPr lang="en-US" altLang="ko-KR" smtClean="0"/>
              <a:t>Definition: Logically Follows</a:t>
            </a:r>
          </a:p>
        </p:txBody>
      </p:sp>
      <p:sp>
        <p:nvSpPr>
          <p:cNvPr id="15364" name="Rectangle 3"/>
          <p:cNvSpPr>
            <a:spLocks noGrp="1" noChangeArrowheads="1"/>
          </p:cNvSpPr>
          <p:nvPr>
            <p:ph type="body" idx="1"/>
          </p:nvPr>
        </p:nvSpPr>
        <p:spPr>
          <a:xfrm>
            <a:off x="914400" y="1676400"/>
            <a:ext cx="7772400" cy="4114800"/>
          </a:xfrm>
        </p:spPr>
        <p:txBody>
          <a:bodyPr/>
          <a:lstStyle/>
          <a:p>
            <a:pPr eaLnBrk="1" hangingPunct="1">
              <a:lnSpc>
                <a:spcPct val="90000"/>
              </a:lnSpc>
            </a:pPr>
            <a:r>
              <a:rPr lang="en-US" altLang="ko-KR" sz="2800" smtClean="0"/>
              <a:t>A Predicate calculus expression X </a:t>
            </a:r>
            <a:r>
              <a:rPr lang="en-US" altLang="ko-KR" sz="2800" i="1" smtClean="0">
                <a:solidFill>
                  <a:schemeClr val="accent2"/>
                </a:solidFill>
              </a:rPr>
              <a:t>logically follows</a:t>
            </a:r>
            <a:r>
              <a:rPr lang="en-US" altLang="ko-KR" sz="2800" smtClean="0"/>
              <a:t> from a set S of predicate calculus expressions if every interpretation and variable assignment that satisfies S also satisfies X.</a:t>
            </a:r>
          </a:p>
        </p:txBody>
      </p:sp>
      <p:pic>
        <p:nvPicPr>
          <p:cNvPr id="15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486150"/>
            <a:ext cx="594360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7AB1E2BC-0F03-4012-8AC4-A34A8BBCAB1B}" type="slidenum">
              <a:rPr lang="en-US" altLang="ko-KR" sz="1400" smtClean="0"/>
              <a:pPr>
                <a:spcBef>
                  <a:spcPct val="0"/>
                </a:spcBef>
                <a:buClrTx/>
                <a:buSzTx/>
                <a:buFontTx/>
                <a:buNone/>
              </a:pPr>
              <a:t>13</a:t>
            </a:fld>
            <a:endParaRPr lang="en-US" altLang="ko-KR" sz="1400" smtClean="0"/>
          </a:p>
        </p:txBody>
      </p:sp>
      <p:sp>
        <p:nvSpPr>
          <p:cNvPr id="16387" name="Rectangle 2"/>
          <p:cNvSpPr>
            <a:spLocks noGrp="1" noChangeArrowheads="1"/>
          </p:cNvSpPr>
          <p:nvPr>
            <p:ph type="title"/>
          </p:nvPr>
        </p:nvSpPr>
        <p:spPr/>
        <p:txBody>
          <a:bodyPr/>
          <a:lstStyle/>
          <a:p>
            <a:pPr eaLnBrk="1" hangingPunct="1"/>
            <a:r>
              <a:rPr lang="en-US" altLang="ko-KR" smtClean="0"/>
              <a:t>Definition: Sound and Complete</a:t>
            </a:r>
          </a:p>
        </p:txBody>
      </p:sp>
      <p:sp>
        <p:nvSpPr>
          <p:cNvPr id="16388" name="Rectangle 3"/>
          <p:cNvSpPr>
            <a:spLocks noGrp="1" noChangeArrowheads="1"/>
          </p:cNvSpPr>
          <p:nvPr>
            <p:ph type="body" idx="1"/>
          </p:nvPr>
        </p:nvSpPr>
        <p:spPr>
          <a:xfrm>
            <a:off x="914400" y="1676400"/>
            <a:ext cx="7543800" cy="4191000"/>
          </a:xfrm>
        </p:spPr>
        <p:txBody>
          <a:bodyPr/>
          <a:lstStyle/>
          <a:p>
            <a:pPr eaLnBrk="1" hangingPunct="1"/>
            <a:r>
              <a:rPr lang="en-US" altLang="ko-KR" sz="2800" smtClean="0"/>
              <a:t>Inference rule is </a:t>
            </a:r>
            <a:r>
              <a:rPr lang="en-US" altLang="ko-KR" sz="2800" i="1" smtClean="0">
                <a:solidFill>
                  <a:schemeClr val="accent2"/>
                </a:solidFill>
              </a:rPr>
              <a:t>sound</a:t>
            </a:r>
            <a:r>
              <a:rPr lang="en-US" altLang="ko-KR" sz="2800" smtClean="0"/>
              <a:t> if every expression produced by the rule from S also logically follows from S.</a:t>
            </a:r>
          </a:p>
          <a:p>
            <a:pPr lvl="1" eaLnBrk="1" hangingPunct="1"/>
            <a:r>
              <a:rPr lang="ko-KR" altLang="en-US" sz="2400" smtClean="0"/>
              <a:t>토끼는 눈이 좋다</a:t>
            </a:r>
            <a:r>
              <a:rPr lang="en-US" altLang="ko-KR" sz="2400" smtClean="0"/>
              <a:t>, </a:t>
            </a:r>
            <a:r>
              <a:rPr lang="ko-KR" altLang="en-US" sz="2400" smtClean="0"/>
              <a:t>토끼는 당근을 먹는다 </a:t>
            </a:r>
            <a:r>
              <a:rPr lang="ko-KR" altLang="en-US" sz="2400" smtClean="0">
                <a:sym typeface="Wingdings" panose="05000000000000000000" pitchFamily="2" charset="2"/>
              </a:rPr>
              <a:t></a:t>
            </a:r>
            <a:r>
              <a:rPr lang="ko-KR" altLang="en-US" sz="2400" smtClean="0"/>
              <a:t> 당근을 먹으면 눈이 좋아진다 </a:t>
            </a:r>
            <a:r>
              <a:rPr lang="en-US" altLang="ko-KR" sz="2400" smtClean="0"/>
              <a:t>(abduction, not sound)</a:t>
            </a:r>
          </a:p>
          <a:p>
            <a:pPr eaLnBrk="1" hangingPunct="1"/>
            <a:r>
              <a:rPr lang="en-US" altLang="ko-KR" sz="2800" smtClean="0"/>
              <a:t>Inference rule is </a:t>
            </a:r>
            <a:r>
              <a:rPr lang="en-US" altLang="ko-KR" sz="2800" i="1" smtClean="0">
                <a:solidFill>
                  <a:schemeClr val="accent2"/>
                </a:solidFill>
              </a:rPr>
              <a:t>complete</a:t>
            </a:r>
            <a:r>
              <a:rPr lang="en-US" altLang="ko-KR" sz="2800" smtClean="0"/>
              <a:t> if the rule can infer every expression that logically follows from 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7100AAB4-D0A1-463C-8170-0CBA3F9D0E6C}" type="slidenum">
              <a:rPr lang="en-US" altLang="ko-KR" sz="1400" smtClean="0"/>
              <a:pPr>
                <a:spcBef>
                  <a:spcPct val="0"/>
                </a:spcBef>
                <a:buClrTx/>
                <a:buSzTx/>
                <a:buFontTx/>
                <a:buNone/>
              </a:pPr>
              <a:t>14</a:t>
            </a:fld>
            <a:endParaRPr lang="en-US" altLang="ko-KR" sz="1400" smtClean="0"/>
          </a:p>
        </p:txBody>
      </p:sp>
      <p:sp>
        <p:nvSpPr>
          <p:cNvPr id="17411" name="Rectangle 2"/>
          <p:cNvSpPr>
            <a:spLocks noGrp="1" noChangeArrowheads="1"/>
          </p:cNvSpPr>
          <p:nvPr>
            <p:ph type="title"/>
          </p:nvPr>
        </p:nvSpPr>
        <p:spPr/>
        <p:txBody>
          <a:bodyPr/>
          <a:lstStyle/>
          <a:p>
            <a:pPr eaLnBrk="1" hangingPunct="1"/>
            <a:r>
              <a:rPr lang="en-US" altLang="ko-KR" smtClean="0"/>
              <a:t>Useful Inference Rules</a:t>
            </a:r>
          </a:p>
        </p:txBody>
      </p:sp>
      <p:sp>
        <p:nvSpPr>
          <p:cNvPr id="17412" name="Rectangle 3"/>
          <p:cNvSpPr>
            <a:spLocks noGrp="1" noChangeArrowheads="1"/>
          </p:cNvSpPr>
          <p:nvPr>
            <p:ph type="body" idx="1"/>
          </p:nvPr>
        </p:nvSpPr>
        <p:spPr>
          <a:xfrm>
            <a:off x="914400" y="1676400"/>
            <a:ext cx="7543800" cy="4191000"/>
          </a:xfrm>
        </p:spPr>
        <p:txBody>
          <a:bodyPr/>
          <a:lstStyle/>
          <a:p>
            <a:pPr eaLnBrk="1" hangingPunct="1"/>
            <a:r>
              <a:rPr lang="en-US" altLang="ko-KR" sz="2400" smtClean="0"/>
              <a:t>Modus Ponens: P and P</a:t>
            </a:r>
            <a:r>
              <a:rPr lang="en-US" altLang="ko-KR" sz="2400" smtClean="0">
                <a:cs typeface="Times New Roman" panose="02020603050405020304" pitchFamily="18" charset="0"/>
              </a:rPr>
              <a:t>→</a:t>
            </a:r>
            <a:r>
              <a:rPr lang="en-US" altLang="ko-KR" sz="2400" smtClean="0"/>
              <a:t>Q infer Q</a:t>
            </a:r>
          </a:p>
          <a:p>
            <a:pPr eaLnBrk="1" hangingPunct="1"/>
            <a:r>
              <a:rPr lang="en-US" altLang="ko-KR" sz="2400" smtClean="0"/>
              <a:t>Modus Tolens: P</a:t>
            </a:r>
            <a:r>
              <a:rPr lang="en-US" altLang="ko-KR" sz="2400" smtClean="0">
                <a:cs typeface="Times New Roman" panose="02020603050405020304" pitchFamily="18" charset="0"/>
              </a:rPr>
              <a:t>→</a:t>
            </a:r>
            <a:r>
              <a:rPr lang="en-US" altLang="ko-KR" sz="2400" smtClean="0"/>
              <a:t>Q and </a:t>
            </a:r>
            <a:r>
              <a:rPr lang="en-US" altLang="ko-KR" sz="2400" smtClean="0">
                <a:cs typeface="Times New Roman" panose="02020603050405020304" pitchFamily="18" charset="0"/>
              </a:rPr>
              <a:t>¬</a:t>
            </a:r>
            <a:r>
              <a:rPr lang="en-US" altLang="ko-KR" sz="2400" smtClean="0"/>
              <a:t> Q infer </a:t>
            </a:r>
            <a:r>
              <a:rPr lang="en-US" altLang="ko-KR" sz="2400" smtClean="0">
                <a:cs typeface="Times New Roman" panose="02020603050405020304" pitchFamily="18" charset="0"/>
              </a:rPr>
              <a:t>¬</a:t>
            </a:r>
            <a:r>
              <a:rPr lang="en-US" altLang="ko-KR" sz="2400" smtClean="0"/>
              <a:t> P</a:t>
            </a:r>
          </a:p>
          <a:p>
            <a:pPr eaLnBrk="1" hangingPunct="1"/>
            <a:r>
              <a:rPr lang="en-US" altLang="ko-KR" sz="2400" smtClean="0"/>
              <a:t>Elimination: P </a:t>
            </a:r>
            <a:r>
              <a:rPr lang="en-US" altLang="ko-KR" sz="2400" smtClean="0">
                <a:sym typeface="Symbol" panose="05050102010706020507" pitchFamily="18" charset="2"/>
              </a:rPr>
              <a:t></a:t>
            </a:r>
            <a:r>
              <a:rPr lang="en-US" altLang="ko-KR" sz="2400" smtClean="0"/>
              <a:t> Q infer P and Q</a:t>
            </a:r>
          </a:p>
          <a:p>
            <a:pPr eaLnBrk="1" hangingPunct="1"/>
            <a:r>
              <a:rPr lang="en-US" altLang="ko-KR" sz="2400" smtClean="0"/>
              <a:t>Introduction: P and Q infer P </a:t>
            </a:r>
            <a:r>
              <a:rPr lang="en-US" altLang="ko-KR" sz="2400" smtClean="0">
                <a:sym typeface="Symbol" panose="05050102010706020507" pitchFamily="18" charset="2"/>
              </a:rPr>
              <a:t></a:t>
            </a:r>
            <a:r>
              <a:rPr lang="en-US" altLang="ko-KR" sz="2400" smtClean="0"/>
              <a:t> Q</a:t>
            </a:r>
          </a:p>
          <a:p>
            <a:pPr eaLnBrk="1" hangingPunct="1"/>
            <a:r>
              <a:rPr lang="en-US" altLang="ko-KR" sz="2400" smtClean="0"/>
              <a:t>Merge: P </a:t>
            </a:r>
            <a:r>
              <a:rPr lang="en-US" altLang="ko-KR" sz="2400" smtClean="0">
                <a:sym typeface="Symbol" panose="05050102010706020507" pitchFamily="18" charset="2"/>
              </a:rPr>
              <a:t></a:t>
            </a:r>
            <a:r>
              <a:rPr lang="en-US" altLang="ko-KR" sz="2400" smtClean="0"/>
              <a:t> Q and </a:t>
            </a:r>
            <a:r>
              <a:rPr lang="en-US" altLang="ko-KR" sz="2400" smtClean="0">
                <a:cs typeface="Times New Roman" panose="02020603050405020304" pitchFamily="18" charset="0"/>
              </a:rPr>
              <a:t>¬</a:t>
            </a:r>
            <a:r>
              <a:rPr lang="en-US" altLang="ko-KR" sz="2400" smtClean="0"/>
              <a:t> P </a:t>
            </a:r>
            <a:r>
              <a:rPr lang="en-US" altLang="ko-KR" sz="2400" smtClean="0">
                <a:sym typeface="Symbol" panose="05050102010706020507" pitchFamily="18" charset="2"/>
              </a:rPr>
              <a:t></a:t>
            </a:r>
            <a:r>
              <a:rPr lang="en-US" altLang="ko-KR" sz="2400" smtClean="0"/>
              <a:t> Q infer Q</a:t>
            </a:r>
          </a:p>
          <a:p>
            <a:pPr eaLnBrk="1" hangingPunct="1"/>
            <a:r>
              <a:rPr lang="en-US" altLang="ko-KR" sz="2400" smtClean="0"/>
              <a:t>Chaining: P</a:t>
            </a:r>
            <a:r>
              <a:rPr lang="en-US" altLang="ko-KR" sz="2400" smtClean="0">
                <a:cs typeface="Times New Roman" panose="02020603050405020304" pitchFamily="18" charset="0"/>
              </a:rPr>
              <a:t>→</a:t>
            </a:r>
            <a:r>
              <a:rPr lang="en-US" altLang="ko-KR" sz="2400" smtClean="0">
                <a:latin typeface="신명조"/>
                <a:ea typeface="신명조"/>
                <a:cs typeface="신명조"/>
              </a:rPr>
              <a:t>Q and Q</a:t>
            </a:r>
            <a:r>
              <a:rPr lang="en-US" altLang="ko-KR" sz="2400" smtClean="0">
                <a:cs typeface="Times New Roman" panose="02020603050405020304" pitchFamily="18" charset="0"/>
              </a:rPr>
              <a:t>→</a:t>
            </a:r>
            <a:r>
              <a:rPr lang="en-US" altLang="ko-KR" sz="2400" smtClean="0">
                <a:latin typeface="신명조"/>
                <a:ea typeface="신명조"/>
                <a:cs typeface="신명조"/>
              </a:rPr>
              <a:t>R infer P</a:t>
            </a:r>
            <a:r>
              <a:rPr lang="en-US" altLang="ko-KR" sz="2400" smtClean="0">
                <a:cs typeface="Times New Roman" panose="02020603050405020304" pitchFamily="18" charset="0"/>
              </a:rPr>
              <a:t>→</a:t>
            </a:r>
            <a:r>
              <a:rPr lang="en-US" altLang="ko-KR" sz="2400" smtClean="0">
                <a:latin typeface="신명조"/>
                <a:ea typeface="신명조"/>
                <a:cs typeface="신명조"/>
              </a:rPr>
              <a:t>R</a:t>
            </a:r>
          </a:p>
          <a:p>
            <a:pPr eaLnBrk="1" hangingPunct="1"/>
            <a:r>
              <a:rPr lang="en-US" altLang="ko-KR" sz="2400" smtClean="0">
                <a:latin typeface="신명조"/>
                <a:ea typeface="신명조"/>
                <a:cs typeface="신명조"/>
              </a:rPr>
              <a:t>Universal Instantiation:</a:t>
            </a:r>
          </a:p>
        </p:txBody>
      </p:sp>
      <p:pic>
        <p:nvPicPr>
          <p:cNvPr id="1741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800600"/>
            <a:ext cx="38862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8E3AC683-4FDB-4587-B879-CD1BB8001920}" type="slidenum">
              <a:rPr lang="en-US" altLang="ko-KR" sz="1400" smtClean="0"/>
              <a:pPr>
                <a:spcBef>
                  <a:spcPct val="0"/>
                </a:spcBef>
                <a:buClrTx/>
                <a:buSzTx/>
                <a:buFontTx/>
                <a:buNone/>
              </a:pPr>
              <a:t>15</a:t>
            </a:fld>
            <a:endParaRPr lang="en-US" altLang="ko-KR" sz="1400" smtClean="0"/>
          </a:p>
        </p:txBody>
      </p:sp>
      <p:sp>
        <p:nvSpPr>
          <p:cNvPr id="18435" name="Rectangle 2"/>
          <p:cNvSpPr>
            <a:spLocks noGrp="1" noChangeArrowheads="1"/>
          </p:cNvSpPr>
          <p:nvPr>
            <p:ph type="title"/>
          </p:nvPr>
        </p:nvSpPr>
        <p:spPr/>
        <p:txBody>
          <a:bodyPr/>
          <a:lstStyle/>
          <a:p>
            <a:pPr eaLnBrk="1" hangingPunct="1"/>
            <a:r>
              <a:rPr lang="en-US" altLang="ko-KR" smtClean="0"/>
              <a:t>Modus Ponens</a:t>
            </a:r>
          </a:p>
        </p:txBody>
      </p:sp>
      <p:sp>
        <p:nvSpPr>
          <p:cNvPr id="18436" name="Rectangle 3"/>
          <p:cNvSpPr>
            <a:spLocks noGrp="1" noChangeArrowheads="1"/>
          </p:cNvSpPr>
          <p:nvPr>
            <p:ph type="body" idx="1"/>
          </p:nvPr>
        </p:nvSpPr>
        <p:spPr>
          <a:xfrm>
            <a:off x="914400" y="1676400"/>
            <a:ext cx="7543800" cy="4191000"/>
          </a:xfrm>
        </p:spPr>
        <p:txBody>
          <a:bodyPr/>
          <a:lstStyle/>
          <a:p>
            <a:pPr eaLnBrk="1" hangingPunct="1"/>
            <a:r>
              <a:rPr lang="en-US" altLang="ko-KR" sz="2800" smtClean="0"/>
              <a:t>Modus Ponens: P and P</a:t>
            </a:r>
            <a:r>
              <a:rPr lang="en-US" altLang="ko-KR" sz="2800" smtClean="0">
                <a:cs typeface="Times New Roman" panose="02020603050405020304" pitchFamily="18" charset="0"/>
              </a:rPr>
              <a:t>→</a:t>
            </a:r>
            <a:r>
              <a:rPr lang="en-US" altLang="ko-KR" sz="2800" smtClean="0"/>
              <a:t>Q infer Q</a:t>
            </a:r>
          </a:p>
          <a:p>
            <a:pPr eaLnBrk="1" hangingPunct="1"/>
            <a:r>
              <a:rPr lang="en-US" altLang="ko-KR" sz="2800" smtClean="0"/>
              <a:t>Simple example</a:t>
            </a:r>
          </a:p>
          <a:p>
            <a:pPr lvl="1" eaLnBrk="1" hangingPunct="1"/>
            <a:r>
              <a:rPr lang="en-US" altLang="ko-KR" sz="2400" smtClean="0"/>
              <a:t>“if it is raining then the ground will be wet” and “it is raining”</a:t>
            </a:r>
          </a:p>
          <a:p>
            <a:pPr lvl="2" eaLnBrk="1" hangingPunct="1"/>
            <a:r>
              <a:rPr lang="en-US" altLang="ko-KR" sz="2000" smtClean="0"/>
              <a:t>P: “it is raining”</a:t>
            </a:r>
          </a:p>
          <a:p>
            <a:pPr lvl="2" eaLnBrk="1" hangingPunct="1"/>
            <a:r>
              <a:rPr lang="en-US" altLang="ko-KR" sz="2000" smtClean="0"/>
              <a:t>Q: “the ground is wet”</a:t>
            </a:r>
          </a:p>
          <a:p>
            <a:pPr lvl="2" eaLnBrk="1" hangingPunct="1"/>
            <a:r>
              <a:rPr lang="en-US" altLang="ko-KR" sz="2000" smtClean="0"/>
              <a:t>set of axioms: {P</a:t>
            </a:r>
            <a:r>
              <a:rPr lang="en-US" altLang="ko-KR" sz="2000" smtClean="0">
                <a:cs typeface="Times New Roman" panose="02020603050405020304" pitchFamily="18" charset="0"/>
              </a:rPr>
              <a:t>→</a:t>
            </a:r>
            <a:r>
              <a:rPr lang="en-US" altLang="ko-KR" sz="2000" smtClean="0"/>
              <a:t>Q, P}</a:t>
            </a:r>
          </a:p>
          <a:p>
            <a:pPr lvl="1" eaLnBrk="1" hangingPunct="1"/>
            <a:r>
              <a:rPr lang="en-US" altLang="ko-KR" sz="2400" smtClean="0"/>
              <a:t>through an application of modus ponens</a:t>
            </a:r>
          </a:p>
          <a:p>
            <a:pPr lvl="2" eaLnBrk="1" hangingPunct="1"/>
            <a:r>
              <a:rPr lang="en-US" altLang="ko-KR" sz="2000" smtClean="0"/>
              <a:t>Q may be added to the set of true expressions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A655FE9D-CBE2-47C3-937A-AF56FAA0A739}" type="slidenum">
              <a:rPr lang="en-US" altLang="ko-KR" sz="1400" smtClean="0"/>
              <a:pPr>
                <a:spcBef>
                  <a:spcPct val="0"/>
                </a:spcBef>
                <a:buClrTx/>
                <a:buSzTx/>
                <a:buFontTx/>
                <a:buNone/>
              </a:pPr>
              <a:t>16</a:t>
            </a:fld>
            <a:endParaRPr lang="en-US" altLang="ko-KR" sz="1400" smtClean="0"/>
          </a:p>
        </p:txBody>
      </p:sp>
      <p:sp>
        <p:nvSpPr>
          <p:cNvPr id="19459" name="Rectangle 2"/>
          <p:cNvSpPr>
            <a:spLocks noGrp="1" noChangeArrowheads="1"/>
          </p:cNvSpPr>
          <p:nvPr>
            <p:ph type="title"/>
          </p:nvPr>
        </p:nvSpPr>
        <p:spPr/>
        <p:txBody>
          <a:bodyPr/>
          <a:lstStyle/>
          <a:p>
            <a:pPr eaLnBrk="1" hangingPunct="1"/>
            <a:r>
              <a:rPr lang="en-US" altLang="ko-KR" smtClean="0"/>
              <a:t>Modus Ponens (2)</a:t>
            </a:r>
          </a:p>
        </p:txBody>
      </p:sp>
      <p:sp>
        <p:nvSpPr>
          <p:cNvPr id="19460" name="Rectangle 3"/>
          <p:cNvSpPr>
            <a:spLocks noGrp="1" noChangeArrowheads="1"/>
          </p:cNvSpPr>
          <p:nvPr>
            <p:ph type="body" idx="1"/>
          </p:nvPr>
        </p:nvSpPr>
        <p:spPr>
          <a:xfrm>
            <a:off x="914400" y="1676400"/>
            <a:ext cx="7543800" cy="4191000"/>
          </a:xfrm>
        </p:spPr>
        <p:txBody>
          <a:bodyPr/>
          <a:lstStyle/>
          <a:p>
            <a:pPr eaLnBrk="1" hangingPunct="1">
              <a:lnSpc>
                <a:spcPct val="90000"/>
              </a:lnSpc>
            </a:pPr>
            <a:r>
              <a:rPr lang="en-US" altLang="ko-KR" sz="2800" dirty="0" smtClean="0"/>
              <a:t>Example containing variables</a:t>
            </a:r>
          </a:p>
          <a:p>
            <a:pPr lvl="1" eaLnBrk="1" hangingPunct="1">
              <a:lnSpc>
                <a:spcPct val="90000"/>
              </a:lnSpc>
            </a:pPr>
            <a:r>
              <a:rPr lang="en-US" altLang="ko-KR" sz="2400" dirty="0" smtClean="0"/>
              <a:t>common syllogism</a:t>
            </a:r>
          </a:p>
          <a:p>
            <a:pPr lvl="2" eaLnBrk="1" hangingPunct="1">
              <a:lnSpc>
                <a:spcPct val="90000"/>
              </a:lnSpc>
            </a:pPr>
            <a:r>
              <a:rPr lang="en-US" altLang="ko-KR" sz="2000" dirty="0" smtClean="0"/>
              <a:t>“all men are mortal and Socrates is a man; therefore Socrates is mortal.”</a:t>
            </a:r>
          </a:p>
          <a:p>
            <a:pPr lvl="1" eaLnBrk="1" hangingPunct="1">
              <a:lnSpc>
                <a:spcPct val="90000"/>
              </a:lnSpc>
            </a:pPr>
            <a:r>
              <a:rPr lang="en-US" altLang="ko-KR" sz="2400" dirty="0" smtClean="0"/>
              <a:t>“all men are mortal” may be represented by</a:t>
            </a:r>
          </a:p>
          <a:p>
            <a:pPr lvl="2" eaLnBrk="1" hangingPunct="1">
              <a:lnSpc>
                <a:spcPct val="140000"/>
              </a:lnSpc>
            </a:pPr>
            <a:r>
              <a:rPr lang="en-US" altLang="ko-KR" sz="2000" dirty="0" smtClean="0"/>
              <a:t> </a:t>
            </a:r>
          </a:p>
          <a:p>
            <a:pPr lvl="1" eaLnBrk="1" hangingPunct="1">
              <a:lnSpc>
                <a:spcPct val="90000"/>
              </a:lnSpc>
            </a:pPr>
            <a:r>
              <a:rPr lang="en-US" altLang="ko-KR" sz="2400" dirty="0" smtClean="0"/>
              <a:t>“Socrates is a man” is</a:t>
            </a:r>
          </a:p>
          <a:p>
            <a:pPr lvl="2" eaLnBrk="1" hangingPunct="1">
              <a:lnSpc>
                <a:spcPct val="90000"/>
              </a:lnSpc>
            </a:pPr>
            <a:r>
              <a:rPr lang="en-US" altLang="ko-KR" sz="2000" dirty="0" smtClean="0"/>
              <a:t>man(</a:t>
            </a:r>
            <a:r>
              <a:rPr lang="en-US" altLang="ko-KR" sz="2000" dirty="0" err="1" smtClean="0"/>
              <a:t>socrates</a:t>
            </a:r>
            <a:r>
              <a:rPr lang="en-US" altLang="ko-KR" sz="2000" dirty="0" smtClean="0"/>
              <a:t>).</a:t>
            </a:r>
          </a:p>
          <a:p>
            <a:pPr lvl="1" eaLnBrk="1" hangingPunct="1">
              <a:lnSpc>
                <a:spcPct val="90000"/>
              </a:lnSpc>
            </a:pPr>
            <a:r>
              <a:rPr lang="en-US" altLang="ko-KR" sz="2400" dirty="0" smtClean="0"/>
              <a:t>we may substitute any value in the domain for X, because the X is universally quantified</a:t>
            </a:r>
          </a:p>
          <a:p>
            <a:pPr lvl="2" eaLnBrk="1" hangingPunct="1">
              <a:lnSpc>
                <a:spcPct val="90000"/>
              </a:lnSpc>
            </a:pPr>
            <a:r>
              <a:rPr lang="en-US" altLang="ko-KR" sz="2000" dirty="0" smtClean="0"/>
              <a:t>man(</a:t>
            </a:r>
            <a:r>
              <a:rPr lang="en-US" altLang="ko-KR" sz="2000" dirty="0" err="1" smtClean="0"/>
              <a:t>socrates</a:t>
            </a:r>
            <a:r>
              <a:rPr lang="en-US" altLang="ko-KR" sz="2000" dirty="0" smtClean="0"/>
              <a:t>) </a:t>
            </a:r>
            <a:r>
              <a:rPr lang="en-US" altLang="ko-KR" sz="2000" dirty="0" smtClean="0">
                <a:cs typeface="Times New Roman" panose="02020603050405020304" pitchFamily="18" charset="0"/>
              </a:rPr>
              <a:t>→</a:t>
            </a:r>
            <a:r>
              <a:rPr lang="en-US" altLang="ko-KR" sz="2000" dirty="0" smtClean="0"/>
              <a:t> mortal(</a:t>
            </a:r>
            <a:r>
              <a:rPr lang="en-US" altLang="ko-KR" sz="2000" dirty="0" err="1" smtClean="0"/>
              <a:t>socrates</a:t>
            </a:r>
            <a:r>
              <a:rPr lang="en-US" altLang="ko-KR" sz="2000" dirty="0" smtClean="0"/>
              <a:t>).</a:t>
            </a:r>
          </a:p>
        </p:txBody>
      </p:sp>
      <p:grpSp>
        <p:nvGrpSpPr>
          <p:cNvPr id="2" name="그룹 1"/>
          <p:cNvGrpSpPr/>
          <p:nvPr/>
        </p:nvGrpSpPr>
        <p:grpSpPr>
          <a:xfrm>
            <a:off x="2124075" y="3716338"/>
            <a:ext cx="3276600" cy="392112"/>
            <a:chOff x="2124075" y="3716338"/>
            <a:chExt cx="3276600" cy="392112"/>
          </a:xfrm>
        </p:grpSpPr>
        <p:pic>
          <p:nvPicPr>
            <p:cNvPr id="194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716338"/>
              <a:ext cx="32766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6" name="그림 5"/>
            <p:cNvPicPr>
              <a:picLocks noChangeAspect="1"/>
            </p:cNvPicPr>
            <p:nvPr/>
          </p:nvPicPr>
          <p:blipFill>
            <a:blip r:embed="rId3"/>
            <a:stretch>
              <a:fillRect/>
            </a:stretch>
          </p:blipFill>
          <p:spPr>
            <a:xfrm>
              <a:off x="3635896" y="3782416"/>
              <a:ext cx="356238" cy="259956"/>
            </a:xfrm>
            <a:prstGeom prst="rect">
              <a:avLst/>
            </a:prstGeom>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50B0D5AF-D73C-43FB-ACF3-1729CAA59611}" type="slidenum">
              <a:rPr lang="en-US" altLang="ko-KR" sz="1400" smtClean="0"/>
              <a:pPr>
                <a:spcBef>
                  <a:spcPct val="0"/>
                </a:spcBef>
                <a:buClrTx/>
                <a:buSzTx/>
                <a:buFontTx/>
                <a:buNone/>
              </a:pPr>
              <a:t>17</a:t>
            </a:fld>
            <a:endParaRPr lang="en-US" altLang="ko-KR" sz="1400" smtClean="0"/>
          </a:p>
        </p:txBody>
      </p:sp>
      <p:sp>
        <p:nvSpPr>
          <p:cNvPr id="20483" name="Rectangle 2"/>
          <p:cNvSpPr>
            <a:spLocks noGrp="1" noChangeArrowheads="1"/>
          </p:cNvSpPr>
          <p:nvPr>
            <p:ph type="title"/>
          </p:nvPr>
        </p:nvSpPr>
        <p:spPr/>
        <p:txBody>
          <a:bodyPr/>
          <a:lstStyle/>
          <a:p>
            <a:pPr eaLnBrk="1" hangingPunct="1"/>
            <a:r>
              <a:rPr lang="en-US" altLang="ko-KR" smtClean="0"/>
              <a:t>Undecidability</a:t>
            </a:r>
          </a:p>
        </p:txBody>
      </p:sp>
      <p:sp>
        <p:nvSpPr>
          <p:cNvPr id="20484" name="Rectangle 3"/>
          <p:cNvSpPr>
            <a:spLocks noGrp="1" noChangeArrowheads="1"/>
          </p:cNvSpPr>
          <p:nvPr>
            <p:ph type="body" idx="1"/>
          </p:nvPr>
        </p:nvSpPr>
        <p:spPr>
          <a:xfrm>
            <a:off x="914400" y="1676400"/>
            <a:ext cx="7543800" cy="4191000"/>
          </a:xfrm>
        </p:spPr>
        <p:txBody>
          <a:bodyPr/>
          <a:lstStyle/>
          <a:p>
            <a:pPr eaLnBrk="1" hangingPunct="1"/>
            <a:r>
              <a:rPr lang="en-US" altLang="ko-KR" sz="2800" smtClean="0"/>
              <a:t>Validity proof of full predicate calculus is undecidable</a:t>
            </a:r>
          </a:p>
          <a:p>
            <a:pPr lvl="1" eaLnBrk="1" hangingPunct="1"/>
            <a:r>
              <a:rPr lang="en-US" altLang="ko-KR" sz="2400" smtClean="0"/>
              <a:t>due to variable - possibly infinite</a:t>
            </a:r>
          </a:p>
          <a:p>
            <a:pPr eaLnBrk="1" hangingPunct="1"/>
            <a:r>
              <a:rPr lang="en-US" altLang="ko-KR" sz="2800" smtClean="0"/>
              <a:t>Exist a procedure to prove valid, but cannot show invalidity</a:t>
            </a:r>
          </a:p>
          <a:p>
            <a:pPr lvl="1" eaLnBrk="1" hangingPunct="1"/>
            <a:r>
              <a:rPr lang="en-US" altLang="ko-KR" sz="2400" smtClean="0"/>
              <a:t>semi-decidable</a:t>
            </a:r>
          </a:p>
          <a:p>
            <a:pPr lvl="1" eaLnBrk="1" hangingPunct="1"/>
            <a:r>
              <a:rPr lang="en-US" altLang="ko-KR" sz="2400" smtClean="0"/>
              <a:t>called resolution refutation process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F9D68FC4-E3F5-4C89-8959-EB7D1C504EE1}" type="slidenum">
              <a:rPr lang="en-US" altLang="ko-KR" sz="1400" smtClean="0"/>
              <a:pPr>
                <a:spcBef>
                  <a:spcPct val="0"/>
                </a:spcBef>
                <a:buClrTx/>
                <a:buSzTx/>
                <a:buFontTx/>
                <a:buNone/>
              </a:pPr>
              <a:t>18</a:t>
            </a:fld>
            <a:endParaRPr lang="en-US" altLang="ko-KR" sz="1400" smtClean="0"/>
          </a:p>
        </p:txBody>
      </p:sp>
      <p:sp>
        <p:nvSpPr>
          <p:cNvPr id="21507" name="Rectangle 2"/>
          <p:cNvSpPr>
            <a:spLocks noGrp="1" noChangeArrowheads="1"/>
          </p:cNvSpPr>
          <p:nvPr>
            <p:ph type="title"/>
          </p:nvPr>
        </p:nvSpPr>
        <p:spPr/>
        <p:txBody>
          <a:bodyPr/>
          <a:lstStyle/>
          <a:p>
            <a:pPr eaLnBrk="1" hangingPunct="1"/>
            <a:r>
              <a:rPr lang="en-US" altLang="ko-KR" smtClean="0"/>
              <a:t>Finding Proof</a:t>
            </a:r>
          </a:p>
        </p:txBody>
      </p:sp>
      <p:sp>
        <p:nvSpPr>
          <p:cNvPr id="21508" name="Rectangle 3"/>
          <p:cNvSpPr>
            <a:spLocks noGrp="1" noChangeArrowheads="1"/>
          </p:cNvSpPr>
          <p:nvPr>
            <p:ph type="body" idx="1"/>
          </p:nvPr>
        </p:nvSpPr>
        <p:spPr>
          <a:xfrm>
            <a:off x="914400" y="1676400"/>
            <a:ext cx="7543800" cy="4191000"/>
          </a:xfrm>
        </p:spPr>
        <p:txBody>
          <a:bodyPr/>
          <a:lstStyle/>
          <a:p>
            <a:pPr eaLnBrk="1" hangingPunct="1"/>
            <a:r>
              <a:rPr lang="en-US" altLang="ko-KR" sz="2800" smtClean="0"/>
              <a:t>Demonstration that WFF </a:t>
            </a:r>
            <a:r>
              <a:rPr lang="en-US" altLang="ko-KR" sz="2800" i="1" smtClean="0"/>
              <a:t>W</a:t>
            </a:r>
            <a:r>
              <a:rPr lang="en-US" altLang="ko-KR" sz="2800" smtClean="0"/>
              <a:t> logically follows from set of WFF </a:t>
            </a:r>
            <a:r>
              <a:rPr lang="en-US" altLang="ko-KR" sz="2800" i="1" smtClean="0"/>
              <a:t>S</a:t>
            </a:r>
            <a:r>
              <a:rPr lang="en-US" altLang="ko-KR" sz="2800" smtClean="0"/>
              <a:t> is proof of W given </a:t>
            </a:r>
            <a:r>
              <a:rPr lang="en-US" altLang="ko-KR" sz="2800" i="1" smtClean="0"/>
              <a:t>S</a:t>
            </a:r>
            <a:r>
              <a:rPr lang="en-US" altLang="ko-KR" sz="2800" smtClean="0"/>
              <a:t>.</a:t>
            </a:r>
          </a:p>
          <a:p>
            <a:pPr eaLnBrk="1" hangingPunct="1"/>
            <a:r>
              <a:rPr lang="en-US" altLang="ko-KR" sz="2800" smtClean="0"/>
              <a:t>Overview of Proof Procedure</a:t>
            </a:r>
          </a:p>
          <a:p>
            <a:pPr lvl="1" eaLnBrk="1" hangingPunct="1"/>
            <a:r>
              <a:rPr lang="en-US" altLang="ko-KR" sz="2400" smtClean="0"/>
              <a:t>If W logically follows from S, then every interpretation satisfying S also satisfies W.</a:t>
            </a:r>
          </a:p>
          <a:p>
            <a:pPr lvl="1" eaLnBrk="1" hangingPunct="1"/>
            <a:r>
              <a:rPr lang="en-US" altLang="ko-KR" sz="2400" smtClean="0"/>
              <a:t>No interpretation can satisfy </a:t>
            </a:r>
            <a:r>
              <a:rPr lang="en-US" altLang="ko-KR" sz="2400" smtClean="0">
                <a:cs typeface="Times New Roman" panose="02020603050405020304" pitchFamily="18" charset="0"/>
              </a:rPr>
              <a:t>¬</a:t>
            </a:r>
            <a:r>
              <a:rPr lang="en-US" altLang="ko-KR" sz="2400" smtClean="0"/>
              <a:t>W, therefore, {S, </a:t>
            </a:r>
            <a:r>
              <a:rPr lang="en-US" altLang="ko-KR" sz="2400" smtClean="0">
                <a:cs typeface="Times New Roman" panose="02020603050405020304" pitchFamily="18" charset="0"/>
              </a:rPr>
              <a:t>¬</a:t>
            </a:r>
            <a:r>
              <a:rPr lang="en-US" altLang="ko-KR" sz="2400" smtClean="0"/>
              <a:t>W} is unsatisfiable.</a:t>
            </a:r>
          </a:p>
          <a:p>
            <a:pPr lvl="1" eaLnBrk="1" hangingPunct="1"/>
            <a:r>
              <a:rPr lang="en-US" altLang="ko-KR" sz="2400" smtClean="0"/>
              <a:t>Show no interpretation exist for which each of WFFs in {S, </a:t>
            </a:r>
            <a:r>
              <a:rPr lang="en-US" altLang="ko-KR" sz="2400" smtClean="0">
                <a:cs typeface="Times New Roman" panose="02020603050405020304" pitchFamily="18" charset="0"/>
              </a:rPr>
              <a:t>¬</a:t>
            </a:r>
            <a:r>
              <a:rPr lang="en-US" altLang="ko-KR" sz="2400" smtClean="0"/>
              <a:t>W} has value 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1063F047-2101-4E64-B86E-4D8EE9425DBF}" type="slidenum">
              <a:rPr lang="en-US" altLang="ko-KR" sz="1400" smtClean="0"/>
              <a:pPr>
                <a:spcBef>
                  <a:spcPct val="0"/>
                </a:spcBef>
                <a:buClrTx/>
                <a:buSzTx/>
                <a:buFontTx/>
                <a:buNone/>
              </a:pPr>
              <a:t>19</a:t>
            </a:fld>
            <a:endParaRPr lang="en-US" altLang="ko-KR" sz="1400" smtClean="0"/>
          </a:p>
        </p:txBody>
      </p:sp>
      <p:sp>
        <p:nvSpPr>
          <p:cNvPr id="22531" name="Rectangle 2"/>
          <p:cNvSpPr>
            <a:spLocks noGrp="1" noChangeArrowheads="1"/>
          </p:cNvSpPr>
          <p:nvPr>
            <p:ph type="title"/>
          </p:nvPr>
        </p:nvSpPr>
        <p:spPr/>
        <p:txBody>
          <a:bodyPr/>
          <a:lstStyle/>
          <a:p>
            <a:pPr eaLnBrk="1" hangingPunct="1"/>
            <a:r>
              <a:rPr lang="en-US" altLang="ko-KR" smtClean="0"/>
              <a:t>Clause Form:</a:t>
            </a:r>
            <a:r>
              <a:rPr lang="en-US" altLang="ko-KR" sz="2800" smtClean="0"/>
              <a:t> conjunction of disjunctions</a:t>
            </a:r>
            <a:endParaRPr lang="en-US" altLang="ko-KR" smtClean="0"/>
          </a:p>
        </p:txBody>
      </p:sp>
      <p:sp>
        <p:nvSpPr>
          <p:cNvPr id="22532" name="Rectangle 3"/>
          <p:cNvSpPr>
            <a:spLocks noGrp="1" noChangeArrowheads="1"/>
          </p:cNvSpPr>
          <p:nvPr>
            <p:ph type="body" idx="1"/>
          </p:nvPr>
        </p:nvSpPr>
        <p:spPr>
          <a:xfrm>
            <a:off x="914400" y="1676400"/>
            <a:ext cx="7543800" cy="4800600"/>
          </a:xfrm>
        </p:spPr>
        <p:txBody>
          <a:bodyPr/>
          <a:lstStyle/>
          <a:p>
            <a:pPr eaLnBrk="1" hangingPunct="1">
              <a:lnSpc>
                <a:spcPct val="80000"/>
              </a:lnSpc>
            </a:pPr>
            <a:r>
              <a:rPr lang="en-US" altLang="ko-KR" sz="2800" dirty="0" smtClean="0"/>
              <a:t>Convenient form for match/inference process</a:t>
            </a:r>
          </a:p>
          <a:p>
            <a:pPr eaLnBrk="1" hangingPunct="1">
              <a:lnSpc>
                <a:spcPct val="90000"/>
              </a:lnSpc>
            </a:pPr>
            <a:r>
              <a:rPr lang="en-US" altLang="ko-KR" sz="2800" dirty="0" smtClean="0"/>
              <a:t>No implication, no universal and existential quantifiers, no parenthesis, as a collection of disjunctions</a:t>
            </a:r>
          </a:p>
          <a:p>
            <a:pPr eaLnBrk="1" hangingPunct="1">
              <a:lnSpc>
                <a:spcPct val="80000"/>
              </a:lnSpc>
            </a:pPr>
            <a:r>
              <a:rPr lang="en-US" altLang="ko-KR" sz="2800" dirty="0" smtClean="0"/>
              <a:t>Transform from WFFs to clause form</a:t>
            </a:r>
          </a:p>
          <a:p>
            <a:pPr lvl="1" eaLnBrk="1" hangingPunct="1">
              <a:lnSpc>
                <a:spcPct val="80000"/>
              </a:lnSpc>
            </a:pPr>
            <a:r>
              <a:rPr lang="en-US" altLang="ko-KR" sz="2000" dirty="0" smtClean="0"/>
              <a:t>Eliminate implication sign</a:t>
            </a:r>
          </a:p>
          <a:p>
            <a:pPr lvl="1" eaLnBrk="1" hangingPunct="1">
              <a:lnSpc>
                <a:spcPct val="80000"/>
              </a:lnSpc>
            </a:pPr>
            <a:r>
              <a:rPr lang="en-US" altLang="ko-KR" sz="2000" dirty="0" smtClean="0"/>
              <a:t>Reduce scope of negation sign</a:t>
            </a:r>
          </a:p>
          <a:p>
            <a:pPr lvl="1" eaLnBrk="1" hangingPunct="1">
              <a:lnSpc>
                <a:spcPct val="80000"/>
              </a:lnSpc>
            </a:pPr>
            <a:r>
              <a:rPr lang="en-US" altLang="ko-KR" sz="2000" dirty="0" smtClean="0"/>
              <a:t>Standardize variables</a:t>
            </a:r>
          </a:p>
          <a:p>
            <a:pPr lvl="1" eaLnBrk="1" hangingPunct="1">
              <a:lnSpc>
                <a:spcPct val="80000"/>
              </a:lnSpc>
            </a:pPr>
            <a:r>
              <a:rPr lang="en-US" altLang="ko-KR" sz="2000" dirty="0" smtClean="0"/>
              <a:t>Eliminate existential quantifier</a:t>
            </a:r>
          </a:p>
          <a:p>
            <a:pPr lvl="1" eaLnBrk="1" hangingPunct="1">
              <a:lnSpc>
                <a:spcPct val="80000"/>
              </a:lnSpc>
            </a:pPr>
            <a:r>
              <a:rPr lang="en-US" altLang="ko-KR" sz="2000" dirty="0" smtClean="0"/>
              <a:t>Convert to </a:t>
            </a:r>
            <a:r>
              <a:rPr lang="en-US" altLang="ko-KR" sz="2000" dirty="0" err="1" smtClean="0"/>
              <a:t>prenex</a:t>
            </a:r>
            <a:r>
              <a:rPr lang="en-US" altLang="ko-KR" sz="2000" dirty="0" smtClean="0"/>
              <a:t> </a:t>
            </a:r>
            <a:r>
              <a:rPr lang="en-US" altLang="ko-KR" sz="2000" dirty="0" smtClean="0"/>
              <a:t>form</a:t>
            </a:r>
          </a:p>
          <a:p>
            <a:pPr lvl="1" eaLnBrk="1" hangingPunct="1">
              <a:lnSpc>
                <a:spcPct val="80000"/>
              </a:lnSpc>
            </a:pPr>
            <a:r>
              <a:rPr lang="en-US" altLang="ko-KR" sz="2000" dirty="0" smtClean="0"/>
              <a:t>Put matrix in conjunctive normal form</a:t>
            </a:r>
          </a:p>
          <a:p>
            <a:pPr lvl="1" eaLnBrk="1" hangingPunct="1">
              <a:lnSpc>
                <a:spcPct val="80000"/>
              </a:lnSpc>
            </a:pPr>
            <a:r>
              <a:rPr lang="en-US" altLang="ko-KR" sz="2000" dirty="0" smtClean="0"/>
              <a:t>eliminate universal quantifier</a:t>
            </a:r>
          </a:p>
          <a:p>
            <a:pPr lvl="1" eaLnBrk="1" hangingPunct="1">
              <a:lnSpc>
                <a:spcPct val="80000"/>
              </a:lnSpc>
            </a:pPr>
            <a:r>
              <a:rPr lang="en-US" altLang="ko-KR" sz="2000" dirty="0" smtClean="0"/>
              <a:t>eliminate conjunctives</a:t>
            </a:r>
            <a:endParaRPr lang="en-US" altLang="ko-KR"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8F37C897-8F5F-40E9-9E91-8CF0C4870B82}" type="slidenum">
              <a:rPr lang="en-US" altLang="ko-KR" sz="1400" smtClean="0"/>
              <a:pPr>
                <a:spcBef>
                  <a:spcPct val="0"/>
                </a:spcBef>
                <a:buClrTx/>
                <a:buSzTx/>
                <a:buFontTx/>
                <a:buNone/>
              </a:pPr>
              <a:t>2</a:t>
            </a:fld>
            <a:endParaRPr lang="en-US" altLang="ko-KR" sz="1400" smtClean="0"/>
          </a:p>
        </p:txBody>
      </p:sp>
      <p:sp>
        <p:nvSpPr>
          <p:cNvPr id="5123" name="Rectangle 2"/>
          <p:cNvSpPr>
            <a:spLocks noGrp="1" noChangeArrowheads="1"/>
          </p:cNvSpPr>
          <p:nvPr>
            <p:ph type="title"/>
          </p:nvPr>
        </p:nvSpPr>
        <p:spPr/>
        <p:txBody>
          <a:bodyPr/>
          <a:lstStyle/>
          <a:p>
            <a:pPr eaLnBrk="1" hangingPunct="1"/>
            <a:r>
              <a:rPr lang="en-US" altLang="ko-KR" smtClean="0"/>
              <a:t>Inference Rules</a:t>
            </a:r>
          </a:p>
        </p:txBody>
      </p:sp>
      <p:sp>
        <p:nvSpPr>
          <p:cNvPr id="5124" name="Rectangle 3"/>
          <p:cNvSpPr>
            <a:spLocks noGrp="1" noChangeArrowheads="1"/>
          </p:cNvSpPr>
          <p:nvPr>
            <p:ph type="body" idx="1"/>
          </p:nvPr>
        </p:nvSpPr>
        <p:spPr>
          <a:xfrm>
            <a:off x="914400" y="1676400"/>
            <a:ext cx="7848600" cy="4953000"/>
          </a:xfrm>
        </p:spPr>
        <p:txBody>
          <a:bodyPr/>
          <a:lstStyle/>
          <a:p>
            <a:pPr eaLnBrk="1" hangingPunct="1">
              <a:lnSpc>
                <a:spcPct val="90000"/>
              </a:lnSpc>
            </a:pPr>
            <a:r>
              <a:rPr lang="en-US" altLang="ko-KR" sz="2800" smtClean="0"/>
              <a:t>The Semantics of Predicate Calculus</a:t>
            </a:r>
          </a:p>
          <a:p>
            <a:pPr lvl="1" eaLnBrk="1" hangingPunct="1">
              <a:lnSpc>
                <a:spcPct val="90000"/>
              </a:lnSpc>
            </a:pPr>
            <a:r>
              <a:rPr lang="en-US" altLang="ko-KR" sz="2400" smtClean="0"/>
              <a:t>provide a basis for a formal theory of </a:t>
            </a:r>
            <a:r>
              <a:rPr lang="en-US" altLang="ko-KR" sz="2400" i="1" smtClean="0">
                <a:solidFill>
                  <a:schemeClr val="accent2"/>
                </a:solidFill>
              </a:rPr>
              <a:t>logical inference</a:t>
            </a:r>
            <a:endParaRPr lang="en-US" altLang="ko-KR" sz="2400" smtClean="0"/>
          </a:p>
          <a:p>
            <a:pPr lvl="1" eaLnBrk="1" hangingPunct="1">
              <a:lnSpc>
                <a:spcPct val="90000"/>
              </a:lnSpc>
            </a:pPr>
            <a:r>
              <a:rPr lang="en-US" altLang="ko-KR" sz="2400" smtClean="0"/>
              <a:t>the ability to infer new </a:t>
            </a:r>
            <a:r>
              <a:rPr lang="en-US" altLang="ko-KR" sz="2400" i="1" smtClean="0">
                <a:solidFill>
                  <a:schemeClr val="accent2"/>
                </a:solidFill>
              </a:rPr>
              <a:t>correct</a:t>
            </a:r>
            <a:r>
              <a:rPr lang="en-US" altLang="ko-KR" sz="2400" smtClean="0"/>
              <a:t> expressions from a set of true assertions -&gt; important feature of the predicate calculus</a:t>
            </a:r>
          </a:p>
          <a:p>
            <a:pPr lvl="2" eaLnBrk="1" hangingPunct="1">
              <a:lnSpc>
                <a:spcPct val="90000"/>
              </a:lnSpc>
            </a:pPr>
            <a:r>
              <a:rPr lang="en-US" altLang="ko-KR" sz="2000" i="1" smtClean="0">
                <a:solidFill>
                  <a:schemeClr val="accent2"/>
                </a:solidFill>
              </a:rPr>
              <a:t>correct</a:t>
            </a:r>
            <a:r>
              <a:rPr lang="en-US" altLang="ko-KR" sz="2000" smtClean="0"/>
              <a:t> : consistent with all previous interpretations of the original set of expressions</a:t>
            </a:r>
          </a:p>
          <a:p>
            <a:pPr eaLnBrk="1" hangingPunct="1">
              <a:lnSpc>
                <a:spcPct val="90000"/>
              </a:lnSpc>
            </a:pPr>
            <a:r>
              <a:rPr lang="en-US" altLang="ko-KR" sz="2800" smtClean="0"/>
              <a:t>Some informal definitions</a:t>
            </a:r>
          </a:p>
          <a:p>
            <a:pPr lvl="1" eaLnBrk="1" hangingPunct="1">
              <a:lnSpc>
                <a:spcPct val="90000"/>
              </a:lnSpc>
            </a:pPr>
            <a:r>
              <a:rPr lang="en-US" altLang="ko-KR" sz="2400" smtClean="0"/>
              <a:t>An interpretation that makes a sentence true is said to </a:t>
            </a:r>
            <a:r>
              <a:rPr lang="en-US" altLang="ko-KR" sz="2400" i="1" smtClean="0">
                <a:solidFill>
                  <a:schemeClr val="accent2"/>
                </a:solidFill>
              </a:rPr>
              <a:t>satisfy</a:t>
            </a:r>
            <a:r>
              <a:rPr lang="en-US" altLang="ko-KR" sz="2400" smtClean="0"/>
              <a:t> that sentence.</a:t>
            </a:r>
          </a:p>
          <a:p>
            <a:pPr lvl="1" eaLnBrk="1" hangingPunct="1">
              <a:lnSpc>
                <a:spcPct val="90000"/>
              </a:lnSpc>
            </a:pPr>
            <a:r>
              <a:rPr lang="en-US" altLang="ko-KR" sz="2400" smtClean="0"/>
              <a:t>An expression X </a:t>
            </a:r>
            <a:r>
              <a:rPr lang="en-US" altLang="ko-KR" sz="2400" i="1" smtClean="0">
                <a:solidFill>
                  <a:schemeClr val="accent2"/>
                </a:solidFill>
              </a:rPr>
              <a:t>logically follows</a:t>
            </a:r>
            <a:r>
              <a:rPr lang="en-US" altLang="ko-KR" sz="2400" smtClean="0"/>
              <a:t> from a set of predicate calculus expressions S if every interpretation that satisfies S also satisfies X</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CE98A009-76AF-4D35-87BF-C93832FC6C89}" type="slidenum">
              <a:rPr lang="en-US" altLang="ko-KR" sz="1400" smtClean="0"/>
              <a:pPr>
                <a:spcBef>
                  <a:spcPct val="0"/>
                </a:spcBef>
                <a:buClrTx/>
                <a:buSzTx/>
                <a:buFontTx/>
                <a:buNone/>
              </a:pPr>
              <a:t>20</a:t>
            </a:fld>
            <a:endParaRPr lang="en-US" altLang="ko-KR" sz="1400" smtClean="0"/>
          </a:p>
        </p:txBody>
      </p:sp>
      <p:sp>
        <p:nvSpPr>
          <p:cNvPr id="23555" name="Rectangle 2"/>
          <p:cNvSpPr>
            <a:spLocks noGrp="1" noChangeArrowheads="1"/>
          </p:cNvSpPr>
          <p:nvPr>
            <p:ph type="title"/>
          </p:nvPr>
        </p:nvSpPr>
        <p:spPr/>
        <p:txBody>
          <a:bodyPr/>
          <a:lstStyle/>
          <a:p>
            <a:pPr eaLnBrk="1" hangingPunct="1"/>
            <a:r>
              <a:rPr lang="en-US" altLang="ko-KR" smtClean="0"/>
              <a:t>From WFFs to Clause Form</a:t>
            </a:r>
          </a:p>
        </p:txBody>
      </p:sp>
      <p:sp>
        <p:nvSpPr>
          <p:cNvPr id="23556" name="Rectangle 3"/>
          <p:cNvSpPr>
            <a:spLocks noGrp="1" noChangeArrowheads="1"/>
          </p:cNvSpPr>
          <p:nvPr>
            <p:ph type="body" idx="1"/>
          </p:nvPr>
        </p:nvSpPr>
        <p:spPr>
          <a:xfrm>
            <a:off x="914400" y="1676400"/>
            <a:ext cx="7543800" cy="4191000"/>
          </a:xfrm>
        </p:spPr>
        <p:txBody>
          <a:bodyPr/>
          <a:lstStyle/>
          <a:p>
            <a:pPr eaLnBrk="1" hangingPunct="1">
              <a:lnSpc>
                <a:spcPct val="90000"/>
              </a:lnSpc>
            </a:pPr>
            <a:r>
              <a:rPr lang="en-US" altLang="ko-KR" sz="2800" smtClean="0"/>
              <a:t>Eliminate implication sign</a:t>
            </a:r>
          </a:p>
          <a:p>
            <a:pPr lvl="1" eaLnBrk="1" hangingPunct="1">
              <a:lnSpc>
                <a:spcPct val="90000"/>
              </a:lnSpc>
            </a:pPr>
            <a:r>
              <a:rPr lang="en-US" altLang="ko-KR" sz="2400" smtClean="0"/>
              <a:t>substitute “</a:t>
            </a:r>
            <a:r>
              <a:rPr lang="en-US" altLang="ko-KR" sz="2400" smtClean="0">
                <a:cs typeface="Times New Roman" panose="02020603050405020304" pitchFamily="18" charset="0"/>
              </a:rPr>
              <a:t>¬</a:t>
            </a:r>
            <a:r>
              <a:rPr lang="en-US" altLang="ko-KR" sz="2400" smtClean="0"/>
              <a:t>A </a:t>
            </a:r>
            <a:r>
              <a:rPr lang="en-US" altLang="ko-KR" sz="1800" smtClean="0">
                <a:sym typeface="Symbol" panose="05050102010706020507" pitchFamily="18" charset="2"/>
              </a:rPr>
              <a:t></a:t>
            </a:r>
            <a:r>
              <a:rPr lang="en-US" altLang="ko-KR" sz="2400" smtClean="0"/>
              <a:t> B” for “A</a:t>
            </a:r>
            <a:r>
              <a:rPr lang="en-US" altLang="ko-KR" sz="2400" smtClean="0">
                <a:cs typeface="Times New Roman" panose="02020603050405020304" pitchFamily="18" charset="0"/>
              </a:rPr>
              <a:t>→</a:t>
            </a:r>
            <a:r>
              <a:rPr lang="en-US" altLang="ko-KR" sz="2400" smtClean="0"/>
              <a:t>B”</a:t>
            </a:r>
          </a:p>
          <a:p>
            <a:pPr eaLnBrk="1" hangingPunct="1">
              <a:lnSpc>
                <a:spcPct val="90000"/>
              </a:lnSpc>
            </a:pPr>
            <a:r>
              <a:rPr lang="en-US" altLang="ko-KR" sz="2800" smtClean="0"/>
              <a:t>Reduce scope of negation sign</a:t>
            </a:r>
          </a:p>
          <a:p>
            <a:pPr lvl="1" eaLnBrk="1" hangingPunct="1">
              <a:lnSpc>
                <a:spcPct val="130000"/>
              </a:lnSpc>
            </a:pPr>
            <a:r>
              <a:rPr lang="en-US" altLang="ko-KR" sz="2400" smtClean="0"/>
              <a:t> </a:t>
            </a:r>
          </a:p>
          <a:p>
            <a:pPr lvl="1" eaLnBrk="1" hangingPunct="1">
              <a:lnSpc>
                <a:spcPct val="130000"/>
              </a:lnSpc>
            </a:pPr>
            <a:r>
              <a:rPr lang="en-US" altLang="ko-KR" sz="2400" smtClean="0"/>
              <a:t> </a:t>
            </a:r>
          </a:p>
          <a:p>
            <a:pPr lvl="1" eaLnBrk="1" hangingPunct="1">
              <a:lnSpc>
                <a:spcPct val="130000"/>
              </a:lnSpc>
            </a:pPr>
            <a:r>
              <a:rPr lang="en-US" altLang="ko-KR" sz="2400" smtClean="0"/>
              <a:t> </a:t>
            </a:r>
          </a:p>
          <a:p>
            <a:pPr lvl="1" eaLnBrk="1" hangingPunct="1">
              <a:lnSpc>
                <a:spcPct val="130000"/>
              </a:lnSpc>
            </a:pPr>
            <a:r>
              <a:rPr lang="en-US" altLang="ko-KR" sz="2400" smtClean="0"/>
              <a:t> </a:t>
            </a:r>
          </a:p>
          <a:p>
            <a:pPr lvl="1" eaLnBrk="1" hangingPunct="1">
              <a:lnSpc>
                <a:spcPct val="130000"/>
              </a:lnSpc>
            </a:pPr>
            <a:r>
              <a:rPr lang="en-US" altLang="ko-KR" sz="2400" smtClean="0"/>
              <a:t>  </a:t>
            </a:r>
          </a:p>
        </p:txBody>
      </p:sp>
      <p:pic>
        <p:nvPicPr>
          <p:cNvPr id="2355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276600"/>
            <a:ext cx="61245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2355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810000"/>
            <a:ext cx="61150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2355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381500"/>
            <a:ext cx="24193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2356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4953000"/>
            <a:ext cx="3371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23561"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5486400"/>
            <a:ext cx="33432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50A7C8D3-A0C0-4B66-B57B-91D948A8C747}" type="slidenum">
              <a:rPr lang="en-US" altLang="ko-KR" sz="1400" smtClean="0"/>
              <a:pPr>
                <a:spcBef>
                  <a:spcPct val="0"/>
                </a:spcBef>
                <a:buClrTx/>
                <a:buSzTx/>
                <a:buFontTx/>
                <a:buNone/>
              </a:pPr>
              <a:t>21</a:t>
            </a:fld>
            <a:endParaRPr lang="en-US" altLang="ko-KR" sz="1400" smtClean="0"/>
          </a:p>
        </p:txBody>
      </p:sp>
      <p:sp>
        <p:nvSpPr>
          <p:cNvPr id="24579" name="Rectangle 2"/>
          <p:cNvSpPr>
            <a:spLocks noGrp="1" noChangeArrowheads="1"/>
          </p:cNvSpPr>
          <p:nvPr>
            <p:ph type="title"/>
          </p:nvPr>
        </p:nvSpPr>
        <p:spPr/>
        <p:txBody>
          <a:bodyPr/>
          <a:lstStyle/>
          <a:p>
            <a:pPr eaLnBrk="1" hangingPunct="1"/>
            <a:r>
              <a:rPr lang="en-US" altLang="ko-KR" smtClean="0"/>
              <a:t>From WFFs to Clause Form (2)</a:t>
            </a:r>
          </a:p>
        </p:txBody>
      </p:sp>
      <p:sp>
        <p:nvSpPr>
          <p:cNvPr id="24580" name="Rectangle 3"/>
          <p:cNvSpPr>
            <a:spLocks noGrp="1" noChangeArrowheads="1"/>
          </p:cNvSpPr>
          <p:nvPr>
            <p:ph type="body" idx="1"/>
          </p:nvPr>
        </p:nvSpPr>
        <p:spPr>
          <a:xfrm>
            <a:off x="914400" y="1676400"/>
            <a:ext cx="7543800" cy="4191000"/>
          </a:xfrm>
        </p:spPr>
        <p:txBody>
          <a:bodyPr/>
          <a:lstStyle/>
          <a:p>
            <a:pPr eaLnBrk="1" hangingPunct="1">
              <a:lnSpc>
                <a:spcPct val="90000"/>
              </a:lnSpc>
            </a:pPr>
            <a:r>
              <a:rPr lang="en-US" altLang="ko-KR" sz="2800" smtClean="0"/>
              <a:t>Standardize variables</a:t>
            </a:r>
          </a:p>
          <a:p>
            <a:pPr lvl="1" eaLnBrk="1" hangingPunct="1">
              <a:lnSpc>
                <a:spcPct val="90000"/>
              </a:lnSpc>
            </a:pPr>
            <a:r>
              <a:rPr lang="en-US" altLang="ko-KR" sz="2400" smtClean="0"/>
              <a:t>a variable can be uniformly replaced by another</a:t>
            </a:r>
          </a:p>
          <a:p>
            <a:pPr lvl="1" eaLnBrk="1" hangingPunct="1">
              <a:lnSpc>
                <a:spcPct val="90000"/>
              </a:lnSpc>
            </a:pPr>
            <a:endParaRPr lang="en-US" altLang="ko-KR" sz="2400" smtClean="0"/>
          </a:p>
          <a:p>
            <a:pPr eaLnBrk="1" hangingPunct="1">
              <a:lnSpc>
                <a:spcPct val="90000"/>
              </a:lnSpc>
            </a:pPr>
            <a:r>
              <a:rPr lang="en-US" altLang="ko-KR" sz="2800" smtClean="0"/>
              <a:t>Eliminate existential quantifier</a:t>
            </a:r>
          </a:p>
          <a:p>
            <a:pPr lvl="1" eaLnBrk="1" hangingPunct="1">
              <a:lnSpc>
                <a:spcPct val="90000"/>
              </a:lnSpc>
            </a:pPr>
            <a:endParaRPr lang="en-US" altLang="ko-KR" sz="2400" smtClean="0"/>
          </a:p>
          <a:p>
            <a:pPr lvl="1" eaLnBrk="1" hangingPunct="1">
              <a:lnSpc>
                <a:spcPct val="90000"/>
              </a:lnSpc>
            </a:pPr>
            <a:r>
              <a:rPr lang="en-US" altLang="ko-KR" sz="2400" smtClean="0"/>
              <a:t>the dependency is explicitly defined by some function</a:t>
            </a:r>
          </a:p>
          <a:p>
            <a:pPr lvl="2" eaLnBrk="1" hangingPunct="1">
              <a:lnSpc>
                <a:spcPct val="150000"/>
              </a:lnSpc>
            </a:pPr>
            <a:endParaRPr lang="en-US" altLang="ko-KR" sz="2000" smtClean="0"/>
          </a:p>
          <a:p>
            <a:pPr lvl="2" eaLnBrk="1" hangingPunct="1">
              <a:lnSpc>
                <a:spcPct val="90000"/>
              </a:lnSpc>
            </a:pPr>
            <a:r>
              <a:rPr lang="en-US" altLang="ko-KR" sz="2000" smtClean="0"/>
              <a:t>Skolemize: to replace existentially quantified variable by a Skolem function whose argument are universally quantified variables</a:t>
            </a:r>
          </a:p>
          <a:p>
            <a:pPr lvl="2" eaLnBrk="1" hangingPunct="1">
              <a:lnSpc>
                <a:spcPct val="90000"/>
              </a:lnSpc>
            </a:pPr>
            <a:r>
              <a:rPr lang="en-US" altLang="ko-KR" sz="2000" smtClean="0"/>
              <a:t>function letter should be new</a:t>
            </a:r>
          </a:p>
        </p:txBody>
      </p:sp>
      <p:pic>
        <p:nvPicPr>
          <p:cNvPr id="2458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3429000"/>
            <a:ext cx="65436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2458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5025" y="4279900"/>
            <a:ext cx="4219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 name="그림 8"/>
          <p:cNvPicPr>
            <a:picLocks noChangeAspect="1"/>
          </p:cNvPicPr>
          <p:nvPr/>
        </p:nvPicPr>
        <p:blipFill>
          <a:blip r:embed="rId4"/>
          <a:stretch>
            <a:fillRect/>
          </a:stretch>
        </p:blipFill>
        <p:spPr>
          <a:xfrm>
            <a:off x="3275856" y="2632271"/>
            <a:ext cx="356237" cy="259957"/>
          </a:xfrm>
          <a:prstGeom prst="rect">
            <a:avLst/>
          </a:prstGeom>
        </p:spPr>
      </p:pic>
      <p:grpSp>
        <p:nvGrpSpPr>
          <p:cNvPr id="2" name="그룹 1"/>
          <p:cNvGrpSpPr/>
          <p:nvPr/>
        </p:nvGrpSpPr>
        <p:grpSpPr>
          <a:xfrm>
            <a:off x="1809750" y="6032500"/>
            <a:ext cx="2000250" cy="409575"/>
            <a:chOff x="1809750" y="6032500"/>
            <a:chExt cx="2000250" cy="409575"/>
          </a:xfrm>
        </p:grpSpPr>
        <p:pic>
          <p:nvPicPr>
            <p:cNvPr id="24584"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0" y="6032500"/>
              <a:ext cx="20002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11" name="그림 10"/>
            <p:cNvPicPr>
              <a:picLocks noChangeAspect="1"/>
            </p:cNvPicPr>
            <p:nvPr/>
          </p:nvPicPr>
          <p:blipFill>
            <a:blip r:embed="rId4"/>
            <a:stretch>
              <a:fillRect/>
            </a:stretch>
          </p:blipFill>
          <p:spPr>
            <a:xfrm>
              <a:off x="2895737" y="6124300"/>
              <a:ext cx="356237" cy="259957"/>
            </a:xfrm>
            <a:prstGeom prst="rect">
              <a:avLst/>
            </a:prstGeom>
          </p:spPr>
        </p:pic>
      </p:grpSp>
      <p:grpSp>
        <p:nvGrpSpPr>
          <p:cNvPr id="4" name="그룹 3"/>
          <p:cNvGrpSpPr/>
          <p:nvPr/>
        </p:nvGrpSpPr>
        <p:grpSpPr>
          <a:xfrm>
            <a:off x="2066925" y="2552700"/>
            <a:ext cx="5781675" cy="419100"/>
            <a:chOff x="2066925" y="2552700"/>
            <a:chExt cx="5781675" cy="419100"/>
          </a:xfrm>
        </p:grpSpPr>
        <p:grpSp>
          <p:nvGrpSpPr>
            <p:cNvPr id="3" name="그룹 2"/>
            <p:cNvGrpSpPr/>
            <p:nvPr/>
          </p:nvGrpSpPr>
          <p:grpSpPr>
            <a:xfrm>
              <a:off x="2066925" y="2552700"/>
              <a:ext cx="5781675" cy="419100"/>
              <a:chOff x="2066925" y="2552700"/>
              <a:chExt cx="5781675" cy="419100"/>
            </a:xfrm>
          </p:grpSpPr>
          <p:pic>
            <p:nvPicPr>
              <p:cNvPr id="24581"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6925" y="2552700"/>
                <a:ext cx="57816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10" name="그림 9"/>
              <p:cNvPicPr>
                <a:picLocks noChangeAspect="1"/>
              </p:cNvPicPr>
              <p:nvPr/>
            </p:nvPicPr>
            <p:blipFill>
              <a:blip r:embed="rId4"/>
              <a:stretch>
                <a:fillRect/>
              </a:stretch>
            </p:blipFill>
            <p:spPr>
              <a:xfrm>
                <a:off x="6292697" y="2632271"/>
                <a:ext cx="356237" cy="259957"/>
              </a:xfrm>
              <a:prstGeom prst="rect">
                <a:avLst/>
              </a:prstGeom>
            </p:spPr>
          </p:pic>
        </p:grpSp>
        <p:pic>
          <p:nvPicPr>
            <p:cNvPr id="14" name="그림 13"/>
            <p:cNvPicPr>
              <a:picLocks noChangeAspect="1"/>
            </p:cNvPicPr>
            <p:nvPr/>
          </p:nvPicPr>
          <p:blipFill>
            <a:blip r:embed="rId4"/>
            <a:stretch>
              <a:fillRect/>
            </a:stretch>
          </p:blipFill>
          <p:spPr>
            <a:xfrm>
              <a:off x="3242200" y="2632271"/>
              <a:ext cx="356237" cy="259957"/>
            </a:xfrm>
            <a:prstGeom prst="rect">
              <a:avLst/>
            </a:prstGeom>
          </p:spPr>
        </p:pic>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6647B0D7-4E06-43DD-9A19-368518CA2378}" type="slidenum">
              <a:rPr lang="en-US" altLang="ko-KR" sz="1400" smtClean="0"/>
              <a:pPr>
                <a:spcBef>
                  <a:spcPct val="0"/>
                </a:spcBef>
                <a:buClrTx/>
                <a:buSzTx/>
                <a:buFontTx/>
                <a:buNone/>
              </a:pPr>
              <a:t>22</a:t>
            </a:fld>
            <a:endParaRPr lang="en-US" altLang="ko-KR" sz="1400" smtClean="0"/>
          </a:p>
        </p:txBody>
      </p:sp>
      <p:sp>
        <p:nvSpPr>
          <p:cNvPr id="25603" name="Rectangle 2"/>
          <p:cNvSpPr>
            <a:spLocks noGrp="1" noChangeArrowheads="1"/>
          </p:cNvSpPr>
          <p:nvPr>
            <p:ph type="title"/>
          </p:nvPr>
        </p:nvSpPr>
        <p:spPr/>
        <p:txBody>
          <a:bodyPr/>
          <a:lstStyle/>
          <a:p>
            <a:pPr eaLnBrk="1" hangingPunct="1"/>
            <a:r>
              <a:rPr lang="en-US" altLang="ko-KR" smtClean="0"/>
              <a:t>From WFFs to Clause Form (3)</a:t>
            </a:r>
          </a:p>
        </p:txBody>
      </p:sp>
      <p:sp>
        <p:nvSpPr>
          <p:cNvPr id="25604" name="Rectangle 3"/>
          <p:cNvSpPr>
            <a:spLocks noGrp="1" noChangeArrowheads="1"/>
          </p:cNvSpPr>
          <p:nvPr>
            <p:ph type="body" idx="1"/>
          </p:nvPr>
        </p:nvSpPr>
        <p:spPr>
          <a:xfrm>
            <a:off x="914400" y="1676400"/>
            <a:ext cx="7543800" cy="4191000"/>
          </a:xfrm>
        </p:spPr>
        <p:txBody>
          <a:bodyPr/>
          <a:lstStyle/>
          <a:p>
            <a:pPr eaLnBrk="1" hangingPunct="1"/>
            <a:r>
              <a:rPr lang="en-US" altLang="ko-KR" sz="2800" dirty="0" smtClean="0"/>
              <a:t>Convert to </a:t>
            </a:r>
            <a:r>
              <a:rPr lang="en-US" altLang="ko-KR" sz="2800" dirty="0" err="1" smtClean="0"/>
              <a:t>prenex</a:t>
            </a:r>
            <a:r>
              <a:rPr lang="en-US" altLang="ko-KR" sz="2800" dirty="0" smtClean="0"/>
              <a:t> </a:t>
            </a:r>
            <a:r>
              <a:rPr lang="en-US" altLang="ko-KR" sz="2800" dirty="0" smtClean="0"/>
              <a:t>form</a:t>
            </a:r>
          </a:p>
          <a:p>
            <a:pPr lvl="1" eaLnBrk="1" hangingPunct="1"/>
            <a:r>
              <a:rPr lang="en-US" altLang="ko-KR" sz="2400" dirty="0" smtClean="0"/>
              <a:t>move all quantifiers to front</a:t>
            </a:r>
          </a:p>
          <a:p>
            <a:pPr lvl="1" eaLnBrk="1" hangingPunct="1"/>
            <a:r>
              <a:rPr lang="en-US" altLang="ko-KR" sz="2400" dirty="0" err="1" smtClean="0"/>
              <a:t>prenex</a:t>
            </a:r>
            <a:r>
              <a:rPr lang="en-US" altLang="ko-KR" sz="2400" dirty="0" smtClean="0"/>
              <a:t> </a:t>
            </a:r>
            <a:r>
              <a:rPr lang="en-US" altLang="ko-KR" sz="2400" dirty="0" smtClean="0"/>
              <a:t>form = prefix + matrix</a:t>
            </a:r>
          </a:p>
          <a:p>
            <a:pPr lvl="1" eaLnBrk="1" hangingPunct="1"/>
            <a:endParaRPr lang="en-US" altLang="ko-KR" sz="2400" dirty="0" smtClean="0"/>
          </a:p>
          <a:p>
            <a:pPr eaLnBrk="1" hangingPunct="1"/>
            <a:r>
              <a:rPr lang="en-US" altLang="ko-KR" sz="2800" dirty="0" smtClean="0"/>
              <a:t>Put matrix in conjunctive normal form</a:t>
            </a:r>
          </a:p>
          <a:p>
            <a:pPr lvl="1" eaLnBrk="1" hangingPunct="1"/>
            <a:r>
              <a:rPr lang="en-US" altLang="ko-KR" sz="2400" dirty="0" smtClean="0"/>
              <a:t>conjunctive normal form: conjunction of finite set of disjunction</a:t>
            </a:r>
          </a:p>
          <a:p>
            <a:pPr lvl="1" eaLnBrk="1" hangingPunct="1"/>
            <a:r>
              <a:rPr lang="en-US" altLang="ko-KR" sz="2400" dirty="0" smtClean="0"/>
              <a:t>replace</a:t>
            </a:r>
          </a:p>
        </p:txBody>
      </p:sp>
      <p:pic>
        <p:nvPicPr>
          <p:cNvPr id="2560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124200"/>
            <a:ext cx="542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2560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0861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2560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4163" y="4876800"/>
            <a:ext cx="388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63B84A1F-A6D5-4348-BB09-CB8FB4BD9BA4}" type="slidenum">
              <a:rPr lang="en-US" altLang="ko-KR" sz="1400" smtClean="0"/>
              <a:pPr>
                <a:spcBef>
                  <a:spcPct val="0"/>
                </a:spcBef>
                <a:buClrTx/>
                <a:buSzTx/>
                <a:buFontTx/>
                <a:buNone/>
              </a:pPr>
              <a:t>23</a:t>
            </a:fld>
            <a:endParaRPr lang="en-US" altLang="ko-KR" sz="1400" smtClean="0"/>
          </a:p>
        </p:txBody>
      </p:sp>
      <p:sp>
        <p:nvSpPr>
          <p:cNvPr id="26627" name="Rectangle 2"/>
          <p:cNvSpPr>
            <a:spLocks noGrp="1" noChangeArrowheads="1"/>
          </p:cNvSpPr>
          <p:nvPr>
            <p:ph type="title"/>
          </p:nvPr>
        </p:nvSpPr>
        <p:spPr/>
        <p:txBody>
          <a:bodyPr/>
          <a:lstStyle/>
          <a:p>
            <a:pPr eaLnBrk="1" hangingPunct="1"/>
            <a:r>
              <a:rPr lang="en-US" altLang="ko-KR" smtClean="0"/>
              <a:t>From WFFs to Clause Form (4)</a:t>
            </a:r>
          </a:p>
        </p:txBody>
      </p:sp>
      <p:sp>
        <p:nvSpPr>
          <p:cNvPr id="26628" name="Rectangle 3"/>
          <p:cNvSpPr>
            <a:spLocks noGrp="1" noChangeArrowheads="1"/>
          </p:cNvSpPr>
          <p:nvPr>
            <p:ph type="body" idx="1"/>
          </p:nvPr>
        </p:nvSpPr>
        <p:spPr>
          <a:xfrm>
            <a:off x="914400" y="1676400"/>
            <a:ext cx="7543800" cy="4191000"/>
          </a:xfrm>
        </p:spPr>
        <p:txBody>
          <a:bodyPr/>
          <a:lstStyle/>
          <a:p>
            <a:pPr eaLnBrk="1" hangingPunct="1"/>
            <a:r>
              <a:rPr lang="en-US" altLang="ko-KR" sz="2800" smtClean="0"/>
              <a:t>Eliminate universal quantifier</a:t>
            </a:r>
          </a:p>
          <a:p>
            <a:pPr lvl="1" eaLnBrk="1" hangingPunct="1"/>
            <a:r>
              <a:rPr lang="en-US" altLang="ko-KR" sz="2400" smtClean="0"/>
              <a:t>all variable are assumed universally quantified</a:t>
            </a:r>
          </a:p>
          <a:p>
            <a:pPr eaLnBrk="1" hangingPunct="1"/>
            <a:r>
              <a:rPr lang="en-US" altLang="ko-KR" sz="2800" smtClean="0"/>
              <a:t>Eliminate conjunctives</a:t>
            </a:r>
          </a:p>
          <a:p>
            <a:pPr lvl="1" eaLnBrk="1" hangingPunct="1"/>
            <a:r>
              <a:rPr lang="en-US" altLang="ko-KR" sz="2400" smtClean="0"/>
              <a:t>set of disjunctions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3264744A-5AB8-449F-88F0-4EDC9A612F51}" type="slidenum">
              <a:rPr lang="en-US" altLang="ko-KR" sz="1400" smtClean="0"/>
              <a:pPr>
                <a:spcBef>
                  <a:spcPct val="0"/>
                </a:spcBef>
                <a:buClrTx/>
                <a:buSzTx/>
                <a:buFontTx/>
                <a:buNone/>
              </a:pPr>
              <a:t>24</a:t>
            </a:fld>
            <a:endParaRPr lang="en-US" altLang="ko-KR" sz="1400" smtClean="0"/>
          </a:p>
        </p:txBody>
      </p:sp>
      <p:sp>
        <p:nvSpPr>
          <p:cNvPr id="27651" name="Rectangle 2"/>
          <p:cNvSpPr>
            <a:spLocks noGrp="1" noChangeArrowheads="1"/>
          </p:cNvSpPr>
          <p:nvPr>
            <p:ph type="title"/>
          </p:nvPr>
        </p:nvSpPr>
        <p:spPr/>
        <p:txBody>
          <a:bodyPr/>
          <a:lstStyle/>
          <a:p>
            <a:pPr eaLnBrk="1" hangingPunct="1"/>
            <a:r>
              <a:rPr lang="en-US" altLang="ko-KR" smtClean="0"/>
              <a:t>Unification</a:t>
            </a:r>
          </a:p>
        </p:txBody>
      </p:sp>
      <p:sp>
        <p:nvSpPr>
          <p:cNvPr id="27652" name="Rectangle 3"/>
          <p:cNvSpPr>
            <a:spLocks noGrp="1" noChangeArrowheads="1"/>
          </p:cNvSpPr>
          <p:nvPr>
            <p:ph type="body" idx="1"/>
          </p:nvPr>
        </p:nvSpPr>
        <p:spPr>
          <a:xfrm>
            <a:off x="914400" y="1676400"/>
            <a:ext cx="7543800" cy="4724400"/>
          </a:xfrm>
        </p:spPr>
        <p:txBody>
          <a:bodyPr/>
          <a:lstStyle/>
          <a:p>
            <a:pPr eaLnBrk="1" hangingPunct="1"/>
            <a:r>
              <a:rPr lang="en-US" altLang="ko-KR" sz="2800" smtClean="0"/>
              <a:t>A process for finding substitutions of terms for variables to make expressions identical</a:t>
            </a:r>
          </a:p>
          <a:p>
            <a:pPr eaLnBrk="1" hangingPunct="1"/>
            <a:r>
              <a:rPr lang="en-US" altLang="ko-KR" sz="2800" smtClean="0"/>
              <a:t>Propositional calculus</a:t>
            </a:r>
          </a:p>
          <a:p>
            <a:pPr lvl="1" eaLnBrk="1" hangingPunct="1"/>
            <a:r>
              <a:rPr lang="en-US" altLang="ko-KR" sz="2400" smtClean="0"/>
              <a:t>trivial</a:t>
            </a:r>
          </a:p>
          <a:p>
            <a:pPr lvl="2" eaLnBrk="1" hangingPunct="1"/>
            <a:r>
              <a:rPr lang="en-US" altLang="ko-KR" sz="2000" smtClean="0"/>
              <a:t>two expressions match iff they are syntactically identical</a:t>
            </a:r>
          </a:p>
          <a:p>
            <a:pPr eaLnBrk="1" hangingPunct="1"/>
            <a:r>
              <a:rPr lang="en-US" altLang="ko-KR" sz="2800" smtClean="0"/>
              <a:t>Predicate calculus</a:t>
            </a:r>
          </a:p>
          <a:p>
            <a:pPr lvl="1" eaLnBrk="1" hangingPunct="1"/>
            <a:r>
              <a:rPr lang="en-US" altLang="ko-KR" sz="2400" smtClean="0"/>
              <a:t>complicated</a:t>
            </a:r>
          </a:p>
          <a:p>
            <a:pPr lvl="2" eaLnBrk="1" hangingPunct="1"/>
            <a:r>
              <a:rPr lang="en-US" altLang="ko-KR" sz="2000" smtClean="0"/>
              <a:t>existence of variables in the expressions</a:t>
            </a:r>
          </a:p>
          <a:p>
            <a:pPr lvl="2" eaLnBrk="1" hangingPunct="1"/>
            <a:r>
              <a:rPr lang="en-US" altLang="ko-KR" sz="2000" smtClean="0"/>
              <a:t>requires decision process for determining the variable substitutions under which two or more expressions can be made identical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54ACEC0A-A818-451B-AB79-92E1B20D2686}" type="slidenum">
              <a:rPr lang="en-US" altLang="ko-KR" sz="1400" smtClean="0"/>
              <a:pPr>
                <a:spcBef>
                  <a:spcPct val="0"/>
                </a:spcBef>
                <a:buClrTx/>
                <a:buSzTx/>
                <a:buFontTx/>
                <a:buNone/>
              </a:pPr>
              <a:t>25</a:t>
            </a:fld>
            <a:endParaRPr lang="en-US" altLang="ko-KR" sz="1400" smtClean="0"/>
          </a:p>
        </p:txBody>
      </p:sp>
      <p:sp>
        <p:nvSpPr>
          <p:cNvPr id="28675" name="Rectangle 2"/>
          <p:cNvSpPr>
            <a:spLocks noGrp="1" noChangeArrowheads="1"/>
          </p:cNvSpPr>
          <p:nvPr>
            <p:ph type="title"/>
          </p:nvPr>
        </p:nvSpPr>
        <p:spPr/>
        <p:txBody>
          <a:bodyPr/>
          <a:lstStyle/>
          <a:p>
            <a:pPr eaLnBrk="1" hangingPunct="1"/>
            <a:r>
              <a:rPr lang="en-US" altLang="ko-KR" smtClean="0"/>
              <a:t>Unification (2)</a:t>
            </a:r>
          </a:p>
        </p:txBody>
      </p:sp>
      <p:sp>
        <p:nvSpPr>
          <p:cNvPr id="28676" name="Rectangle 3"/>
          <p:cNvSpPr>
            <a:spLocks noGrp="1" noChangeArrowheads="1"/>
          </p:cNvSpPr>
          <p:nvPr>
            <p:ph type="body" idx="1"/>
          </p:nvPr>
        </p:nvSpPr>
        <p:spPr>
          <a:xfrm>
            <a:off x="914400" y="1676400"/>
            <a:ext cx="7848600" cy="4800600"/>
          </a:xfrm>
        </p:spPr>
        <p:txBody>
          <a:bodyPr/>
          <a:lstStyle/>
          <a:p>
            <a:pPr eaLnBrk="1" hangingPunct="1"/>
            <a:r>
              <a:rPr lang="en-US" altLang="ko-KR" sz="2800" dirty="0" smtClean="0"/>
              <a:t>e.g.1</a:t>
            </a:r>
          </a:p>
          <a:p>
            <a:pPr eaLnBrk="1" hangingPunct="1"/>
            <a:endParaRPr lang="en-US" altLang="ko-KR" sz="2800" dirty="0" smtClean="0"/>
          </a:p>
          <a:p>
            <a:pPr lvl="1" eaLnBrk="1" hangingPunct="1"/>
            <a:r>
              <a:rPr lang="en-US" altLang="ko-KR" sz="2400" dirty="0" smtClean="0"/>
              <a:t>man(</a:t>
            </a:r>
            <a:r>
              <a:rPr lang="en-US" altLang="ko-KR" sz="2400" dirty="0" err="1" smtClean="0"/>
              <a:t>socrates</a:t>
            </a:r>
            <a:r>
              <a:rPr lang="en-US" altLang="ko-KR" sz="2400" dirty="0" smtClean="0"/>
              <a:t>).</a:t>
            </a:r>
          </a:p>
          <a:p>
            <a:pPr lvl="2" eaLnBrk="1" hangingPunct="1"/>
            <a:r>
              <a:rPr lang="en-US" altLang="ko-KR" sz="2000" dirty="0" smtClean="0"/>
              <a:t>We need a substitution X/</a:t>
            </a:r>
            <a:r>
              <a:rPr lang="en-US" altLang="ko-KR" sz="2000" dirty="0" err="1" smtClean="0"/>
              <a:t>socrates</a:t>
            </a:r>
            <a:r>
              <a:rPr lang="en-US" altLang="ko-KR" sz="2000" dirty="0" smtClean="0"/>
              <a:t> to infer mortal(</a:t>
            </a:r>
            <a:r>
              <a:rPr lang="en-US" altLang="ko-KR" sz="2000" dirty="0" err="1" smtClean="0"/>
              <a:t>socrates</a:t>
            </a:r>
            <a:r>
              <a:rPr lang="en-US" altLang="ko-KR" sz="2000" dirty="0" smtClean="0"/>
              <a:t>).</a:t>
            </a:r>
          </a:p>
          <a:p>
            <a:pPr eaLnBrk="1" hangingPunct="1"/>
            <a:r>
              <a:rPr lang="en-US" altLang="ko-KR" sz="2800" dirty="0" smtClean="0"/>
              <a:t>e.g.2</a:t>
            </a:r>
          </a:p>
          <a:p>
            <a:pPr lvl="1" eaLnBrk="1" hangingPunct="1"/>
            <a:r>
              <a:rPr lang="en-US" altLang="ko-KR" sz="2400" dirty="0" smtClean="0"/>
              <a:t>p(X) and p(Y) is identical if X/Y</a:t>
            </a:r>
          </a:p>
          <a:p>
            <a:pPr eaLnBrk="1" hangingPunct="1"/>
            <a:r>
              <a:rPr lang="en-US" altLang="ko-KR" sz="2800" dirty="0" smtClean="0"/>
              <a:t>Logical data base must be expressed in an appropriate form</a:t>
            </a:r>
          </a:p>
          <a:p>
            <a:pPr lvl="1" eaLnBrk="1" hangingPunct="1"/>
            <a:r>
              <a:rPr lang="en-US" altLang="ko-KR" sz="2400" dirty="0" smtClean="0"/>
              <a:t>all variables should be universally quantified </a:t>
            </a:r>
            <a:r>
              <a:rPr lang="en-US" altLang="ko-KR" sz="2400" dirty="0" smtClean="0">
                <a:latin typeface="신명조"/>
                <a:ea typeface="신명조"/>
                <a:cs typeface="신명조"/>
              </a:rPr>
              <a:t>⇒ </a:t>
            </a:r>
            <a:r>
              <a:rPr lang="en-US" altLang="ko-KR" sz="2400" b="1" dirty="0" smtClean="0">
                <a:latin typeface="신명조"/>
                <a:ea typeface="신명조"/>
                <a:cs typeface="신명조"/>
              </a:rPr>
              <a:t>allows full freedom in computing substitutions</a:t>
            </a:r>
          </a:p>
        </p:txBody>
      </p:sp>
      <p:grpSp>
        <p:nvGrpSpPr>
          <p:cNvPr id="2" name="그룹 1"/>
          <p:cNvGrpSpPr/>
          <p:nvPr/>
        </p:nvGrpSpPr>
        <p:grpSpPr>
          <a:xfrm>
            <a:off x="1733550" y="2286000"/>
            <a:ext cx="3524250" cy="409575"/>
            <a:chOff x="1733550" y="2286000"/>
            <a:chExt cx="3524250" cy="409575"/>
          </a:xfrm>
        </p:grpSpPr>
        <p:pic>
          <p:nvPicPr>
            <p:cNvPr id="286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286000"/>
              <a:ext cx="35242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6" name="그림 5"/>
            <p:cNvPicPr>
              <a:picLocks noChangeAspect="1"/>
            </p:cNvPicPr>
            <p:nvPr/>
          </p:nvPicPr>
          <p:blipFill>
            <a:blip r:embed="rId3"/>
            <a:stretch>
              <a:fillRect/>
            </a:stretch>
          </p:blipFill>
          <p:spPr>
            <a:xfrm>
              <a:off x="3403830" y="2376850"/>
              <a:ext cx="356237" cy="259957"/>
            </a:xfrm>
            <a:prstGeom prst="rect">
              <a:avLst/>
            </a:prstGeom>
          </p:spPr>
        </p:pic>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9316E011-B69B-483C-9ED4-2FEDFE5A6915}" type="slidenum">
              <a:rPr lang="en-US" altLang="ko-KR" sz="1400" smtClean="0"/>
              <a:pPr>
                <a:spcBef>
                  <a:spcPct val="0"/>
                </a:spcBef>
                <a:buClrTx/>
                <a:buSzTx/>
                <a:buFontTx/>
                <a:buNone/>
              </a:pPr>
              <a:t>26</a:t>
            </a:fld>
            <a:endParaRPr lang="en-US" altLang="ko-KR" sz="1400" smtClean="0"/>
          </a:p>
        </p:txBody>
      </p:sp>
      <p:sp>
        <p:nvSpPr>
          <p:cNvPr id="29699" name="Rectangle 2"/>
          <p:cNvSpPr>
            <a:spLocks noGrp="1" noChangeArrowheads="1"/>
          </p:cNvSpPr>
          <p:nvPr>
            <p:ph type="title"/>
          </p:nvPr>
        </p:nvSpPr>
        <p:spPr/>
        <p:txBody>
          <a:bodyPr/>
          <a:lstStyle/>
          <a:p>
            <a:pPr eaLnBrk="1" hangingPunct="1"/>
            <a:r>
              <a:rPr lang="en-US" altLang="ko-KR" smtClean="0"/>
              <a:t>Unifier</a:t>
            </a:r>
          </a:p>
        </p:txBody>
      </p:sp>
      <p:sp>
        <p:nvSpPr>
          <p:cNvPr id="29700" name="Rectangle 3"/>
          <p:cNvSpPr>
            <a:spLocks noGrp="1" noChangeArrowheads="1"/>
          </p:cNvSpPr>
          <p:nvPr>
            <p:ph type="body" idx="1"/>
          </p:nvPr>
        </p:nvSpPr>
        <p:spPr>
          <a:xfrm>
            <a:off x="914400" y="1676400"/>
            <a:ext cx="7543800" cy="4191000"/>
          </a:xfrm>
        </p:spPr>
        <p:txBody>
          <a:bodyPr/>
          <a:lstStyle/>
          <a:p>
            <a:pPr eaLnBrk="1" hangingPunct="1">
              <a:lnSpc>
                <a:spcPct val="90000"/>
              </a:lnSpc>
            </a:pPr>
            <a:r>
              <a:rPr lang="en-US" altLang="ko-KR" sz="2800" smtClean="0"/>
              <a:t>Unifier for foo(X,a,goo(Y))</a:t>
            </a:r>
          </a:p>
          <a:p>
            <a:pPr lvl="1" eaLnBrk="1" hangingPunct="1">
              <a:lnSpc>
                <a:spcPct val="90000"/>
              </a:lnSpc>
            </a:pPr>
            <a:r>
              <a:rPr lang="en-US" altLang="ko-KR" sz="2400" smtClean="0"/>
              <a:t>1) foo(fred, a, goo(Z))</a:t>
            </a:r>
          </a:p>
          <a:p>
            <a:pPr lvl="1" eaLnBrk="1" hangingPunct="1">
              <a:lnSpc>
                <a:spcPct val="90000"/>
              </a:lnSpc>
            </a:pPr>
            <a:r>
              <a:rPr lang="en-US" altLang="ko-KR" sz="2400" smtClean="0"/>
              <a:t>2) foo(W, a, goo(jack))</a:t>
            </a:r>
          </a:p>
          <a:p>
            <a:pPr lvl="1" eaLnBrk="1" hangingPunct="1">
              <a:lnSpc>
                <a:spcPct val="90000"/>
              </a:lnSpc>
            </a:pPr>
            <a:r>
              <a:rPr lang="en-US" altLang="ko-KR" sz="2400" smtClean="0"/>
              <a:t>3) foo(Z, a, goo(moo(Z)))</a:t>
            </a:r>
          </a:p>
          <a:p>
            <a:pPr lvl="1" eaLnBrk="1" hangingPunct="1">
              <a:lnSpc>
                <a:spcPct val="90000"/>
              </a:lnSpc>
            </a:pPr>
            <a:endParaRPr lang="en-US" altLang="ko-KR" sz="2400" smtClean="0"/>
          </a:p>
          <a:p>
            <a:pPr lvl="1" eaLnBrk="1" hangingPunct="1">
              <a:lnSpc>
                <a:spcPct val="90000"/>
              </a:lnSpc>
            </a:pPr>
            <a:r>
              <a:rPr lang="en-US" altLang="ko-KR" sz="2400" smtClean="0"/>
              <a:t>1’) {fred/X, Z/Y}</a:t>
            </a:r>
          </a:p>
          <a:p>
            <a:pPr lvl="1" eaLnBrk="1" hangingPunct="1">
              <a:lnSpc>
                <a:spcPct val="90000"/>
              </a:lnSpc>
            </a:pPr>
            <a:r>
              <a:rPr lang="en-US" altLang="ko-KR" sz="2400" smtClean="0"/>
              <a:t>2’) {W/X, jack/Y}</a:t>
            </a:r>
          </a:p>
          <a:p>
            <a:pPr lvl="1" eaLnBrk="1" hangingPunct="1">
              <a:lnSpc>
                <a:spcPct val="90000"/>
              </a:lnSpc>
            </a:pPr>
            <a:r>
              <a:rPr lang="en-US" altLang="ko-KR" sz="2400" smtClean="0"/>
              <a:t>3’) {Z/X, moo(Z)/Y}	</a:t>
            </a:r>
            <a:r>
              <a:rPr lang="en-US" altLang="ko-KR" sz="2400" i="1" smtClean="0"/>
              <a:t>Z/X: “Z is substituted for X”</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487C2D1B-CE3E-4A12-81DE-A070E75494F1}" type="slidenum">
              <a:rPr lang="en-US" altLang="ko-KR" sz="1400" smtClean="0"/>
              <a:pPr>
                <a:spcBef>
                  <a:spcPct val="0"/>
                </a:spcBef>
                <a:buClrTx/>
                <a:buSzTx/>
                <a:buFontTx/>
                <a:buNone/>
              </a:pPr>
              <a:t>27</a:t>
            </a:fld>
            <a:endParaRPr lang="en-US" altLang="ko-KR" sz="1400" smtClean="0"/>
          </a:p>
        </p:txBody>
      </p:sp>
      <p:sp>
        <p:nvSpPr>
          <p:cNvPr id="30723" name="Rectangle 2"/>
          <p:cNvSpPr>
            <a:spLocks noGrp="1" noChangeArrowheads="1"/>
          </p:cNvSpPr>
          <p:nvPr>
            <p:ph type="title"/>
          </p:nvPr>
        </p:nvSpPr>
        <p:spPr/>
        <p:txBody>
          <a:bodyPr/>
          <a:lstStyle/>
          <a:p>
            <a:pPr eaLnBrk="1" hangingPunct="1"/>
            <a:r>
              <a:rPr lang="en-US" altLang="ko-KR" smtClean="0"/>
              <a:t>Requirements of Unification</a:t>
            </a:r>
          </a:p>
        </p:txBody>
      </p:sp>
      <p:sp>
        <p:nvSpPr>
          <p:cNvPr id="30724" name="Rectangle 3"/>
          <p:cNvSpPr>
            <a:spLocks noGrp="1" noChangeArrowheads="1"/>
          </p:cNvSpPr>
          <p:nvPr>
            <p:ph type="body" idx="1"/>
          </p:nvPr>
        </p:nvSpPr>
        <p:spPr>
          <a:xfrm>
            <a:off x="914400" y="1676400"/>
            <a:ext cx="7543800" cy="4191000"/>
          </a:xfrm>
        </p:spPr>
        <p:txBody>
          <a:bodyPr/>
          <a:lstStyle/>
          <a:p>
            <a:pPr eaLnBrk="1" hangingPunct="1"/>
            <a:r>
              <a:rPr lang="en-US" altLang="ko-KR" sz="2800" smtClean="0"/>
              <a:t>Variable cannot be unified with a term containing the variable</a:t>
            </a:r>
          </a:p>
          <a:p>
            <a:pPr lvl="1" eaLnBrk="1" hangingPunct="1"/>
            <a:r>
              <a:rPr lang="en-US" altLang="ko-KR" sz="2400" smtClean="0"/>
              <a:t>X cannot be replaced by f(X)</a:t>
            </a:r>
          </a:p>
          <a:p>
            <a:pPr eaLnBrk="1" hangingPunct="1"/>
            <a:r>
              <a:rPr lang="en-US" altLang="ko-KR" sz="2800" smtClean="0"/>
              <a:t>Composition of unification substitutions</a:t>
            </a:r>
          </a:p>
          <a:p>
            <a:pPr lvl="1" eaLnBrk="1" hangingPunct="1"/>
            <a:r>
              <a:rPr lang="en-US" altLang="ko-KR" sz="2400" smtClean="0"/>
              <a:t>{X / Y, W / Z}, {V / X}, {a / V, f(b) / W} are equivalent to	 {a / Y, f(b) / Z} </a:t>
            </a:r>
          </a:p>
          <a:p>
            <a:pPr lvl="1" eaLnBrk="1" hangingPunct="1"/>
            <a:r>
              <a:rPr lang="en-US" altLang="ko-KR" sz="2400" smtClean="0"/>
              <a:t>by composition, unification substitutions are combined and returned in the recursive function </a:t>
            </a:r>
            <a:r>
              <a:rPr lang="en-US" altLang="ko-KR" sz="2400" i="1" smtClean="0"/>
              <a:t>unify</a:t>
            </a:r>
            <a:endParaRPr lang="en-US" altLang="ko-KR" sz="24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FF367771-CC24-4B8D-A663-A71EA34525EB}" type="slidenum">
              <a:rPr lang="en-US" altLang="ko-KR" sz="1400" smtClean="0"/>
              <a:pPr>
                <a:spcBef>
                  <a:spcPct val="0"/>
                </a:spcBef>
                <a:buClrTx/>
                <a:buSzTx/>
                <a:buFontTx/>
                <a:buNone/>
              </a:pPr>
              <a:t>28</a:t>
            </a:fld>
            <a:endParaRPr lang="en-US" altLang="ko-KR" sz="1400" smtClean="0"/>
          </a:p>
        </p:txBody>
      </p:sp>
      <p:sp>
        <p:nvSpPr>
          <p:cNvPr id="31747" name="Rectangle 2"/>
          <p:cNvSpPr>
            <a:spLocks noGrp="1" noChangeArrowheads="1"/>
          </p:cNvSpPr>
          <p:nvPr>
            <p:ph type="title"/>
          </p:nvPr>
        </p:nvSpPr>
        <p:spPr/>
        <p:txBody>
          <a:bodyPr/>
          <a:lstStyle/>
          <a:p>
            <a:pPr eaLnBrk="1" hangingPunct="1"/>
            <a:r>
              <a:rPr lang="en-US" altLang="ko-KR" smtClean="0"/>
              <a:t>Requirements of Unification (2)</a:t>
            </a:r>
          </a:p>
        </p:txBody>
      </p:sp>
      <p:sp>
        <p:nvSpPr>
          <p:cNvPr id="31748" name="Rectangle 3"/>
          <p:cNvSpPr>
            <a:spLocks noGrp="1" noChangeArrowheads="1"/>
          </p:cNvSpPr>
          <p:nvPr>
            <p:ph type="body" idx="1"/>
          </p:nvPr>
        </p:nvSpPr>
        <p:spPr>
          <a:xfrm>
            <a:off x="914400" y="1676400"/>
            <a:ext cx="7848600" cy="5105400"/>
          </a:xfrm>
        </p:spPr>
        <p:txBody>
          <a:bodyPr/>
          <a:lstStyle/>
          <a:p>
            <a:pPr eaLnBrk="1" hangingPunct="1">
              <a:lnSpc>
                <a:spcPct val="90000"/>
              </a:lnSpc>
            </a:pPr>
            <a:r>
              <a:rPr lang="en-US" altLang="ko-KR" sz="2800" smtClean="0"/>
              <a:t>Unifier should be as general as possible</a:t>
            </a:r>
          </a:p>
          <a:p>
            <a:pPr lvl="1" eaLnBrk="1" hangingPunct="1">
              <a:lnSpc>
                <a:spcPct val="90000"/>
              </a:lnSpc>
            </a:pPr>
            <a:r>
              <a:rPr lang="en-US" altLang="ko-KR" sz="2400" smtClean="0"/>
              <a:t>if generality is lost in the solution process,</a:t>
            </a:r>
          </a:p>
          <a:p>
            <a:pPr lvl="2" eaLnBrk="1" hangingPunct="1">
              <a:lnSpc>
                <a:spcPct val="90000"/>
              </a:lnSpc>
            </a:pPr>
            <a:r>
              <a:rPr lang="en-US" altLang="ko-KR" sz="2000" smtClean="0"/>
              <a:t>it will lessen the scope of the eventual solution or </a:t>
            </a:r>
          </a:p>
          <a:p>
            <a:pPr lvl="2" eaLnBrk="1" hangingPunct="1">
              <a:lnSpc>
                <a:spcPct val="90000"/>
              </a:lnSpc>
            </a:pPr>
            <a:r>
              <a:rPr lang="en-US" altLang="ko-KR" sz="2000" smtClean="0"/>
              <a:t>even eliminate the possibility of a solution entirely</a:t>
            </a:r>
          </a:p>
          <a:p>
            <a:pPr lvl="1" eaLnBrk="1" hangingPunct="1">
              <a:lnSpc>
                <a:spcPct val="90000"/>
              </a:lnSpc>
            </a:pPr>
            <a:r>
              <a:rPr lang="en-US" altLang="ko-KR" sz="2400" smtClean="0"/>
              <a:t>e.g. unifying p(X) and p(Y)</a:t>
            </a:r>
          </a:p>
          <a:p>
            <a:pPr lvl="2" eaLnBrk="1" hangingPunct="1">
              <a:lnSpc>
                <a:spcPct val="90000"/>
              </a:lnSpc>
            </a:pPr>
            <a:r>
              <a:rPr lang="en-US" altLang="ko-KR" sz="2000" smtClean="0"/>
              <a:t>{fred/X, fred/Y}: would lessen generality of result</a:t>
            </a:r>
          </a:p>
          <a:p>
            <a:pPr lvl="2" eaLnBrk="1" hangingPunct="1">
              <a:lnSpc>
                <a:spcPct val="90000"/>
              </a:lnSpc>
            </a:pPr>
            <a:r>
              <a:rPr lang="en-US" altLang="ko-KR" sz="2000" smtClean="0"/>
              <a:t>{Z/X, Z/Y}: more general</a:t>
            </a:r>
          </a:p>
          <a:p>
            <a:pPr lvl="1" eaLnBrk="1" hangingPunct="1">
              <a:lnSpc>
                <a:spcPct val="90000"/>
              </a:lnSpc>
            </a:pPr>
            <a:r>
              <a:rPr lang="en-US" altLang="ko-KR" sz="2400" smtClean="0"/>
              <a:t>a unifier g of E is a MGU(most general unifier) iff		 for each unifier s of E, there exist another unifier s’ such that Es = Egs’</a:t>
            </a:r>
          </a:p>
          <a:p>
            <a:pPr lvl="1" eaLnBrk="1" hangingPunct="1">
              <a:lnSpc>
                <a:spcPct val="90000"/>
              </a:lnSpc>
            </a:pPr>
            <a:r>
              <a:rPr lang="en-US" altLang="ko-KR" sz="2400" smtClean="0"/>
              <a:t>MGU is a unifier which has only necessary substitution</a:t>
            </a:r>
          </a:p>
          <a:p>
            <a:pPr lvl="2" eaLnBrk="1" hangingPunct="1">
              <a:lnSpc>
                <a:spcPct val="90000"/>
              </a:lnSpc>
            </a:pPr>
            <a:r>
              <a:rPr lang="en-US" altLang="ko-KR" sz="2000" smtClean="0"/>
              <a:t>for {p(X, Y, b), p(X, f(b), b)}</a:t>
            </a:r>
          </a:p>
          <a:p>
            <a:pPr lvl="3" eaLnBrk="1" hangingPunct="1">
              <a:lnSpc>
                <a:spcPct val="90000"/>
              </a:lnSpc>
            </a:pPr>
            <a:r>
              <a:rPr lang="en-US" altLang="ko-KR" sz="1800" smtClean="0"/>
              <a:t>s = {a / X, f(b) / Y}, s’ = {a / X}, g = {f(b) / 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D9DE28EE-1DF6-4C70-B80D-047CF8B4A28F}" type="slidenum">
              <a:rPr lang="en-US" altLang="ko-KR" sz="1400" smtClean="0"/>
              <a:pPr>
                <a:spcBef>
                  <a:spcPct val="0"/>
                </a:spcBef>
                <a:buClrTx/>
                <a:buSzTx/>
                <a:buFontTx/>
                <a:buNone/>
              </a:pPr>
              <a:t>29</a:t>
            </a:fld>
            <a:endParaRPr lang="en-US" altLang="ko-KR" sz="1400" smtClean="0"/>
          </a:p>
        </p:txBody>
      </p:sp>
      <p:sp>
        <p:nvSpPr>
          <p:cNvPr id="32771" name="Rectangle 2"/>
          <p:cNvSpPr>
            <a:spLocks noGrp="1" noChangeArrowheads="1"/>
          </p:cNvSpPr>
          <p:nvPr>
            <p:ph type="title"/>
          </p:nvPr>
        </p:nvSpPr>
        <p:spPr/>
        <p:txBody>
          <a:bodyPr/>
          <a:lstStyle/>
          <a:p>
            <a:pPr eaLnBrk="1" hangingPunct="1"/>
            <a:r>
              <a:rPr lang="en-US" altLang="ko-KR" smtClean="0"/>
              <a:t>Function Unify</a:t>
            </a:r>
          </a:p>
        </p:txBody>
      </p:sp>
      <p:sp>
        <p:nvSpPr>
          <p:cNvPr id="77829" name="Text Box 5"/>
          <p:cNvSpPr txBox="1">
            <a:spLocks noChangeArrowheads="1"/>
          </p:cNvSpPr>
          <p:nvPr/>
        </p:nvSpPr>
        <p:spPr bwMode="auto">
          <a:xfrm>
            <a:off x="914400" y="1676400"/>
            <a:ext cx="8229600" cy="4359275"/>
          </a:xfrm>
          <a:prstGeom prst="rect">
            <a:avLst/>
          </a:prstGeom>
          <a:noFill/>
          <a:ln w="12699">
            <a:noFill/>
            <a:miter lim="800000"/>
            <a:headEnd type="none" w="sm" len="sm"/>
            <a:tailEnd type="none" w="sm" len="sm"/>
          </a:ln>
          <a:effectLst/>
        </p:spPr>
        <p:txBody>
          <a:bodyPr>
            <a:spAutoFit/>
          </a:bodyPr>
          <a:lstStyle/>
          <a:p>
            <a:pPr>
              <a:defRPr/>
            </a:pPr>
            <a:r>
              <a:rPr lang="en-US" altLang="ko-KR">
                <a:effectLst>
                  <a:outerShdw blurRad="38100" dist="38100" dir="2700000" algn="tl">
                    <a:srgbClr val="000000"/>
                  </a:outerShdw>
                </a:effectLst>
              </a:rPr>
              <a:t>function unify(E1, E2); % for simplicity list syntax used</a:t>
            </a:r>
          </a:p>
          <a:p>
            <a:pPr>
              <a:defRPr/>
            </a:pPr>
            <a:r>
              <a:rPr lang="en-US" altLang="ko-KR">
                <a:effectLst>
                  <a:outerShdw blurRad="38100" dist="38100" dir="2700000" algn="tl">
                    <a:srgbClr val="000000"/>
                  </a:outerShdw>
                </a:effectLst>
              </a:rPr>
              <a:t>  begin</a:t>
            </a:r>
          </a:p>
          <a:p>
            <a:pPr>
              <a:defRPr/>
            </a:pPr>
            <a:r>
              <a:rPr lang="en-US" altLang="ko-KR">
                <a:effectLst>
                  <a:outerShdw blurRad="38100" dist="38100" dir="2700000" algn="tl">
                    <a:srgbClr val="000000"/>
                  </a:outerShdw>
                </a:effectLst>
              </a:rPr>
              <a:t>    case</a:t>
            </a:r>
          </a:p>
          <a:p>
            <a:pPr>
              <a:defRPr/>
            </a:pPr>
            <a:r>
              <a:rPr lang="en-US" altLang="ko-KR">
                <a:effectLst>
                  <a:outerShdw blurRad="38100" dist="38100" dir="2700000" algn="tl">
                    <a:srgbClr val="000000"/>
                  </a:outerShdw>
                </a:effectLst>
              </a:rPr>
              <a:t>      both E1 and E2 are constants or the empty list:    %recursion stops</a:t>
            </a:r>
          </a:p>
          <a:p>
            <a:pPr>
              <a:defRPr/>
            </a:pPr>
            <a:r>
              <a:rPr lang="en-US" altLang="ko-KR">
                <a:effectLst>
                  <a:outerShdw blurRad="38100" dist="38100" dir="2700000" algn="tl">
                    <a:srgbClr val="000000"/>
                  </a:outerShdw>
                </a:effectLst>
              </a:rPr>
              <a:t>	if E1 = E2 then return {}</a:t>
            </a:r>
          </a:p>
          <a:p>
            <a:pPr>
              <a:defRPr/>
            </a:pPr>
            <a:r>
              <a:rPr lang="en-US" altLang="ko-KR">
                <a:effectLst>
                  <a:outerShdw blurRad="38100" dist="38100" dir="2700000" algn="tl">
                    <a:srgbClr val="000000"/>
                  </a:outerShdw>
                </a:effectLst>
              </a:rPr>
              <a:t>	else return FAIL;</a:t>
            </a:r>
          </a:p>
          <a:p>
            <a:pPr>
              <a:defRPr/>
            </a:pPr>
            <a:endParaRPr lang="en-US" altLang="ko-KR">
              <a:effectLst>
                <a:outerShdw blurRad="38100" dist="38100" dir="2700000" algn="tl">
                  <a:srgbClr val="000000"/>
                </a:outerShdw>
              </a:effectLst>
            </a:endParaRPr>
          </a:p>
          <a:p>
            <a:pPr>
              <a:defRPr/>
            </a:pPr>
            <a:r>
              <a:rPr lang="en-US" altLang="ko-KR">
                <a:effectLst>
                  <a:outerShdw blurRad="38100" dist="38100" dir="2700000" algn="tl">
                    <a:srgbClr val="000000"/>
                  </a:outerShdw>
                </a:effectLst>
              </a:rPr>
              <a:t>      E1 is a variable:</a:t>
            </a:r>
          </a:p>
          <a:p>
            <a:pPr>
              <a:defRPr/>
            </a:pPr>
            <a:r>
              <a:rPr lang="en-US" altLang="ko-KR">
                <a:effectLst>
                  <a:outerShdw blurRad="38100" dist="38100" dir="2700000" algn="tl">
                    <a:srgbClr val="000000"/>
                  </a:outerShdw>
                </a:effectLst>
              </a:rPr>
              <a:t>	if E1 occurs in E2 then return FAIL</a:t>
            </a:r>
          </a:p>
          <a:p>
            <a:pPr>
              <a:defRPr/>
            </a:pPr>
            <a:r>
              <a:rPr lang="en-US" altLang="ko-KR">
                <a:effectLst>
                  <a:outerShdw blurRad="38100" dist="38100" dir="2700000" algn="tl">
                    <a:srgbClr val="000000"/>
                  </a:outerShdw>
                </a:effectLst>
              </a:rPr>
              <a:t>	else return {E2/E1};</a:t>
            </a:r>
          </a:p>
          <a:p>
            <a:pPr>
              <a:defRPr/>
            </a:pPr>
            <a:r>
              <a:rPr lang="en-US" altLang="ko-KR">
                <a:effectLst>
                  <a:outerShdw blurRad="38100" dist="38100" dir="2700000" algn="tl">
                    <a:srgbClr val="000000"/>
                  </a:outerShdw>
                </a:effectLst>
              </a:rPr>
              <a:t>      E2 is a variable:</a:t>
            </a:r>
          </a:p>
          <a:p>
            <a:pPr>
              <a:defRPr/>
            </a:pPr>
            <a:endParaRPr lang="en-US" altLang="ko-KR">
              <a:effectLst>
                <a:outerShdw blurRad="38100" dist="38100" dir="2700000" algn="tl">
                  <a:srgbClr val="000000"/>
                </a:outerShdw>
              </a:effectLst>
            </a:endParaRPr>
          </a:p>
          <a:p>
            <a:pPr>
              <a:defRPr/>
            </a:pPr>
            <a:r>
              <a:rPr lang="en-US" altLang="ko-KR">
                <a:effectLst>
                  <a:outerShdw blurRad="38100" dist="38100" dir="2700000" algn="tl">
                    <a:srgbClr val="000000"/>
                  </a:outerShdw>
                </a:effectLst>
              </a:rPr>
              <a:t>	if E2 occurs in E1 then return FAIL</a:t>
            </a:r>
          </a:p>
          <a:p>
            <a:pPr>
              <a:defRPr/>
            </a:pPr>
            <a:r>
              <a:rPr lang="en-US" altLang="ko-KR">
                <a:effectLst>
                  <a:outerShdw blurRad="38100" dist="38100" dir="2700000" algn="tl">
                    <a:srgbClr val="000000"/>
                  </a:outerShdw>
                </a:effectLst>
              </a:rPr>
              <a:t>	else return {E1/E2}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870DA3A8-8C71-40BB-8DAA-42A14B0A782E}" type="slidenum">
              <a:rPr lang="en-US" altLang="ko-KR" sz="1400" smtClean="0"/>
              <a:pPr>
                <a:spcBef>
                  <a:spcPct val="0"/>
                </a:spcBef>
                <a:buClrTx/>
                <a:buSzTx/>
                <a:buFontTx/>
                <a:buNone/>
              </a:pPr>
              <a:t>3</a:t>
            </a:fld>
            <a:endParaRPr lang="en-US" altLang="ko-KR" sz="1400" smtClean="0"/>
          </a:p>
        </p:txBody>
      </p:sp>
      <p:sp>
        <p:nvSpPr>
          <p:cNvPr id="6147" name="Rectangle 2"/>
          <p:cNvSpPr>
            <a:spLocks noGrp="1" noChangeArrowheads="1"/>
          </p:cNvSpPr>
          <p:nvPr>
            <p:ph type="title"/>
          </p:nvPr>
        </p:nvSpPr>
        <p:spPr/>
        <p:txBody>
          <a:bodyPr/>
          <a:lstStyle/>
          <a:p>
            <a:pPr eaLnBrk="1" hangingPunct="1"/>
            <a:r>
              <a:rPr lang="en-US" altLang="ko-KR" smtClean="0"/>
              <a:t>Logical Inference</a:t>
            </a:r>
          </a:p>
        </p:txBody>
      </p:sp>
      <p:sp>
        <p:nvSpPr>
          <p:cNvPr id="6148" name="Rectangle 3"/>
          <p:cNvSpPr>
            <a:spLocks noGrp="1" noChangeArrowheads="1"/>
          </p:cNvSpPr>
          <p:nvPr>
            <p:ph type="body" idx="1"/>
          </p:nvPr>
        </p:nvSpPr>
        <p:spPr>
          <a:xfrm>
            <a:off x="914400" y="1676400"/>
            <a:ext cx="7924800" cy="4876800"/>
          </a:xfrm>
        </p:spPr>
        <p:txBody>
          <a:bodyPr/>
          <a:lstStyle/>
          <a:p>
            <a:pPr eaLnBrk="1" hangingPunct="1"/>
            <a:r>
              <a:rPr lang="en-US" altLang="ko-KR" sz="2800" smtClean="0"/>
              <a:t>Notation “X F S” : X logically follows from S</a:t>
            </a:r>
          </a:p>
          <a:p>
            <a:pPr lvl="1" eaLnBrk="1" hangingPunct="1"/>
            <a:r>
              <a:rPr lang="en-US" altLang="ko-KR" sz="2400" smtClean="0"/>
              <a:t>the expression X is true for every interpretation that satisfies S</a:t>
            </a:r>
          </a:p>
          <a:p>
            <a:pPr lvl="1" eaLnBrk="1" hangingPunct="1"/>
            <a:r>
              <a:rPr lang="en-US" altLang="ko-KR" sz="2400" smtClean="0"/>
              <a:t>does not mean</a:t>
            </a:r>
          </a:p>
          <a:p>
            <a:pPr lvl="2" eaLnBrk="1" hangingPunct="1"/>
            <a:r>
              <a:rPr lang="en-US" altLang="ko-KR" sz="2000" smtClean="0"/>
              <a:t>X is deduced from or</a:t>
            </a:r>
          </a:p>
          <a:p>
            <a:pPr lvl="2" eaLnBrk="1" hangingPunct="1"/>
            <a:r>
              <a:rPr lang="en-US" altLang="ko-KR" sz="2000" smtClean="0"/>
              <a:t>X is deducible from S</a:t>
            </a:r>
          </a:p>
          <a:p>
            <a:pPr lvl="1" eaLnBrk="1" hangingPunct="1"/>
            <a:r>
              <a:rPr lang="en-US" altLang="ko-KR" sz="2400" smtClean="0"/>
              <a:t>trying all interpretations -&gt; seldom practical</a:t>
            </a:r>
          </a:p>
          <a:p>
            <a:pPr lvl="2" eaLnBrk="1" hangingPunct="1"/>
            <a:r>
              <a:rPr lang="en-US" altLang="ko-KR" sz="2000" i="1" smtClean="0"/>
              <a:t>inference rules</a:t>
            </a:r>
            <a:r>
              <a:rPr lang="en-US" altLang="ko-KR" sz="2000" smtClean="0"/>
              <a:t> provide a computationally feasible way to determine when an expression logically follows from another</a:t>
            </a:r>
          </a:p>
          <a:p>
            <a:pPr lvl="1" eaLnBrk="1" hangingPunct="1"/>
            <a:r>
              <a:rPr lang="en-US" altLang="ko-KR" sz="2400" smtClean="0"/>
              <a:t>Concept “logically follows”</a:t>
            </a:r>
          </a:p>
          <a:p>
            <a:pPr lvl="2" eaLnBrk="1" hangingPunct="1"/>
            <a:r>
              <a:rPr lang="en-US" altLang="ko-KR" sz="2000" smtClean="0"/>
              <a:t>provides a formal basis for proofs of the soundness and correctness of inference rules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3A220A88-B4A1-4EA2-9B2E-9240E3B21711}" type="slidenum">
              <a:rPr lang="en-US" altLang="ko-KR" sz="1400" smtClean="0"/>
              <a:pPr>
                <a:spcBef>
                  <a:spcPct val="0"/>
                </a:spcBef>
                <a:buClrTx/>
                <a:buSzTx/>
                <a:buFontTx/>
                <a:buNone/>
              </a:pPr>
              <a:t>30</a:t>
            </a:fld>
            <a:endParaRPr lang="en-US" altLang="ko-KR" sz="1400" smtClean="0"/>
          </a:p>
        </p:txBody>
      </p:sp>
      <p:sp>
        <p:nvSpPr>
          <p:cNvPr id="33795" name="Rectangle 2"/>
          <p:cNvSpPr>
            <a:spLocks noGrp="1" noChangeArrowheads="1"/>
          </p:cNvSpPr>
          <p:nvPr>
            <p:ph type="title"/>
          </p:nvPr>
        </p:nvSpPr>
        <p:spPr/>
        <p:txBody>
          <a:bodyPr/>
          <a:lstStyle/>
          <a:p>
            <a:pPr eaLnBrk="1" hangingPunct="1"/>
            <a:r>
              <a:rPr lang="en-US" altLang="ko-KR" smtClean="0"/>
              <a:t>Function Unify (2)</a:t>
            </a:r>
          </a:p>
        </p:txBody>
      </p:sp>
      <p:sp>
        <p:nvSpPr>
          <p:cNvPr id="79876" name="Text Box 4"/>
          <p:cNvSpPr txBox="1">
            <a:spLocks noChangeArrowheads="1"/>
          </p:cNvSpPr>
          <p:nvPr/>
        </p:nvSpPr>
        <p:spPr bwMode="auto">
          <a:xfrm>
            <a:off x="914400" y="1676400"/>
            <a:ext cx="8229600" cy="4359275"/>
          </a:xfrm>
          <a:prstGeom prst="rect">
            <a:avLst/>
          </a:prstGeom>
          <a:noFill/>
          <a:ln w="12699">
            <a:noFill/>
            <a:miter lim="800000"/>
            <a:headEnd type="none" w="sm" len="sm"/>
            <a:tailEnd type="none" w="sm" len="sm"/>
          </a:ln>
          <a:effectLst/>
        </p:spPr>
        <p:txBody>
          <a:bodyPr>
            <a:spAutoFit/>
          </a:bodyPr>
          <a:lstStyle/>
          <a:p>
            <a:pPr>
              <a:defRPr/>
            </a:pPr>
            <a:r>
              <a:rPr lang="en-US" altLang="ko-KR">
                <a:effectLst>
                  <a:outerShdw blurRad="38100" dist="38100" dir="2700000" algn="tl">
                    <a:srgbClr val="000000"/>
                  </a:outerShdw>
                </a:effectLst>
              </a:rPr>
              <a:t>      otherwise:				     %both E1 and E2 are lists</a:t>
            </a:r>
          </a:p>
          <a:p>
            <a:pPr>
              <a:defRPr/>
            </a:pPr>
            <a:r>
              <a:rPr lang="en-US" altLang="ko-KR">
                <a:effectLst>
                  <a:outerShdw blurRad="38100" dist="38100" dir="2700000" algn="tl">
                    <a:srgbClr val="000000"/>
                  </a:outerShdw>
                </a:effectLst>
              </a:rPr>
              <a:t>	begin</a:t>
            </a:r>
          </a:p>
          <a:p>
            <a:pPr>
              <a:defRPr/>
            </a:pPr>
            <a:r>
              <a:rPr lang="en-US" altLang="ko-KR">
                <a:effectLst>
                  <a:outerShdw blurRad="38100" dist="38100" dir="2700000" algn="tl">
                    <a:srgbClr val="000000"/>
                  </a:outerShdw>
                </a:effectLst>
              </a:rPr>
              <a:t>	    HE1 := first element of E1;</a:t>
            </a:r>
          </a:p>
          <a:p>
            <a:pPr>
              <a:defRPr/>
            </a:pPr>
            <a:r>
              <a:rPr lang="en-US" altLang="ko-KR">
                <a:effectLst>
                  <a:outerShdw blurRad="38100" dist="38100" dir="2700000" algn="tl">
                    <a:srgbClr val="000000"/>
                  </a:outerShdw>
                </a:effectLst>
              </a:rPr>
              <a:t>	    HE2 := first element of E2;</a:t>
            </a:r>
          </a:p>
          <a:p>
            <a:pPr>
              <a:defRPr/>
            </a:pPr>
            <a:r>
              <a:rPr lang="en-US" altLang="ko-KR">
                <a:effectLst>
                  <a:outerShdw blurRad="38100" dist="38100" dir="2700000" algn="tl">
                    <a:srgbClr val="000000"/>
                  </a:outerShdw>
                </a:effectLst>
              </a:rPr>
              <a:t>	    SUBS1 := unify(HE1, HE2);</a:t>
            </a:r>
          </a:p>
          <a:p>
            <a:pPr>
              <a:defRPr/>
            </a:pPr>
            <a:r>
              <a:rPr lang="en-US" altLang="ko-KR">
                <a:effectLst>
                  <a:outerShdw blurRad="38100" dist="38100" dir="2700000" algn="tl">
                    <a:srgbClr val="000000"/>
                  </a:outerShdw>
                </a:effectLst>
              </a:rPr>
              <a:t>	    if SUBS1 = FAIL then return FAIL;</a:t>
            </a:r>
          </a:p>
          <a:p>
            <a:pPr>
              <a:defRPr/>
            </a:pPr>
            <a:r>
              <a:rPr lang="en-US" altLang="ko-KR">
                <a:effectLst>
                  <a:outerShdw blurRad="38100" dist="38100" dir="2700000" algn="tl">
                    <a:srgbClr val="000000"/>
                  </a:outerShdw>
                </a:effectLst>
              </a:rPr>
              <a:t>	    TE1 := apply(SUBS1, rest of E1);</a:t>
            </a:r>
          </a:p>
          <a:p>
            <a:pPr>
              <a:defRPr/>
            </a:pPr>
            <a:r>
              <a:rPr lang="en-US" altLang="ko-KR">
                <a:effectLst>
                  <a:outerShdw blurRad="38100" dist="38100" dir="2700000" algn="tl">
                    <a:srgbClr val="000000"/>
                  </a:outerShdw>
                </a:effectLst>
              </a:rPr>
              <a:t>	    TE2 := apply(SUBS1, rest of E2);</a:t>
            </a:r>
          </a:p>
          <a:p>
            <a:pPr>
              <a:defRPr/>
            </a:pPr>
            <a:r>
              <a:rPr lang="en-US" altLang="ko-KR">
                <a:effectLst>
                  <a:outerShdw blurRad="38100" dist="38100" dir="2700000" algn="tl">
                    <a:srgbClr val="000000"/>
                  </a:outerShdw>
                </a:effectLst>
              </a:rPr>
              <a:t>	    SUBS2 := unify(TE1, TE2);</a:t>
            </a:r>
          </a:p>
          <a:p>
            <a:pPr>
              <a:defRPr/>
            </a:pPr>
            <a:r>
              <a:rPr lang="en-US" altLang="ko-KR">
                <a:effectLst>
                  <a:outerShdw blurRad="38100" dist="38100" dir="2700000" algn="tl">
                    <a:srgbClr val="000000"/>
                  </a:outerShdw>
                </a:effectLst>
              </a:rPr>
              <a:t>	    if SUBS2 = FAIL then return FAIL;</a:t>
            </a:r>
          </a:p>
          <a:p>
            <a:pPr>
              <a:defRPr/>
            </a:pPr>
            <a:r>
              <a:rPr lang="en-US" altLang="ko-KR">
                <a:effectLst>
                  <a:outerShdw blurRad="38100" dist="38100" dir="2700000" algn="tl">
                    <a:srgbClr val="000000"/>
                  </a:outerShdw>
                </a:effectLst>
              </a:rPr>
              <a:t>		else return composition(SUBS1, SUBS2)</a:t>
            </a:r>
          </a:p>
          <a:p>
            <a:pPr>
              <a:defRPr/>
            </a:pPr>
            <a:r>
              <a:rPr lang="en-US" altLang="ko-KR">
                <a:effectLst>
                  <a:outerShdw blurRad="38100" dist="38100" dir="2700000" algn="tl">
                    <a:srgbClr val="000000"/>
                  </a:outerShdw>
                </a:effectLst>
              </a:rPr>
              <a:t>	    end</a:t>
            </a:r>
          </a:p>
          <a:p>
            <a:pPr>
              <a:defRPr/>
            </a:pPr>
            <a:r>
              <a:rPr lang="en-US" altLang="ko-KR">
                <a:effectLst>
                  <a:outerShdw blurRad="38100" dist="38100" dir="2700000" algn="tl">
                    <a:srgbClr val="000000"/>
                  </a:outerShdw>
                </a:effectLst>
              </a:rPr>
              <a:t>  end					     %end case</a:t>
            </a:r>
          </a:p>
          <a:p>
            <a:pPr>
              <a:defRPr/>
            </a:pPr>
            <a:r>
              <a:rPr lang="en-US" altLang="ko-KR">
                <a:effectLst>
                  <a:outerShdw blurRad="38100" dist="38100" dir="2700000" algn="tl">
                    <a:srgbClr val="000000"/>
                  </a:outerShdw>
                </a:effectLst>
              </a:rPr>
              <a:t>end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BE53A138-4B7C-4A09-AFF2-6F3F7420BD74}" type="slidenum">
              <a:rPr lang="en-US" altLang="ko-KR" sz="1400" smtClean="0"/>
              <a:pPr>
                <a:spcBef>
                  <a:spcPct val="0"/>
                </a:spcBef>
                <a:buClrTx/>
                <a:buSzTx/>
                <a:buFontTx/>
                <a:buNone/>
              </a:pPr>
              <a:t>31</a:t>
            </a:fld>
            <a:endParaRPr lang="en-US" altLang="ko-KR" sz="1400" smtClean="0"/>
          </a:p>
        </p:txBody>
      </p:sp>
      <p:sp>
        <p:nvSpPr>
          <p:cNvPr id="34819" name="Rectangle 2"/>
          <p:cNvSpPr>
            <a:spLocks noGrp="1" noChangeArrowheads="1"/>
          </p:cNvSpPr>
          <p:nvPr>
            <p:ph type="title"/>
          </p:nvPr>
        </p:nvSpPr>
        <p:spPr/>
        <p:txBody>
          <a:bodyPr/>
          <a:lstStyle/>
          <a:p>
            <a:pPr eaLnBrk="1" hangingPunct="1"/>
            <a:r>
              <a:rPr lang="en-US" altLang="ko-KR" smtClean="0"/>
              <a:t>Unification Example</a:t>
            </a:r>
          </a:p>
        </p:txBody>
      </p:sp>
      <p:graphicFrame>
        <p:nvGraphicFramePr>
          <p:cNvPr id="34820" name="Object 5"/>
          <p:cNvGraphicFramePr>
            <a:graphicFrameLocks noChangeAspect="1"/>
          </p:cNvGraphicFramePr>
          <p:nvPr/>
        </p:nvGraphicFramePr>
        <p:xfrm>
          <a:off x="1403350" y="2781300"/>
          <a:ext cx="6427788" cy="2171700"/>
        </p:xfrm>
        <a:graphic>
          <a:graphicData uri="http://schemas.openxmlformats.org/presentationml/2006/ole">
            <mc:AlternateContent xmlns:mc="http://schemas.openxmlformats.org/markup-compatibility/2006">
              <mc:Choice xmlns:v="urn:schemas-microsoft-com:vml" Requires="v">
                <p:oleObj spid="_x0000_s34826" name="Photo Editor 사진" r:id="rId3" imgW="6428571" imgH="2172003" progId="MSPhotoEd.3">
                  <p:embed/>
                </p:oleObj>
              </mc:Choice>
              <mc:Fallback>
                <p:oleObj name="Photo Editor 사진" r:id="rId3" imgW="6428571" imgH="2172003" progId="MSPhotoEd.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781300"/>
                        <a:ext cx="6427788"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1" name="Text Box 7"/>
          <p:cNvSpPr txBox="1">
            <a:spLocks noChangeArrowheads="1"/>
          </p:cNvSpPr>
          <p:nvPr/>
        </p:nvSpPr>
        <p:spPr bwMode="auto">
          <a:xfrm>
            <a:off x="1042988" y="1628775"/>
            <a:ext cx="7880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r>
              <a:rPr kumimoji="0" lang="en-US" altLang="ko-KR" sz="2200" b="1"/>
              <a:t>Figure 2.4:</a:t>
            </a:r>
            <a:r>
              <a:rPr kumimoji="0" lang="en-US" altLang="ko-KR" sz="2200"/>
              <a:t> Initial steps in the unification of (parents X (father X) (mother bill)) and (parents bill (father bill) 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8507FBBC-7806-4521-9984-8BDEBD7D5CC4}" type="slidenum">
              <a:rPr lang="en-US" altLang="ko-KR" sz="1400" smtClean="0"/>
              <a:pPr>
                <a:spcBef>
                  <a:spcPct val="0"/>
                </a:spcBef>
                <a:buClrTx/>
                <a:buSzTx/>
                <a:buFontTx/>
                <a:buNone/>
              </a:pPr>
              <a:t>32</a:t>
            </a:fld>
            <a:endParaRPr lang="en-US" altLang="ko-KR" sz="1400" smtClean="0"/>
          </a:p>
        </p:txBody>
      </p:sp>
      <p:sp>
        <p:nvSpPr>
          <p:cNvPr id="35843" name="Rectangle 2"/>
          <p:cNvSpPr>
            <a:spLocks noGrp="1" noChangeArrowheads="1"/>
          </p:cNvSpPr>
          <p:nvPr>
            <p:ph type="title"/>
          </p:nvPr>
        </p:nvSpPr>
        <p:spPr/>
        <p:txBody>
          <a:bodyPr/>
          <a:lstStyle/>
          <a:p>
            <a:pPr eaLnBrk="1" hangingPunct="1"/>
            <a:r>
              <a:rPr lang="en-US" altLang="ko-KR" smtClean="0"/>
              <a:t>Unification Example (2)</a:t>
            </a:r>
          </a:p>
        </p:txBody>
      </p:sp>
      <p:pic>
        <p:nvPicPr>
          <p:cNvPr id="3584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636838"/>
            <a:ext cx="6962775"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 Box 7"/>
          <p:cNvSpPr txBox="1">
            <a:spLocks noChangeArrowheads="1"/>
          </p:cNvSpPr>
          <p:nvPr/>
        </p:nvSpPr>
        <p:spPr bwMode="auto">
          <a:xfrm>
            <a:off x="1116013" y="1628775"/>
            <a:ext cx="80279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r>
              <a:rPr kumimoji="0" lang="en-US" altLang="ko-KR" sz="2200" b="1"/>
              <a:t>Figure 2.5:</a:t>
            </a:r>
            <a:r>
              <a:rPr kumimoji="0" lang="en-US" altLang="ko-KR" sz="2200"/>
              <a:t> Further steps in the unification of (parents X (father X) (mother bill)) and (parents bill (father bill) 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CEEADBE8-0896-45E5-8F36-3421B6172F44}" type="slidenum">
              <a:rPr lang="en-US" altLang="ko-KR" sz="1400" smtClean="0"/>
              <a:pPr>
                <a:spcBef>
                  <a:spcPct val="0"/>
                </a:spcBef>
                <a:buClrTx/>
                <a:buSzTx/>
                <a:buFontTx/>
                <a:buNone/>
              </a:pPr>
              <a:t>33</a:t>
            </a:fld>
            <a:endParaRPr lang="en-US" altLang="ko-KR" sz="1400" smtClean="0"/>
          </a:p>
        </p:txBody>
      </p:sp>
      <p:pic>
        <p:nvPicPr>
          <p:cNvPr id="3686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266825"/>
            <a:ext cx="4668837"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 Box 8"/>
          <p:cNvSpPr txBox="1">
            <a:spLocks noChangeArrowheads="1"/>
          </p:cNvSpPr>
          <p:nvPr/>
        </p:nvSpPr>
        <p:spPr bwMode="auto">
          <a:xfrm>
            <a:off x="900113" y="26035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eaLnBrk="1" hangingPunct="1">
              <a:spcBef>
                <a:spcPct val="50000"/>
              </a:spcBef>
              <a:buClrTx/>
              <a:buSzTx/>
              <a:buFontTx/>
              <a:buNone/>
            </a:pPr>
            <a:r>
              <a:rPr kumimoji="0" lang="en-US" altLang="ko-KR" sz="2200" b="1"/>
              <a:t>Figure 2.6:</a:t>
            </a:r>
            <a:r>
              <a:rPr kumimoji="0" lang="en-US" altLang="ko-KR" sz="2200"/>
              <a:t>  Final trace of the unification of (parents X (father X) (mother bill)) and (parents bill (father bill) Y).</a:t>
            </a:r>
            <a:endParaRPr kumimoji="0" lang="en-GB" altLang="ko-KR" sz="22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F16132A2-8D25-4010-9CBF-C6ACD65A0FC2}" type="slidenum">
              <a:rPr lang="en-US" altLang="ko-KR" sz="1400" smtClean="0"/>
              <a:pPr>
                <a:spcBef>
                  <a:spcPct val="0"/>
                </a:spcBef>
                <a:buClrTx/>
                <a:buSzTx/>
                <a:buFontTx/>
                <a:buNone/>
              </a:pPr>
              <a:t>34</a:t>
            </a:fld>
            <a:endParaRPr lang="en-US" altLang="ko-KR" sz="1400" smtClean="0"/>
          </a:p>
        </p:txBody>
      </p:sp>
      <p:sp>
        <p:nvSpPr>
          <p:cNvPr id="37891" name="Rectangle 2"/>
          <p:cNvSpPr>
            <a:spLocks noGrp="1" noChangeArrowheads="1"/>
          </p:cNvSpPr>
          <p:nvPr>
            <p:ph type="title"/>
          </p:nvPr>
        </p:nvSpPr>
        <p:spPr/>
        <p:txBody>
          <a:bodyPr/>
          <a:lstStyle/>
          <a:p>
            <a:pPr eaLnBrk="1" hangingPunct="1"/>
            <a:r>
              <a:rPr lang="en-US" altLang="ko-KR" smtClean="0"/>
              <a:t>Unification Example (3)</a:t>
            </a:r>
          </a:p>
        </p:txBody>
      </p:sp>
      <p:graphicFrame>
        <p:nvGraphicFramePr>
          <p:cNvPr id="37892" name="Object 4"/>
          <p:cNvGraphicFramePr>
            <a:graphicFrameLocks noGrp="1" noChangeAspect="1"/>
          </p:cNvGraphicFramePr>
          <p:nvPr>
            <p:ph type="body" idx="1"/>
          </p:nvPr>
        </p:nvGraphicFramePr>
        <p:xfrm>
          <a:off x="1042988" y="1844675"/>
          <a:ext cx="7281862" cy="4191000"/>
        </p:xfrm>
        <a:graphic>
          <a:graphicData uri="http://schemas.openxmlformats.org/presentationml/2006/ole">
            <mc:AlternateContent xmlns:mc="http://schemas.openxmlformats.org/markup-compatibility/2006">
              <mc:Choice xmlns:v="urn:schemas-microsoft-com:vml" Requires="v">
                <p:oleObj spid="_x0000_s37897" name="Photo Editor 사진" r:id="rId3" imgW="4982270" imgH="2866667" progId="MSPhotoEd.3">
                  <p:embed/>
                </p:oleObj>
              </mc:Choice>
              <mc:Fallback>
                <p:oleObj name="Photo Editor 사진" r:id="rId3" imgW="4982270" imgH="2866667"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844675"/>
                        <a:ext cx="728186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2948C11C-7241-447D-AFF3-B6473069D6FC}" type="slidenum">
              <a:rPr lang="en-US" altLang="ko-KR" sz="1400" smtClean="0"/>
              <a:pPr>
                <a:spcBef>
                  <a:spcPct val="0"/>
                </a:spcBef>
                <a:buClrTx/>
                <a:buSzTx/>
                <a:buFontTx/>
                <a:buNone/>
              </a:pPr>
              <a:t>35</a:t>
            </a:fld>
            <a:endParaRPr lang="en-US" altLang="ko-KR" sz="1400" smtClean="0"/>
          </a:p>
        </p:txBody>
      </p:sp>
      <p:sp>
        <p:nvSpPr>
          <p:cNvPr id="38915" name="Rectangle 2"/>
          <p:cNvSpPr>
            <a:spLocks noGrp="1" noChangeArrowheads="1"/>
          </p:cNvSpPr>
          <p:nvPr>
            <p:ph type="title"/>
          </p:nvPr>
        </p:nvSpPr>
        <p:spPr/>
        <p:txBody>
          <a:bodyPr/>
          <a:lstStyle/>
          <a:p>
            <a:pPr eaLnBrk="1" hangingPunct="1"/>
            <a:r>
              <a:rPr lang="en-US" altLang="ko-KR" smtClean="0"/>
              <a:t>Unification Example (4)</a:t>
            </a:r>
          </a:p>
        </p:txBody>
      </p:sp>
      <p:graphicFrame>
        <p:nvGraphicFramePr>
          <p:cNvPr id="38916" name="Object 4"/>
          <p:cNvGraphicFramePr>
            <a:graphicFrameLocks noGrp="1" noChangeAspect="1"/>
          </p:cNvGraphicFramePr>
          <p:nvPr>
            <p:ph type="body" idx="1"/>
          </p:nvPr>
        </p:nvGraphicFramePr>
        <p:xfrm>
          <a:off x="900113" y="1557338"/>
          <a:ext cx="7343775" cy="5280025"/>
        </p:xfrm>
        <a:graphic>
          <a:graphicData uri="http://schemas.openxmlformats.org/presentationml/2006/ole">
            <mc:AlternateContent xmlns:mc="http://schemas.openxmlformats.org/markup-compatibility/2006">
              <mc:Choice xmlns:v="urn:schemas-microsoft-com:vml" Requires="v">
                <p:oleObj spid="_x0000_s38921" name="Photo Editor 사진" r:id="rId3" imgW="5191850" imgH="3924848" progId="MSPhotoEd.3">
                  <p:embed/>
                </p:oleObj>
              </mc:Choice>
              <mc:Fallback>
                <p:oleObj name="Photo Editor 사진" r:id="rId3" imgW="5191850" imgH="3924848"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557338"/>
                        <a:ext cx="73437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8E087E9B-63FA-4291-B313-C48D5CD38F21}" type="slidenum">
              <a:rPr lang="en-US" altLang="ko-KR" sz="1400" smtClean="0"/>
              <a:pPr>
                <a:spcBef>
                  <a:spcPct val="0"/>
                </a:spcBef>
                <a:buClrTx/>
                <a:buSzTx/>
                <a:buFontTx/>
                <a:buNone/>
              </a:pPr>
              <a:t>36</a:t>
            </a:fld>
            <a:endParaRPr lang="en-US" altLang="ko-KR" sz="1400" smtClean="0"/>
          </a:p>
        </p:txBody>
      </p:sp>
      <p:sp>
        <p:nvSpPr>
          <p:cNvPr id="39939" name="Rectangle 2"/>
          <p:cNvSpPr>
            <a:spLocks noGrp="1" noChangeArrowheads="1"/>
          </p:cNvSpPr>
          <p:nvPr>
            <p:ph type="title"/>
          </p:nvPr>
        </p:nvSpPr>
        <p:spPr/>
        <p:txBody>
          <a:bodyPr/>
          <a:lstStyle/>
          <a:p>
            <a:pPr eaLnBrk="1" hangingPunct="1"/>
            <a:r>
              <a:rPr lang="en-US" altLang="ko-KR" smtClean="0"/>
              <a:t>Resolution</a:t>
            </a:r>
          </a:p>
        </p:txBody>
      </p:sp>
      <p:sp>
        <p:nvSpPr>
          <p:cNvPr id="39940" name="Rectangle 3"/>
          <p:cNvSpPr>
            <a:spLocks noGrp="1" noChangeArrowheads="1"/>
          </p:cNvSpPr>
          <p:nvPr>
            <p:ph type="body" idx="1"/>
          </p:nvPr>
        </p:nvSpPr>
        <p:spPr>
          <a:xfrm>
            <a:off x="914400" y="1676400"/>
            <a:ext cx="7543800" cy="4191000"/>
          </a:xfrm>
        </p:spPr>
        <p:txBody>
          <a:bodyPr/>
          <a:lstStyle/>
          <a:p>
            <a:pPr eaLnBrk="1" hangingPunct="1">
              <a:lnSpc>
                <a:spcPct val="90000"/>
              </a:lnSpc>
            </a:pPr>
            <a:r>
              <a:rPr lang="en-US" altLang="ko-KR" sz="2800" smtClean="0"/>
              <a:t>Inferred clause is called resolvent</a:t>
            </a:r>
          </a:p>
          <a:p>
            <a:pPr eaLnBrk="1" hangingPunct="1">
              <a:lnSpc>
                <a:spcPct val="90000"/>
              </a:lnSpc>
            </a:pPr>
            <a:r>
              <a:rPr lang="en-US" altLang="ko-KR" sz="2800" smtClean="0"/>
              <a:t>Resolvent search process is called resolution</a:t>
            </a:r>
          </a:p>
          <a:p>
            <a:pPr eaLnBrk="1" hangingPunct="1">
              <a:lnSpc>
                <a:spcPct val="90000"/>
              </a:lnSpc>
            </a:pPr>
            <a:r>
              <a:rPr lang="en-US" altLang="ko-KR" sz="2800" smtClean="0"/>
              <a:t>Why search resolvent?</a:t>
            </a:r>
          </a:p>
        </p:txBody>
      </p:sp>
      <p:pic>
        <p:nvPicPr>
          <p:cNvPr id="399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124200"/>
            <a:ext cx="622935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399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487988"/>
            <a:ext cx="48006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3561F937-99E8-43E4-B2C6-96FB68CB18F1}" type="slidenum">
              <a:rPr lang="en-US" altLang="ko-KR" sz="1400" smtClean="0"/>
              <a:pPr>
                <a:spcBef>
                  <a:spcPct val="0"/>
                </a:spcBef>
                <a:buClrTx/>
                <a:buSzTx/>
                <a:buFontTx/>
                <a:buNone/>
              </a:pPr>
              <a:t>37</a:t>
            </a:fld>
            <a:endParaRPr lang="en-US" altLang="ko-KR" sz="1400" smtClean="0"/>
          </a:p>
        </p:txBody>
      </p:sp>
      <p:sp>
        <p:nvSpPr>
          <p:cNvPr id="40963" name="Rectangle 2"/>
          <p:cNvSpPr>
            <a:spLocks noGrp="1" noChangeArrowheads="1"/>
          </p:cNvSpPr>
          <p:nvPr>
            <p:ph type="title"/>
          </p:nvPr>
        </p:nvSpPr>
        <p:spPr/>
        <p:txBody>
          <a:bodyPr/>
          <a:lstStyle/>
          <a:p>
            <a:pPr eaLnBrk="1" hangingPunct="1"/>
            <a:r>
              <a:rPr lang="en-US" altLang="ko-KR" smtClean="0"/>
              <a:t>Resolution Refutation Proof</a:t>
            </a:r>
          </a:p>
        </p:txBody>
      </p:sp>
      <p:sp>
        <p:nvSpPr>
          <p:cNvPr id="40964" name="Rectangle 3"/>
          <p:cNvSpPr>
            <a:spLocks noGrp="1" noChangeArrowheads="1"/>
          </p:cNvSpPr>
          <p:nvPr>
            <p:ph type="body" idx="1"/>
          </p:nvPr>
        </p:nvSpPr>
        <p:spPr>
          <a:xfrm>
            <a:off x="914400" y="1676400"/>
            <a:ext cx="7924800" cy="4191000"/>
          </a:xfrm>
        </p:spPr>
        <p:txBody>
          <a:bodyPr/>
          <a:lstStyle/>
          <a:p>
            <a:pPr eaLnBrk="1" hangingPunct="1">
              <a:lnSpc>
                <a:spcPct val="90000"/>
              </a:lnSpc>
            </a:pPr>
            <a:r>
              <a:rPr lang="en-US" altLang="ko-KR" sz="2800" smtClean="0"/>
              <a:t>Given 				                    are true, prove a is true.</a:t>
            </a:r>
          </a:p>
          <a:p>
            <a:pPr lvl="1" eaLnBrk="1" hangingPunct="1">
              <a:lnSpc>
                <a:spcPct val="90000"/>
              </a:lnSpc>
            </a:pPr>
            <a:r>
              <a:rPr lang="en-US" altLang="ko-KR" sz="2400" smtClean="0"/>
              <a:t>1) transform axioms to clause form</a:t>
            </a:r>
          </a:p>
          <a:p>
            <a:pPr lvl="1" eaLnBrk="1" hangingPunct="1">
              <a:lnSpc>
                <a:spcPct val="90000"/>
              </a:lnSpc>
            </a:pPr>
            <a:endParaRPr lang="en-US" altLang="ko-KR" sz="2400" smtClean="0"/>
          </a:p>
          <a:p>
            <a:pPr lvl="1" eaLnBrk="1" hangingPunct="1">
              <a:lnSpc>
                <a:spcPct val="90000"/>
              </a:lnSpc>
            </a:pPr>
            <a:r>
              <a:rPr lang="en-US" altLang="ko-KR" sz="2400" smtClean="0"/>
              <a:t>2) add negation of conclusion to be proved</a:t>
            </a:r>
          </a:p>
          <a:p>
            <a:pPr lvl="1" eaLnBrk="1" hangingPunct="1">
              <a:lnSpc>
                <a:spcPct val="90000"/>
              </a:lnSpc>
            </a:pPr>
            <a:endParaRPr lang="en-US" altLang="ko-KR" sz="2400" smtClean="0"/>
          </a:p>
          <a:p>
            <a:pPr lvl="1" eaLnBrk="1" hangingPunct="1">
              <a:lnSpc>
                <a:spcPct val="90000"/>
              </a:lnSpc>
            </a:pPr>
            <a:r>
              <a:rPr lang="en-US" altLang="ko-KR" sz="2400" smtClean="0"/>
              <a:t>choose any two parent clause and generate resolvent</a:t>
            </a:r>
          </a:p>
          <a:p>
            <a:pPr lvl="1" eaLnBrk="1" hangingPunct="1">
              <a:lnSpc>
                <a:spcPct val="90000"/>
              </a:lnSpc>
            </a:pPr>
            <a:r>
              <a:rPr lang="en-US" altLang="ko-KR" sz="2400" smtClean="0"/>
              <a:t>repeat until NIL produced</a:t>
            </a:r>
          </a:p>
        </p:txBody>
      </p:sp>
      <p:pic>
        <p:nvPicPr>
          <p:cNvPr id="4096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975" y="2914650"/>
            <a:ext cx="48482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4096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10000"/>
            <a:ext cx="4572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grpSp>
        <p:nvGrpSpPr>
          <p:cNvPr id="2" name="그룹 1"/>
          <p:cNvGrpSpPr/>
          <p:nvPr/>
        </p:nvGrpSpPr>
        <p:grpSpPr>
          <a:xfrm>
            <a:off x="2362200" y="1752600"/>
            <a:ext cx="4791075" cy="361950"/>
            <a:chOff x="2362200" y="1752600"/>
            <a:chExt cx="4791075" cy="361950"/>
          </a:xfrm>
        </p:grpSpPr>
        <p:pic>
          <p:nvPicPr>
            <p:cNvPr id="4096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752600"/>
              <a:ext cx="47910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8" name="그림 7"/>
            <p:cNvPicPr>
              <a:picLocks noChangeAspect="1"/>
            </p:cNvPicPr>
            <p:nvPr/>
          </p:nvPicPr>
          <p:blipFill>
            <a:blip r:embed="rId5"/>
            <a:stretch>
              <a:fillRect/>
            </a:stretch>
          </p:blipFill>
          <p:spPr>
            <a:xfrm>
              <a:off x="3203848" y="1803596"/>
              <a:ext cx="356237" cy="259957"/>
            </a:xfrm>
            <a:prstGeom prst="rect">
              <a:avLst/>
            </a:prstGeom>
          </p:spPr>
        </p:pic>
        <p:pic>
          <p:nvPicPr>
            <p:cNvPr id="9" name="그림 8"/>
            <p:cNvPicPr>
              <a:picLocks noChangeAspect="1"/>
            </p:cNvPicPr>
            <p:nvPr/>
          </p:nvPicPr>
          <p:blipFill>
            <a:blip r:embed="rId5"/>
            <a:stretch>
              <a:fillRect/>
            </a:stretch>
          </p:blipFill>
          <p:spPr>
            <a:xfrm>
              <a:off x="4830929" y="1803596"/>
              <a:ext cx="356237" cy="259957"/>
            </a:xfrm>
            <a:prstGeom prst="rect">
              <a:avLst/>
            </a:prstGeom>
          </p:spPr>
        </p:pic>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0783EC90-D1A1-4E49-BA56-F99B23192C1C}" type="slidenum">
              <a:rPr lang="en-US" altLang="ko-KR" sz="1400" smtClean="0"/>
              <a:pPr>
                <a:spcBef>
                  <a:spcPct val="0"/>
                </a:spcBef>
                <a:buClrTx/>
                <a:buSzTx/>
                <a:buFontTx/>
                <a:buNone/>
              </a:pPr>
              <a:t>38</a:t>
            </a:fld>
            <a:endParaRPr lang="en-US" altLang="ko-KR" sz="1400" smtClean="0"/>
          </a:p>
        </p:txBody>
      </p:sp>
      <p:sp>
        <p:nvSpPr>
          <p:cNvPr id="41987" name="Rectangle 2"/>
          <p:cNvSpPr>
            <a:spLocks noGrp="1" noChangeArrowheads="1"/>
          </p:cNvSpPr>
          <p:nvPr>
            <p:ph type="title"/>
          </p:nvPr>
        </p:nvSpPr>
        <p:spPr/>
        <p:txBody>
          <a:bodyPr/>
          <a:lstStyle/>
          <a:p>
            <a:pPr eaLnBrk="1" hangingPunct="1"/>
            <a:r>
              <a:rPr lang="en-US" altLang="ko-KR" smtClean="0"/>
              <a:t>Resolution Refutation Example</a:t>
            </a:r>
          </a:p>
        </p:txBody>
      </p:sp>
      <p:pic>
        <p:nvPicPr>
          <p:cNvPr id="4198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1628775"/>
            <a:ext cx="41338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E70AA858-24A6-4F5E-9BEE-0F29DA423A1B}" type="slidenum">
              <a:rPr lang="en-US" altLang="ko-KR" sz="1400" smtClean="0"/>
              <a:pPr>
                <a:spcBef>
                  <a:spcPct val="0"/>
                </a:spcBef>
                <a:buClrTx/>
                <a:buSzTx/>
                <a:buFontTx/>
                <a:buNone/>
              </a:pPr>
              <a:t>39</a:t>
            </a:fld>
            <a:endParaRPr lang="en-US" altLang="ko-KR" sz="1400" smtClean="0"/>
          </a:p>
        </p:txBody>
      </p:sp>
      <p:sp>
        <p:nvSpPr>
          <p:cNvPr id="43011" name="Rectangle 2"/>
          <p:cNvSpPr>
            <a:spLocks noGrp="1" noChangeArrowheads="1"/>
          </p:cNvSpPr>
          <p:nvPr>
            <p:ph type="title"/>
          </p:nvPr>
        </p:nvSpPr>
        <p:spPr/>
        <p:txBody>
          <a:bodyPr/>
          <a:lstStyle/>
          <a:p>
            <a:pPr eaLnBrk="1" hangingPunct="1"/>
            <a:r>
              <a:rPr lang="en-US" altLang="ko-KR" smtClean="0"/>
              <a:t>Resolution in Predicate Calculus</a:t>
            </a:r>
          </a:p>
        </p:txBody>
      </p:sp>
      <p:sp>
        <p:nvSpPr>
          <p:cNvPr id="43012" name="Rectangle 3"/>
          <p:cNvSpPr>
            <a:spLocks noGrp="1" noChangeArrowheads="1"/>
          </p:cNvSpPr>
          <p:nvPr>
            <p:ph type="body" idx="1"/>
          </p:nvPr>
        </p:nvSpPr>
        <p:spPr>
          <a:xfrm>
            <a:off x="914400" y="1676400"/>
            <a:ext cx="7543800" cy="4648200"/>
          </a:xfrm>
        </p:spPr>
        <p:txBody>
          <a:bodyPr/>
          <a:lstStyle/>
          <a:p>
            <a:pPr eaLnBrk="1" hangingPunct="1">
              <a:lnSpc>
                <a:spcPct val="120000"/>
              </a:lnSpc>
            </a:pPr>
            <a:r>
              <a:rPr lang="en-US" altLang="ko-KR" sz="2800" dirty="0" smtClean="0"/>
              <a:t>Variable substitution</a:t>
            </a:r>
          </a:p>
          <a:p>
            <a:pPr lvl="1" eaLnBrk="1" hangingPunct="1">
              <a:lnSpc>
                <a:spcPct val="120000"/>
              </a:lnSpc>
            </a:pPr>
            <a:r>
              <a:rPr lang="en-US" altLang="ko-KR" sz="2400" dirty="0" smtClean="0"/>
              <a:t>by MGU found by </a:t>
            </a:r>
            <a:r>
              <a:rPr lang="en-US" altLang="ko-KR" sz="2400" i="1" dirty="0" smtClean="0"/>
              <a:t>Unification Algorithm</a:t>
            </a:r>
            <a:endParaRPr lang="en-US" altLang="ko-KR" sz="2400" dirty="0" smtClean="0"/>
          </a:p>
          <a:p>
            <a:pPr eaLnBrk="1" hangingPunct="1">
              <a:lnSpc>
                <a:spcPct val="120000"/>
              </a:lnSpc>
            </a:pPr>
            <a:r>
              <a:rPr lang="en-US" altLang="ko-KR" sz="2800" dirty="0" smtClean="0"/>
              <a:t>Proof by contradiction (</a:t>
            </a:r>
            <a:r>
              <a:rPr lang="en-US" altLang="ko-KR" sz="2800" i="1" dirty="0" smtClean="0"/>
              <a:t>resolution refutation</a:t>
            </a:r>
            <a:r>
              <a:rPr lang="en-US" altLang="ko-KR" sz="2800" dirty="0" smtClean="0"/>
              <a:t>)</a:t>
            </a:r>
          </a:p>
          <a:p>
            <a:pPr lvl="1" eaLnBrk="1" hangingPunct="1">
              <a:lnSpc>
                <a:spcPct val="120000"/>
              </a:lnSpc>
            </a:pPr>
            <a:r>
              <a:rPr lang="en-US" altLang="ko-KR" sz="2400" dirty="0" smtClean="0"/>
              <a:t>to prove a WFF W logically follows from S,		show that S U {</a:t>
            </a:r>
            <a:r>
              <a:rPr lang="en-US" altLang="ko-KR" sz="2400" dirty="0" smtClean="0">
                <a:cs typeface="Times New Roman" panose="02020603050405020304" pitchFamily="18" charset="0"/>
              </a:rPr>
              <a:t>¬</a:t>
            </a:r>
            <a:r>
              <a:rPr lang="en-US" altLang="ko-KR" sz="2400" dirty="0" smtClean="0"/>
              <a:t>W} is </a:t>
            </a:r>
            <a:r>
              <a:rPr lang="en-US" altLang="ko-KR" sz="2400" dirty="0" err="1" smtClean="0"/>
              <a:t>unsatisfiable</a:t>
            </a:r>
            <a:r>
              <a:rPr lang="en-US" altLang="ko-KR" sz="2400" dirty="0" smtClean="0"/>
              <a:t>, i.e., 			no interpretation can satisfy S U {</a:t>
            </a:r>
            <a:r>
              <a:rPr lang="en-US" altLang="ko-KR" sz="2400" dirty="0" smtClean="0">
                <a:cs typeface="Times New Roman" panose="02020603050405020304" pitchFamily="18" charset="0"/>
              </a:rPr>
              <a:t>¬</a:t>
            </a:r>
            <a:r>
              <a:rPr lang="en-US" altLang="ko-KR" sz="2400" dirty="0" smtClean="0"/>
              <a:t>W}.</a:t>
            </a:r>
          </a:p>
          <a:p>
            <a:pPr lvl="1" eaLnBrk="1" hangingPunct="1">
              <a:lnSpc>
                <a:spcPct val="120000"/>
              </a:lnSpc>
            </a:pPr>
            <a:r>
              <a:rPr lang="en-US" altLang="ko-KR" sz="2400" dirty="0" smtClean="0"/>
              <a:t>Meaning of NIL: contradiction produced</a:t>
            </a:r>
          </a:p>
          <a:p>
            <a:pPr lvl="2" eaLnBrk="1" hangingPunct="1">
              <a:lnSpc>
                <a:spcPct val="120000"/>
              </a:lnSpc>
            </a:pPr>
            <a:r>
              <a:rPr lang="en-US" altLang="ko-KR" sz="2000" dirty="0" smtClean="0"/>
              <a:t>e.g. {p(X), </a:t>
            </a:r>
            <a:r>
              <a:rPr lang="en-US" altLang="ko-KR" sz="2000" dirty="0" smtClean="0">
                <a:cs typeface="Times New Roman" panose="02020603050405020304" pitchFamily="18" charset="0"/>
              </a:rPr>
              <a:t>¬</a:t>
            </a:r>
            <a:r>
              <a:rPr lang="en-US" altLang="ko-KR" sz="2000" dirty="0" smtClean="0"/>
              <a:t>p(X)} </a:t>
            </a:r>
            <a:r>
              <a:rPr lang="en-US" altLang="ko-KR" sz="2000" dirty="0" smtClean="0">
                <a:latin typeface="신명조"/>
                <a:ea typeface="신명조"/>
                <a:cs typeface="신명조"/>
              </a:rPr>
              <a:t>⇒</a:t>
            </a:r>
            <a:r>
              <a:rPr lang="en-US" altLang="ko-KR" sz="2000" dirty="0" smtClean="0"/>
              <a:t> contradiction, always false, </a:t>
            </a:r>
            <a:r>
              <a:rPr lang="en-US" altLang="ko-KR" sz="2000" dirty="0" err="1" smtClean="0"/>
              <a:t>unsatisfiable</a:t>
            </a:r>
            <a:endParaRPr lang="en-US" altLang="ko-KR"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A74BDDCE-6687-48BC-B7DF-C4B8CB6BE606}" type="slidenum">
              <a:rPr lang="en-US" altLang="ko-KR" sz="1400" smtClean="0"/>
              <a:pPr>
                <a:spcBef>
                  <a:spcPct val="0"/>
                </a:spcBef>
                <a:buClrTx/>
                <a:buSzTx/>
                <a:buFontTx/>
                <a:buNone/>
              </a:pPr>
              <a:t>4</a:t>
            </a:fld>
            <a:endParaRPr lang="en-US" altLang="ko-KR" sz="1400" smtClean="0"/>
          </a:p>
        </p:txBody>
      </p:sp>
      <p:sp>
        <p:nvSpPr>
          <p:cNvPr id="7171" name="Rectangle 2"/>
          <p:cNvSpPr>
            <a:spLocks noGrp="1" noChangeArrowheads="1"/>
          </p:cNvSpPr>
          <p:nvPr>
            <p:ph type="title"/>
          </p:nvPr>
        </p:nvSpPr>
        <p:spPr/>
        <p:txBody>
          <a:bodyPr/>
          <a:lstStyle/>
          <a:p>
            <a:pPr eaLnBrk="1" hangingPunct="1"/>
            <a:r>
              <a:rPr lang="en-US" altLang="ko-KR" smtClean="0"/>
              <a:t>Mean of “Logically Follows”</a:t>
            </a:r>
          </a:p>
        </p:txBody>
      </p:sp>
      <p:grpSp>
        <p:nvGrpSpPr>
          <p:cNvPr id="2" name="그룹 1"/>
          <p:cNvGrpSpPr/>
          <p:nvPr/>
        </p:nvGrpSpPr>
        <p:grpSpPr>
          <a:xfrm>
            <a:off x="1524000" y="1828800"/>
            <a:ext cx="6400800" cy="4618038"/>
            <a:chOff x="1524000" y="1828800"/>
            <a:chExt cx="6400800" cy="4618038"/>
          </a:xfrm>
        </p:grpSpPr>
        <p:pic>
          <p:nvPicPr>
            <p:cNvPr id="7172" name="Picture 3"/>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1524000" y="1828800"/>
              <a:ext cx="6400800" cy="4618038"/>
            </a:xfrm>
            <a:solidFill>
              <a:srgbClr val="FFFFFF"/>
            </a:solidFill>
          </p:spPr>
        </p:pic>
        <p:pic>
          <p:nvPicPr>
            <p:cNvPr id="5" name="그림 4"/>
            <p:cNvPicPr>
              <a:picLocks noChangeAspect="1"/>
            </p:cNvPicPr>
            <p:nvPr/>
          </p:nvPicPr>
          <p:blipFill>
            <a:blip r:embed="rId3"/>
            <a:stretch>
              <a:fillRect/>
            </a:stretch>
          </p:blipFill>
          <p:spPr>
            <a:xfrm>
              <a:off x="3131840" y="1916832"/>
              <a:ext cx="223032" cy="162753"/>
            </a:xfrm>
            <a:prstGeom prst="rect">
              <a:avLst/>
            </a:prstGeom>
          </p:spPr>
        </p:pic>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B30C65B2-1B3D-4C4D-81E4-84375C583D33}" type="slidenum">
              <a:rPr lang="en-US" altLang="ko-KR" sz="1400" smtClean="0"/>
              <a:pPr>
                <a:spcBef>
                  <a:spcPct val="0"/>
                </a:spcBef>
                <a:buClrTx/>
                <a:buSzTx/>
                <a:buFontTx/>
                <a:buNone/>
              </a:pPr>
              <a:t>40</a:t>
            </a:fld>
            <a:endParaRPr lang="en-US" altLang="ko-KR" sz="1400" smtClean="0"/>
          </a:p>
        </p:txBody>
      </p:sp>
      <p:sp>
        <p:nvSpPr>
          <p:cNvPr id="44035" name="Rectangle 2"/>
          <p:cNvSpPr>
            <a:spLocks noGrp="1" noChangeArrowheads="1"/>
          </p:cNvSpPr>
          <p:nvPr>
            <p:ph type="title"/>
          </p:nvPr>
        </p:nvSpPr>
        <p:spPr/>
        <p:txBody>
          <a:bodyPr/>
          <a:lstStyle/>
          <a:p>
            <a:pPr eaLnBrk="1" hangingPunct="1"/>
            <a:r>
              <a:rPr lang="en-US" altLang="ko-KR" sz="3600" smtClean="0"/>
              <a:t>Predicate Calculus Resolution Example</a:t>
            </a:r>
            <a:endParaRPr lang="en-US" altLang="ko-KR" smtClean="0"/>
          </a:p>
        </p:txBody>
      </p:sp>
      <p:sp>
        <p:nvSpPr>
          <p:cNvPr id="90118" name="Text Box 6"/>
          <p:cNvSpPr txBox="1">
            <a:spLocks noChangeArrowheads="1"/>
          </p:cNvSpPr>
          <p:nvPr/>
        </p:nvSpPr>
        <p:spPr bwMode="auto">
          <a:xfrm>
            <a:off x="990600" y="3200400"/>
            <a:ext cx="2484438" cy="396875"/>
          </a:xfrm>
          <a:prstGeom prst="rect">
            <a:avLst/>
          </a:prstGeom>
          <a:noFill/>
          <a:ln w="12699">
            <a:noFill/>
            <a:miter lim="800000"/>
            <a:headEnd type="none" w="sm" len="sm"/>
            <a:tailEnd type="none" w="sm" len="sm"/>
          </a:ln>
          <a:effectLst/>
        </p:spPr>
        <p:txBody>
          <a:bodyPr wrap="none">
            <a:spAutoFit/>
          </a:bodyPr>
          <a:lstStyle/>
          <a:p>
            <a:pPr>
              <a:defRPr/>
            </a:pPr>
            <a:r>
              <a:rPr lang="en-US" altLang="ko-KR">
                <a:effectLst>
                  <a:outerShdw blurRad="38100" dist="38100" dir="2700000" algn="tl">
                    <a:srgbClr val="000000"/>
                  </a:outerShdw>
                </a:effectLst>
              </a:rPr>
              <a:t>Predicate sentences</a:t>
            </a:r>
          </a:p>
        </p:txBody>
      </p:sp>
      <p:sp>
        <p:nvSpPr>
          <p:cNvPr id="90119" name="Text Box 7"/>
          <p:cNvSpPr txBox="1">
            <a:spLocks noChangeArrowheads="1"/>
          </p:cNvSpPr>
          <p:nvPr/>
        </p:nvSpPr>
        <p:spPr bwMode="auto">
          <a:xfrm>
            <a:off x="1447800" y="3429000"/>
            <a:ext cx="6851650" cy="2781300"/>
          </a:xfrm>
          <a:prstGeom prst="rect">
            <a:avLst/>
          </a:prstGeom>
          <a:noFill/>
          <a:ln w="12699">
            <a:noFill/>
            <a:miter lim="800000"/>
            <a:headEnd type="none" w="sm" len="sm"/>
            <a:tailEnd type="none" w="sm" len="sm"/>
          </a:ln>
          <a:effectLst/>
        </p:spPr>
        <p:txBody>
          <a:bodyPr>
            <a:spAutoFit/>
          </a:bodyPr>
          <a:lstStyle/>
          <a:p>
            <a:pPr>
              <a:lnSpc>
                <a:spcPct val="140000"/>
              </a:lnSpc>
              <a:defRPr/>
            </a:pPr>
            <a:r>
              <a:rPr lang="en-US" altLang="ko-KR" sz="1800">
                <a:effectLst>
                  <a:outerShdw blurRad="38100" dist="38100" dir="2700000" algn="tl">
                    <a:srgbClr val="000000"/>
                  </a:outerShdw>
                </a:effectLst>
              </a:rPr>
              <a:t>Anyone passing his history exam and winning the lottery is happy.</a:t>
            </a:r>
          </a:p>
          <a:p>
            <a:pPr>
              <a:lnSpc>
                <a:spcPct val="140000"/>
              </a:lnSpc>
              <a:defRPr/>
            </a:pPr>
            <a:endParaRPr lang="en-US" altLang="ko-KR" sz="1800">
              <a:effectLst>
                <a:outerShdw blurRad="38100" dist="38100" dir="2700000" algn="tl">
                  <a:srgbClr val="000000"/>
                </a:outerShdw>
              </a:effectLst>
            </a:endParaRPr>
          </a:p>
          <a:p>
            <a:pPr>
              <a:lnSpc>
                <a:spcPct val="140000"/>
              </a:lnSpc>
              <a:defRPr/>
            </a:pPr>
            <a:r>
              <a:rPr lang="en-US" altLang="ko-KR" sz="1800">
                <a:effectLst>
                  <a:outerShdw blurRad="38100" dist="38100" dir="2700000" algn="tl">
                    <a:srgbClr val="000000"/>
                  </a:outerShdw>
                </a:effectLst>
              </a:rPr>
              <a:t>Anyone who studies or is lucky can pass all his exam.</a:t>
            </a:r>
          </a:p>
          <a:p>
            <a:pPr>
              <a:lnSpc>
                <a:spcPct val="140000"/>
              </a:lnSpc>
              <a:defRPr/>
            </a:pPr>
            <a:endParaRPr lang="en-US" altLang="ko-KR" sz="1800">
              <a:effectLst>
                <a:outerShdw blurRad="38100" dist="38100" dir="2700000" algn="tl">
                  <a:srgbClr val="000000"/>
                </a:outerShdw>
              </a:effectLst>
            </a:endParaRPr>
          </a:p>
          <a:p>
            <a:pPr>
              <a:lnSpc>
                <a:spcPct val="140000"/>
              </a:lnSpc>
              <a:defRPr/>
            </a:pPr>
            <a:r>
              <a:rPr lang="en-US" altLang="ko-KR" sz="1800">
                <a:effectLst>
                  <a:outerShdw blurRad="38100" dist="38100" dir="2700000" algn="tl">
                    <a:srgbClr val="000000"/>
                  </a:outerShdw>
                </a:effectLst>
              </a:rPr>
              <a:t>John did not study but he is lucky.</a:t>
            </a:r>
          </a:p>
          <a:p>
            <a:pPr>
              <a:lnSpc>
                <a:spcPct val="140000"/>
              </a:lnSpc>
              <a:defRPr/>
            </a:pPr>
            <a:endParaRPr lang="en-US" altLang="ko-KR" sz="1800">
              <a:effectLst>
                <a:outerShdw blurRad="38100" dist="38100" dir="2700000" algn="tl">
                  <a:srgbClr val="000000"/>
                </a:outerShdw>
              </a:effectLst>
            </a:endParaRPr>
          </a:p>
          <a:p>
            <a:pPr>
              <a:lnSpc>
                <a:spcPct val="140000"/>
              </a:lnSpc>
              <a:defRPr/>
            </a:pPr>
            <a:r>
              <a:rPr lang="en-US" altLang="ko-KR" sz="1800">
                <a:effectLst>
                  <a:outerShdw blurRad="38100" dist="38100" dir="2700000" algn="tl">
                    <a:srgbClr val="000000"/>
                  </a:outerShdw>
                </a:effectLst>
              </a:rPr>
              <a:t>Anyone who is lucky wins the lottery.</a:t>
            </a:r>
            <a:endParaRPr lang="en-US" altLang="ko-KR">
              <a:effectLst>
                <a:outerShdw blurRad="38100" dist="38100" dir="2700000" algn="tl">
                  <a:srgbClr val="000000"/>
                </a:outerShdw>
              </a:effectLst>
            </a:endParaRPr>
          </a:p>
        </p:txBody>
      </p:sp>
      <p:pic>
        <p:nvPicPr>
          <p:cNvPr id="4404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5486400"/>
            <a:ext cx="34036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grpSp>
        <p:nvGrpSpPr>
          <p:cNvPr id="44042" name="Group 15"/>
          <p:cNvGrpSpPr>
            <a:grpSpLocks/>
          </p:cNvGrpSpPr>
          <p:nvPr/>
        </p:nvGrpSpPr>
        <p:grpSpPr bwMode="auto">
          <a:xfrm>
            <a:off x="914400" y="1655763"/>
            <a:ext cx="8153400" cy="1447800"/>
            <a:chOff x="576" y="1043"/>
            <a:chExt cx="5136" cy="912"/>
          </a:xfrm>
        </p:grpSpPr>
        <p:sp>
          <p:nvSpPr>
            <p:cNvPr id="90117" name="Rectangle 5"/>
            <p:cNvSpPr>
              <a:spLocks noChangeArrowheads="1"/>
            </p:cNvSpPr>
            <p:nvPr/>
          </p:nvSpPr>
          <p:spPr bwMode="auto">
            <a:xfrm>
              <a:off x="576" y="1043"/>
              <a:ext cx="5136" cy="912"/>
            </a:xfrm>
            <a:prstGeom prst="rect">
              <a:avLst/>
            </a:prstGeom>
            <a:noFill/>
            <a:ln w="28575">
              <a:solidFill>
                <a:srgbClr val="FF9900"/>
              </a:solidFill>
              <a:miter lim="800000"/>
              <a:headEnd type="none" w="sm" len="sm"/>
              <a:tailEnd type="none" w="sm" len="sm"/>
            </a:ln>
            <a:effectLst>
              <a:outerShdw dist="107763" dir="2700000" algn="ctr" rotWithShape="0">
                <a:schemeClr val="bg2"/>
              </a:outerShdw>
            </a:effectLst>
          </p:spPr>
          <p:txBody>
            <a:bodyPr wrap="none" anchor="ctr"/>
            <a:lstStyle/>
            <a:p>
              <a:pPr>
                <a:defRPr/>
              </a:pPr>
              <a:endParaRPr lang="ko-KR" altLang="ko-KR">
                <a:effectLst>
                  <a:outerShdw blurRad="38100" dist="38100" dir="2700000" algn="tl">
                    <a:srgbClr val="000000"/>
                  </a:outerShdw>
                </a:effectLst>
              </a:endParaRPr>
            </a:p>
          </p:txBody>
        </p:sp>
        <p:sp>
          <p:nvSpPr>
            <p:cNvPr id="44044" name="Text Box 14"/>
            <p:cNvSpPr txBox="1">
              <a:spLocks noChangeArrowheads="1"/>
            </p:cNvSpPr>
            <p:nvPr/>
          </p:nvSpPr>
          <p:spPr bwMode="auto">
            <a:xfrm>
              <a:off x="624" y="1123"/>
              <a:ext cx="5066"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spAutoFit/>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r>
                <a:rPr lang="en-US" altLang="ko-KR" sz="2000">
                  <a:latin typeface="Arial" panose="020B0604020202020204" pitchFamily="34" charset="0"/>
                  <a:ea typeface="돋움" panose="020B0600000101010101" pitchFamily="50" charset="-127"/>
                </a:rPr>
                <a:t>Anyone passing his history exam and winning the lottery is happy. But</a:t>
              </a:r>
            </a:p>
            <a:p>
              <a:pPr>
                <a:spcBef>
                  <a:spcPct val="0"/>
                </a:spcBef>
                <a:buClrTx/>
                <a:buSzTx/>
                <a:buFontTx/>
                <a:buNone/>
              </a:pPr>
              <a:r>
                <a:rPr lang="en-US" altLang="ko-KR" sz="2000">
                  <a:latin typeface="Arial" panose="020B0604020202020204" pitchFamily="34" charset="0"/>
                  <a:ea typeface="돋움" panose="020B0600000101010101" pitchFamily="50" charset="-127"/>
                </a:rPr>
                <a:t>anyone who studies or is lucky can pass all his exam. John did not</a:t>
              </a:r>
            </a:p>
            <a:p>
              <a:pPr>
                <a:spcBef>
                  <a:spcPct val="0"/>
                </a:spcBef>
                <a:buClrTx/>
                <a:buSzTx/>
                <a:buFontTx/>
                <a:buNone/>
              </a:pPr>
              <a:r>
                <a:rPr lang="en-US" altLang="ko-KR" sz="2000">
                  <a:latin typeface="Arial" panose="020B0604020202020204" pitchFamily="34" charset="0"/>
                  <a:ea typeface="돋움" panose="020B0600000101010101" pitchFamily="50" charset="-127"/>
                </a:rPr>
                <a:t>study but he is lucky. Anyone who is lucky wins the lottery. Is John</a:t>
              </a:r>
            </a:p>
            <a:p>
              <a:pPr>
                <a:spcBef>
                  <a:spcPct val="0"/>
                </a:spcBef>
                <a:buClrTx/>
                <a:buSzTx/>
                <a:buFontTx/>
                <a:buNone/>
              </a:pPr>
              <a:r>
                <a:rPr lang="en-US" altLang="ko-KR" sz="2000">
                  <a:latin typeface="Arial" panose="020B0604020202020204" pitchFamily="34" charset="0"/>
                  <a:ea typeface="돋움" panose="020B0600000101010101" pitchFamily="50" charset="-127"/>
                </a:rPr>
                <a:t>happy?</a:t>
              </a:r>
            </a:p>
          </p:txBody>
        </p:sp>
      </p:grpSp>
      <p:grpSp>
        <p:nvGrpSpPr>
          <p:cNvPr id="2" name="그룹 1"/>
          <p:cNvGrpSpPr/>
          <p:nvPr/>
        </p:nvGrpSpPr>
        <p:grpSpPr>
          <a:xfrm>
            <a:off x="1768475" y="3906838"/>
            <a:ext cx="6384925" cy="350837"/>
            <a:chOff x="1768475" y="3906838"/>
            <a:chExt cx="6384925" cy="350837"/>
          </a:xfrm>
        </p:grpSpPr>
        <p:pic>
          <p:nvPicPr>
            <p:cNvPr id="4403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75" y="3906838"/>
              <a:ext cx="63849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13" name="그림 12"/>
            <p:cNvPicPr>
              <a:picLocks noChangeAspect="1"/>
            </p:cNvPicPr>
            <p:nvPr/>
          </p:nvPicPr>
          <p:blipFill>
            <a:blip r:embed="rId4"/>
            <a:stretch>
              <a:fillRect/>
            </a:stretch>
          </p:blipFill>
          <p:spPr>
            <a:xfrm>
              <a:off x="6300192" y="3940372"/>
              <a:ext cx="356237" cy="259957"/>
            </a:xfrm>
            <a:prstGeom prst="rect">
              <a:avLst/>
            </a:prstGeom>
          </p:spPr>
        </p:pic>
      </p:grpSp>
      <p:grpSp>
        <p:nvGrpSpPr>
          <p:cNvPr id="3" name="그룹 2"/>
          <p:cNvGrpSpPr/>
          <p:nvPr/>
        </p:nvGrpSpPr>
        <p:grpSpPr>
          <a:xfrm>
            <a:off x="1752600" y="4703763"/>
            <a:ext cx="5519738" cy="360362"/>
            <a:chOff x="1752600" y="4703763"/>
            <a:chExt cx="5519738" cy="360362"/>
          </a:xfrm>
        </p:grpSpPr>
        <p:pic>
          <p:nvPicPr>
            <p:cNvPr id="44039"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4703763"/>
              <a:ext cx="551973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15" name="그림 14"/>
            <p:cNvPicPr>
              <a:picLocks noChangeAspect="1"/>
            </p:cNvPicPr>
            <p:nvPr/>
          </p:nvPicPr>
          <p:blipFill>
            <a:blip r:embed="rId4"/>
            <a:stretch>
              <a:fillRect/>
            </a:stretch>
          </p:blipFill>
          <p:spPr>
            <a:xfrm>
              <a:off x="5388151" y="4753219"/>
              <a:ext cx="356237" cy="259957"/>
            </a:xfrm>
            <a:prstGeom prst="rect">
              <a:avLst/>
            </a:prstGeom>
          </p:spPr>
        </p:pic>
      </p:grpSp>
      <p:grpSp>
        <p:nvGrpSpPr>
          <p:cNvPr id="4" name="그룹 3"/>
          <p:cNvGrpSpPr/>
          <p:nvPr/>
        </p:nvGrpSpPr>
        <p:grpSpPr>
          <a:xfrm>
            <a:off x="1752600" y="6248400"/>
            <a:ext cx="3962400" cy="360363"/>
            <a:chOff x="1752600" y="6248400"/>
            <a:chExt cx="3962400" cy="360363"/>
          </a:xfrm>
        </p:grpSpPr>
        <p:pic>
          <p:nvPicPr>
            <p:cNvPr id="44041"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6248400"/>
              <a:ext cx="39624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17" name="그림 16"/>
            <p:cNvPicPr>
              <a:picLocks noChangeAspect="1"/>
            </p:cNvPicPr>
            <p:nvPr/>
          </p:nvPicPr>
          <p:blipFill>
            <a:blip r:embed="rId4"/>
            <a:stretch>
              <a:fillRect/>
            </a:stretch>
          </p:blipFill>
          <p:spPr>
            <a:xfrm>
              <a:off x="3396146" y="6322958"/>
              <a:ext cx="356237" cy="259957"/>
            </a:xfrm>
            <a:prstGeom prst="rect">
              <a:avLst/>
            </a:prstGeom>
          </p:spPr>
        </p:pic>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A2974F3A-DE2A-4D32-BA2B-1111E002AB83}" type="slidenum">
              <a:rPr lang="en-US" altLang="ko-KR" sz="1400" smtClean="0"/>
              <a:pPr>
                <a:spcBef>
                  <a:spcPct val="0"/>
                </a:spcBef>
                <a:buClrTx/>
                <a:buSzTx/>
                <a:buFontTx/>
                <a:buNone/>
              </a:pPr>
              <a:t>41</a:t>
            </a:fld>
            <a:endParaRPr lang="en-US" altLang="ko-KR" sz="1400" smtClean="0"/>
          </a:p>
        </p:txBody>
      </p:sp>
      <p:sp>
        <p:nvSpPr>
          <p:cNvPr id="45059" name="Rectangle 2"/>
          <p:cNvSpPr>
            <a:spLocks noGrp="1" noChangeArrowheads="1"/>
          </p:cNvSpPr>
          <p:nvPr>
            <p:ph type="title"/>
          </p:nvPr>
        </p:nvSpPr>
        <p:spPr/>
        <p:txBody>
          <a:bodyPr/>
          <a:lstStyle/>
          <a:p>
            <a:pPr eaLnBrk="1" hangingPunct="1"/>
            <a:r>
              <a:rPr lang="en-US" altLang="ko-KR" smtClean="0"/>
              <a:t>Happy Student Problem</a:t>
            </a:r>
          </a:p>
        </p:txBody>
      </p:sp>
      <p:sp>
        <p:nvSpPr>
          <p:cNvPr id="45060" name="Rectangle 3"/>
          <p:cNvSpPr>
            <a:spLocks noGrp="1" noChangeArrowheads="1"/>
          </p:cNvSpPr>
          <p:nvPr>
            <p:ph type="body" idx="1"/>
          </p:nvPr>
        </p:nvSpPr>
        <p:spPr>
          <a:xfrm>
            <a:off x="914400" y="1676400"/>
            <a:ext cx="8153400" cy="5105400"/>
          </a:xfrm>
        </p:spPr>
        <p:txBody>
          <a:bodyPr/>
          <a:lstStyle/>
          <a:p>
            <a:pPr eaLnBrk="1" hangingPunct="1"/>
            <a:r>
              <a:rPr lang="en-US" altLang="ko-KR" sz="2800" smtClean="0"/>
              <a:t>Clause form</a:t>
            </a:r>
          </a:p>
          <a:p>
            <a:pPr eaLnBrk="1" hangingPunct="1"/>
            <a:endParaRPr lang="en-US" altLang="ko-KR" sz="2800" smtClean="0"/>
          </a:p>
          <a:p>
            <a:pPr eaLnBrk="1" hangingPunct="1">
              <a:lnSpc>
                <a:spcPct val="80000"/>
              </a:lnSpc>
            </a:pPr>
            <a:endParaRPr lang="en-US" altLang="ko-KR" sz="2800" smtClean="0"/>
          </a:p>
          <a:p>
            <a:pPr eaLnBrk="1" hangingPunct="1">
              <a:lnSpc>
                <a:spcPct val="90000"/>
              </a:lnSpc>
            </a:pPr>
            <a:endParaRPr lang="en-US" altLang="ko-KR" sz="2800" smtClean="0"/>
          </a:p>
          <a:p>
            <a:pPr eaLnBrk="1" hangingPunct="1">
              <a:lnSpc>
                <a:spcPct val="90000"/>
              </a:lnSpc>
            </a:pPr>
            <a:endParaRPr lang="en-US" altLang="ko-KR" sz="2800" smtClean="0"/>
          </a:p>
          <a:p>
            <a:pPr lvl="1" eaLnBrk="1" hangingPunct="1">
              <a:lnSpc>
                <a:spcPct val="90000"/>
              </a:lnSpc>
            </a:pPr>
            <a:endParaRPr lang="en-US" altLang="ko-KR" sz="2400" smtClean="0"/>
          </a:p>
          <a:p>
            <a:pPr lvl="1" eaLnBrk="1" hangingPunct="1"/>
            <a:r>
              <a:rPr lang="en-US" altLang="ko-KR" sz="2400" smtClean="0"/>
              <a:t>the negation of the conclusion</a:t>
            </a:r>
          </a:p>
          <a:p>
            <a:pPr lvl="1" eaLnBrk="1" hangingPunct="1"/>
            <a:endParaRPr lang="en-US" altLang="ko-KR" sz="2400" smtClean="0"/>
          </a:p>
          <a:p>
            <a:pPr eaLnBrk="1" hangingPunct="1">
              <a:lnSpc>
                <a:spcPct val="80000"/>
              </a:lnSpc>
            </a:pPr>
            <a:r>
              <a:rPr lang="en-US" altLang="ko-KR" sz="2800" smtClean="0"/>
              <a:t>Resolution refutation graph shows a derivation of the contradiction and, consequently proves that John is happy.</a:t>
            </a:r>
          </a:p>
        </p:txBody>
      </p:sp>
      <p:pic>
        <p:nvPicPr>
          <p:cNvPr id="450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20913"/>
            <a:ext cx="5334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450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953000"/>
            <a:ext cx="2105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04BDD17A-B23B-42D3-B9F6-A88808E1C5F1}" type="slidenum">
              <a:rPr lang="en-US" altLang="ko-KR" sz="1400" smtClean="0"/>
              <a:pPr>
                <a:spcBef>
                  <a:spcPct val="0"/>
                </a:spcBef>
                <a:buClrTx/>
                <a:buSzTx/>
                <a:buFontTx/>
                <a:buNone/>
              </a:pPr>
              <a:t>42</a:t>
            </a:fld>
            <a:endParaRPr lang="en-US" altLang="ko-KR" sz="1400" smtClean="0"/>
          </a:p>
        </p:txBody>
      </p:sp>
      <p:sp>
        <p:nvSpPr>
          <p:cNvPr id="46083" name="Rectangle 2"/>
          <p:cNvSpPr>
            <a:spLocks noGrp="1" noChangeArrowheads="1"/>
          </p:cNvSpPr>
          <p:nvPr>
            <p:ph type="title"/>
          </p:nvPr>
        </p:nvSpPr>
        <p:spPr/>
        <p:txBody>
          <a:bodyPr/>
          <a:lstStyle/>
          <a:p>
            <a:pPr eaLnBrk="1" hangingPunct="1"/>
            <a:r>
              <a:rPr lang="en-US" altLang="ko-KR" smtClean="0"/>
              <a:t>Resolution Refutation Graph</a:t>
            </a:r>
          </a:p>
        </p:txBody>
      </p:sp>
      <p:pic>
        <p:nvPicPr>
          <p:cNvPr id="4608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5DB06040-2653-4C81-B18C-E558B4C82A79}" type="slidenum">
              <a:rPr lang="en-US" altLang="ko-KR" sz="1400" smtClean="0"/>
              <a:pPr>
                <a:spcBef>
                  <a:spcPct val="0"/>
                </a:spcBef>
                <a:buClrTx/>
                <a:buSzTx/>
                <a:buFontTx/>
                <a:buNone/>
              </a:pPr>
              <a:t>43</a:t>
            </a:fld>
            <a:endParaRPr lang="en-US" altLang="ko-KR" sz="1400" smtClean="0"/>
          </a:p>
        </p:txBody>
      </p:sp>
      <p:sp>
        <p:nvSpPr>
          <p:cNvPr id="47107" name="Rectangle 2"/>
          <p:cNvSpPr>
            <a:spLocks noGrp="1" noChangeArrowheads="1"/>
          </p:cNvSpPr>
          <p:nvPr>
            <p:ph type="title"/>
          </p:nvPr>
        </p:nvSpPr>
        <p:spPr/>
        <p:txBody>
          <a:bodyPr/>
          <a:lstStyle/>
          <a:p>
            <a:pPr eaLnBrk="1" hangingPunct="1"/>
            <a:r>
              <a:rPr lang="en-US" altLang="ko-KR" smtClean="0"/>
              <a:t>Exciting Life Problem</a:t>
            </a:r>
          </a:p>
        </p:txBody>
      </p:sp>
      <p:sp>
        <p:nvSpPr>
          <p:cNvPr id="47108" name="Rectangle 3"/>
          <p:cNvSpPr>
            <a:spLocks noGrp="1" noChangeArrowheads="1"/>
          </p:cNvSpPr>
          <p:nvPr>
            <p:ph type="body" idx="1"/>
          </p:nvPr>
        </p:nvSpPr>
        <p:spPr/>
        <p:txBody>
          <a:bodyPr/>
          <a:lstStyle/>
          <a:p>
            <a:pPr eaLnBrk="1" hangingPunct="1"/>
            <a:r>
              <a:rPr lang="en-US" altLang="ko-KR" sz="2800" smtClean="0"/>
              <a:t>All people who are not poor and are smart are happy. Those people who read are not stupid. John can read and is wealthy. Happy people have exciting lives. Can anyone be found with an exciting life?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3A8C1A6E-0157-434E-887C-A56D91F8E6FF}" type="slidenum">
              <a:rPr lang="en-US" altLang="ko-KR" sz="1400" smtClean="0"/>
              <a:pPr>
                <a:spcBef>
                  <a:spcPct val="0"/>
                </a:spcBef>
                <a:buClrTx/>
                <a:buSzTx/>
                <a:buFontTx/>
                <a:buNone/>
              </a:pPr>
              <a:t>44</a:t>
            </a:fld>
            <a:endParaRPr lang="en-US" altLang="ko-KR" sz="1400" smtClean="0"/>
          </a:p>
        </p:txBody>
      </p:sp>
      <p:pic>
        <p:nvPicPr>
          <p:cNvPr id="481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3A050C73-5F02-49A2-929A-03978433179A}" type="slidenum">
              <a:rPr lang="en-US" altLang="ko-KR" sz="1400" smtClean="0"/>
              <a:pPr>
                <a:spcBef>
                  <a:spcPct val="0"/>
                </a:spcBef>
                <a:buClrTx/>
                <a:buSzTx/>
                <a:buFontTx/>
                <a:buNone/>
              </a:pPr>
              <a:t>45</a:t>
            </a:fld>
            <a:endParaRPr lang="en-US" altLang="ko-KR" sz="1400" smtClean="0"/>
          </a:p>
        </p:txBody>
      </p:sp>
      <p:pic>
        <p:nvPicPr>
          <p:cNvPr id="4915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638300"/>
            <a:ext cx="6086475"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6"/>
          <p:cNvSpPr txBox="1">
            <a:spLocks noChangeArrowheads="1"/>
          </p:cNvSpPr>
          <p:nvPr/>
        </p:nvSpPr>
        <p:spPr bwMode="auto">
          <a:xfrm>
            <a:off x="1331913" y="765175"/>
            <a:ext cx="6194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eaLnBrk="1" hangingPunct="1">
              <a:spcBef>
                <a:spcPct val="50000"/>
              </a:spcBef>
              <a:buClrTx/>
              <a:buSzTx/>
              <a:buFontTx/>
              <a:buNone/>
            </a:pPr>
            <a:r>
              <a:rPr kumimoji="0" lang="en-GB" altLang="ko-KR" sz="2000"/>
              <a:t>Fig 13.6	Resolution proof for the “exciting life” problem.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8F137869-C8A8-42A0-A9CC-7FAF585D34AE}" type="slidenum">
              <a:rPr lang="en-US" altLang="ko-KR" sz="1400" smtClean="0"/>
              <a:pPr>
                <a:spcBef>
                  <a:spcPct val="0"/>
                </a:spcBef>
                <a:buClrTx/>
                <a:buSzTx/>
                <a:buFontTx/>
                <a:buNone/>
              </a:pPr>
              <a:t>46</a:t>
            </a:fld>
            <a:endParaRPr lang="en-US" altLang="ko-KR" sz="1400" smtClean="0"/>
          </a:p>
        </p:txBody>
      </p:sp>
      <p:pic>
        <p:nvPicPr>
          <p:cNvPr id="5017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628775"/>
            <a:ext cx="6429375"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Text Box 5"/>
          <p:cNvSpPr txBox="1">
            <a:spLocks noChangeArrowheads="1"/>
          </p:cNvSpPr>
          <p:nvPr/>
        </p:nvSpPr>
        <p:spPr bwMode="auto">
          <a:xfrm>
            <a:off x="1042988" y="981075"/>
            <a:ext cx="7345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eaLnBrk="1" hangingPunct="1">
              <a:spcBef>
                <a:spcPct val="50000"/>
              </a:spcBef>
              <a:buClrTx/>
              <a:buSzTx/>
              <a:buFontTx/>
              <a:buNone/>
            </a:pPr>
            <a:r>
              <a:rPr kumimoji="0" lang="en-GB" altLang="ko-KR" sz="2000"/>
              <a:t>Fig 13.7	another resolution refutation for the example of Fig 13.6.</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8BA7DCFF-0E4C-4948-8AFE-06E10C536D01}" type="slidenum">
              <a:rPr lang="en-US" altLang="ko-KR" sz="1400" smtClean="0"/>
              <a:pPr>
                <a:spcBef>
                  <a:spcPct val="0"/>
                </a:spcBef>
                <a:buClrTx/>
                <a:buSzTx/>
                <a:buFontTx/>
                <a:buNone/>
              </a:pPr>
              <a:t>47</a:t>
            </a:fld>
            <a:endParaRPr lang="en-US" altLang="ko-KR" sz="1400" smtClean="0"/>
          </a:p>
        </p:txBody>
      </p:sp>
      <p:pic>
        <p:nvPicPr>
          <p:cNvPr id="5120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73238"/>
            <a:ext cx="9144000"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Text Box 5"/>
          <p:cNvSpPr txBox="1">
            <a:spLocks noChangeArrowheads="1"/>
          </p:cNvSpPr>
          <p:nvPr/>
        </p:nvSpPr>
        <p:spPr bwMode="auto">
          <a:xfrm>
            <a:off x="1187450" y="620713"/>
            <a:ext cx="77073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eaLnBrk="1" hangingPunct="1">
              <a:spcBef>
                <a:spcPct val="50000"/>
              </a:spcBef>
              <a:buClrTx/>
              <a:buSzTx/>
              <a:buFontTx/>
              <a:buNone/>
            </a:pPr>
            <a:r>
              <a:rPr kumimoji="0" lang="en-GB" altLang="ko-KR" sz="2000"/>
              <a:t>Fig 13.8	Complete state space for the “exciting life” problem generated 	by breadth-first search (to two levels).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9ABBEB80-6F5E-46C8-BA9E-681299CA69AA}" type="slidenum">
              <a:rPr lang="en-US" altLang="ko-KR" sz="1400" smtClean="0"/>
              <a:pPr>
                <a:spcBef>
                  <a:spcPct val="0"/>
                </a:spcBef>
                <a:buClrTx/>
                <a:buSzTx/>
                <a:buFontTx/>
                <a:buNone/>
              </a:pPr>
              <a:t>48</a:t>
            </a:fld>
            <a:endParaRPr lang="en-US" altLang="ko-KR" sz="1400" smtClean="0"/>
          </a:p>
        </p:txBody>
      </p:sp>
      <p:sp>
        <p:nvSpPr>
          <p:cNvPr id="52227" name="Rectangle 2"/>
          <p:cNvSpPr>
            <a:spLocks noGrp="1" noChangeArrowheads="1"/>
          </p:cNvSpPr>
          <p:nvPr>
            <p:ph type="title"/>
          </p:nvPr>
        </p:nvSpPr>
        <p:spPr/>
        <p:txBody>
          <a:bodyPr/>
          <a:lstStyle/>
          <a:p>
            <a:pPr eaLnBrk="1" hangingPunct="1"/>
            <a:r>
              <a:rPr lang="en-US" altLang="ko-KR" smtClean="0"/>
              <a:t>Control of Resolution</a:t>
            </a:r>
          </a:p>
        </p:txBody>
      </p:sp>
      <p:sp>
        <p:nvSpPr>
          <p:cNvPr id="52228" name="Rectangle 3"/>
          <p:cNvSpPr>
            <a:spLocks noGrp="1" noChangeArrowheads="1"/>
          </p:cNvSpPr>
          <p:nvPr>
            <p:ph type="body" idx="1"/>
          </p:nvPr>
        </p:nvSpPr>
        <p:spPr>
          <a:xfrm>
            <a:off x="914400" y="1676400"/>
            <a:ext cx="7543800" cy="4191000"/>
          </a:xfrm>
        </p:spPr>
        <p:txBody>
          <a:bodyPr/>
          <a:lstStyle/>
          <a:p>
            <a:pPr eaLnBrk="1" hangingPunct="1"/>
            <a:r>
              <a:rPr lang="en-US" altLang="ko-KR" sz="2800" smtClean="0"/>
              <a:t>Derivation graph</a:t>
            </a:r>
          </a:p>
          <a:p>
            <a:pPr lvl="1" eaLnBrk="1" hangingPunct="1"/>
            <a:r>
              <a:rPr lang="en-US" altLang="ko-KR" sz="2400" smtClean="0"/>
              <a:t>to keep track of which resolution have selected</a:t>
            </a:r>
          </a:p>
          <a:p>
            <a:pPr lvl="2" eaLnBrk="1" hangingPunct="1"/>
            <a:r>
              <a:rPr lang="en-US" altLang="ko-KR" sz="2000" smtClean="0"/>
              <a:t>initial nodes: clauses in the given S</a:t>
            </a:r>
          </a:p>
          <a:p>
            <a:pPr lvl="2" eaLnBrk="1" hangingPunct="1"/>
            <a:r>
              <a:rPr lang="en-US" altLang="ko-KR" sz="2000" smtClean="0"/>
              <a:t>new nodes: resolvents</a:t>
            </a:r>
          </a:p>
          <a:p>
            <a:pPr lvl="2" eaLnBrk="1" hangingPunct="1"/>
            <a:r>
              <a:rPr lang="en-US" altLang="ko-KR" sz="2000" smtClean="0"/>
              <a:t>link: from parent clauses to resolvent</a:t>
            </a:r>
          </a:p>
          <a:p>
            <a:pPr eaLnBrk="1" hangingPunct="1"/>
            <a:r>
              <a:rPr lang="en-US" altLang="ko-KR" sz="2800" smtClean="0"/>
              <a:t>Refutation tree</a:t>
            </a:r>
          </a:p>
          <a:p>
            <a:pPr lvl="1" eaLnBrk="1" hangingPunct="1"/>
            <a:r>
              <a:rPr lang="en-US" altLang="ko-KR" sz="2400" smtClean="0"/>
              <a:t>a subgraph of derivation graph having a root node labeled by NIL</a:t>
            </a:r>
          </a:p>
          <a:p>
            <a:pPr lvl="1" eaLnBrk="1" hangingPunct="1"/>
            <a:r>
              <a:rPr lang="en-US" altLang="ko-KR" sz="2400" smtClean="0"/>
              <a:t>shows a sequence of resolution that demonstrate the set S is unsatisfiable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86670740-E873-4583-AA3A-C71D1FDFDC4C}" type="slidenum">
              <a:rPr lang="en-US" altLang="ko-KR" sz="1400" smtClean="0"/>
              <a:pPr>
                <a:spcBef>
                  <a:spcPct val="0"/>
                </a:spcBef>
                <a:buClrTx/>
                <a:buSzTx/>
                <a:buFontTx/>
                <a:buNone/>
              </a:pPr>
              <a:t>49</a:t>
            </a:fld>
            <a:endParaRPr lang="en-US" altLang="ko-KR" sz="1400" smtClean="0"/>
          </a:p>
        </p:txBody>
      </p:sp>
      <p:sp>
        <p:nvSpPr>
          <p:cNvPr id="53251" name="Rectangle 2"/>
          <p:cNvSpPr>
            <a:spLocks noGrp="1" noChangeArrowheads="1"/>
          </p:cNvSpPr>
          <p:nvPr>
            <p:ph type="title"/>
          </p:nvPr>
        </p:nvSpPr>
        <p:spPr/>
        <p:txBody>
          <a:bodyPr/>
          <a:lstStyle/>
          <a:p>
            <a:pPr eaLnBrk="1" hangingPunct="1"/>
            <a:r>
              <a:rPr lang="en-US" altLang="ko-KR" smtClean="0"/>
              <a:t>Control Strategy</a:t>
            </a:r>
          </a:p>
        </p:txBody>
      </p:sp>
      <p:sp>
        <p:nvSpPr>
          <p:cNvPr id="53252" name="Rectangle 3"/>
          <p:cNvSpPr>
            <a:spLocks noGrp="1" noChangeArrowheads="1"/>
          </p:cNvSpPr>
          <p:nvPr>
            <p:ph type="body" idx="1"/>
          </p:nvPr>
        </p:nvSpPr>
        <p:spPr>
          <a:xfrm>
            <a:off x="914400" y="1676400"/>
            <a:ext cx="8229600" cy="5105400"/>
          </a:xfrm>
        </p:spPr>
        <p:txBody>
          <a:bodyPr/>
          <a:lstStyle/>
          <a:p>
            <a:pPr eaLnBrk="1" hangingPunct="1">
              <a:lnSpc>
                <a:spcPct val="80000"/>
              </a:lnSpc>
            </a:pPr>
            <a:r>
              <a:rPr lang="en-US" altLang="ko-KR" sz="2400" smtClean="0"/>
              <a:t>Control Search of a Refutation Tree in a Derivation Graph</a:t>
            </a:r>
          </a:p>
          <a:p>
            <a:pPr eaLnBrk="1" hangingPunct="1">
              <a:lnSpc>
                <a:spcPct val="80000"/>
              </a:lnSpc>
            </a:pPr>
            <a:r>
              <a:rPr lang="en-US" altLang="ko-KR" sz="2400" smtClean="0"/>
              <a:t>Completeness and Efficiency</a:t>
            </a:r>
          </a:p>
          <a:p>
            <a:pPr lvl="1" eaLnBrk="1" hangingPunct="1">
              <a:lnSpc>
                <a:spcPct val="80000"/>
              </a:lnSpc>
            </a:pPr>
            <a:r>
              <a:rPr lang="en-US" altLang="ko-KR" sz="2400" smtClean="0"/>
              <a:t>Breadth-First Search:</a:t>
            </a:r>
            <a:r>
              <a:rPr lang="en-US" altLang="ko-KR" smtClean="0"/>
              <a:t> </a:t>
            </a:r>
          </a:p>
          <a:p>
            <a:pPr lvl="2" eaLnBrk="1" hangingPunct="1">
              <a:lnSpc>
                <a:spcPct val="60000"/>
              </a:lnSpc>
            </a:pPr>
            <a:r>
              <a:rPr lang="en-US" altLang="ko-KR" smtClean="0"/>
              <a:t>lower level first</a:t>
            </a:r>
          </a:p>
          <a:p>
            <a:pPr lvl="2" eaLnBrk="1" hangingPunct="1">
              <a:lnSpc>
                <a:spcPct val="60000"/>
              </a:lnSpc>
            </a:pPr>
            <a:r>
              <a:rPr lang="en-US" altLang="ko-KR" smtClean="0"/>
              <a:t>complete but not efficient</a:t>
            </a:r>
          </a:p>
          <a:p>
            <a:pPr lvl="1" eaLnBrk="1" hangingPunct="1">
              <a:lnSpc>
                <a:spcPct val="80000"/>
              </a:lnSpc>
            </a:pPr>
            <a:r>
              <a:rPr lang="en-US" altLang="ko-KR" sz="2400" smtClean="0"/>
              <a:t>Set-of-Support Strategy</a:t>
            </a:r>
          </a:p>
          <a:p>
            <a:pPr lvl="2" eaLnBrk="1" hangingPunct="1">
              <a:lnSpc>
                <a:spcPct val="80000"/>
              </a:lnSpc>
            </a:pPr>
            <a:r>
              <a:rPr lang="en-US" altLang="ko-KR" smtClean="0"/>
              <a:t>at least one is either the negated goal clause or a clause produced by resolutions on the negated goals</a:t>
            </a:r>
          </a:p>
          <a:p>
            <a:pPr lvl="2" eaLnBrk="1" hangingPunct="1">
              <a:lnSpc>
                <a:spcPct val="80000"/>
              </a:lnSpc>
            </a:pPr>
            <a:r>
              <a:rPr lang="en-US" altLang="ko-KR" smtClean="0"/>
              <a:t>an excellent strategy for large clause spaces</a:t>
            </a:r>
          </a:p>
          <a:p>
            <a:pPr lvl="1" eaLnBrk="1" hangingPunct="1">
              <a:lnSpc>
                <a:spcPct val="80000"/>
              </a:lnSpc>
            </a:pPr>
            <a:r>
              <a:rPr lang="en-US" altLang="ko-KR" sz="2400" smtClean="0"/>
              <a:t>Unit-Preference Strategy</a:t>
            </a:r>
          </a:p>
          <a:p>
            <a:pPr lvl="2" eaLnBrk="1" hangingPunct="1">
              <a:lnSpc>
                <a:spcPct val="80000"/>
              </a:lnSpc>
            </a:pPr>
            <a:r>
              <a:rPr lang="en-US" altLang="ko-KR" smtClean="0"/>
              <a:t>set-of-support + single literal first</a:t>
            </a:r>
          </a:p>
          <a:p>
            <a:pPr lvl="1" eaLnBrk="1" hangingPunct="1">
              <a:lnSpc>
                <a:spcPct val="80000"/>
              </a:lnSpc>
            </a:pPr>
            <a:r>
              <a:rPr lang="en-US" altLang="ko-KR" sz="2400" smtClean="0"/>
              <a:t>Linear-Input Form Strategy</a:t>
            </a:r>
            <a:endParaRPr lang="en-US" altLang="ko-KR" smtClean="0"/>
          </a:p>
          <a:p>
            <a:pPr lvl="2" eaLnBrk="1" hangingPunct="1">
              <a:lnSpc>
                <a:spcPct val="70000"/>
              </a:lnSpc>
            </a:pPr>
            <a:r>
              <a:rPr lang="en-US" altLang="ko-KR" smtClean="0"/>
              <a:t>direct use of the negated goal and the original axioms</a:t>
            </a:r>
          </a:p>
          <a:p>
            <a:pPr lvl="2" eaLnBrk="1" hangingPunct="1">
              <a:lnSpc>
                <a:spcPct val="70000"/>
              </a:lnSpc>
            </a:pPr>
            <a:r>
              <a:rPr lang="en-US" altLang="ko-KR" smtClean="0"/>
              <a:t>not a complete strategy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12A30D7E-2C9D-47F5-956B-96633DA35065}" type="slidenum">
              <a:rPr lang="en-US" altLang="ko-KR" sz="1400" smtClean="0"/>
              <a:pPr>
                <a:spcBef>
                  <a:spcPct val="0"/>
                </a:spcBef>
                <a:buClrTx/>
                <a:buSzTx/>
                <a:buFontTx/>
                <a:buNone/>
              </a:pPr>
              <a:t>5</a:t>
            </a:fld>
            <a:endParaRPr lang="en-US" altLang="ko-KR" sz="1400" smtClean="0"/>
          </a:p>
        </p:txBody>
      </p:sp>
      <p:sp>
        <p:nvSpPr>
          <p:cNvPr id="8195" name="Rectangle 4"/>
          <p:cNvSpPr>
            <a:spLocks noGrp="1" noChangeArrowheads="1"/>
          </p:cNvSpPr>
          <p:nvPr>
            <p:ph type="title"/>
          </p:nvPr>
        </p:nvSpPr>
        <p:spPr/>
        <p:txBody>
          <a:bodyPr/>
          <a:lstStyle/>
          <a:p>
            <a:pPr eaLnBrk="1" hangingPunct="1"/>
            <a:r>
              <a:rPr lang="en-US" altLang="ko-KR" smtClean="0"/>
              <a:t>Logical Inference</a:t>
            </a:r>
          </a:p>
        </p:txBody>
      </p:sp>
      <p:sp>
        <p:nvSpPr>
          <p:cNvPr id="8196" name="Rectangle 5"/>
          <p:cNvSpPr>
            <a:spLocks noGrp="1" noChangeArrowheads="1"/>
          </p:cNvSpPr>
          <p:nvPr>
            <p:ph type="body" idx="1"/>
          </p:nvPr>
        </p:nvSpPr>
        <p:spPr>
          <a:xfrm>
            <a:off x="914400" y="1676400"/>
            <a:ext cx="7543800" cy="4724400"/>
          </a:xfrm>
        </p:spPr>
        <p:txBody>
          <a:bodyPr/>
          <a:lstStyle/>
          <a:p>
            <a:pPr eaLnBrk="1" hangingPunct="1"/>
            <a:r>
              <a:rPr lang="en-US" altLang="ko-KR" sz="2800" smtClean="0"/>
              <a:t>Infer new correct expressions from a set of assertions (or axioms)</a:t>
            </a:r>
          </a:p>
          <a:p>
            <a:pPr eaLnBrk="1" hangingPunct="1"/>
            <a:r>
              <a:rPr lang="en-US" altLang="ko-KR" sz="2800" smtClean="0"/>
              <a:t>Inference Rule : Mechanical means of producing new predicate calculus sentences from given sentences</a:t>
            </a:r>
          </a:p>
          <a:p>
            <a:pPr lvl="1" eaLnBrk="1" hangingPunct="1"/>
            <a:r>
              <a:rPr lang="en-US" altLang="ko-KR" sz="2400" smtClean="0"/>
              <a:t>Based on syntactic assertions</a:t>
            </a:r>
          </a:p>
          <a:p>
            <a:pPr lvl="1" eaLnBrk="1" hangingPunct="1"/>
            <a:r>
              <a:rPr lang="en-US" altLang="ko-KR" sz="2400" smtClean="0"/>
              <a:t>Examples of Inference rule</a:t>
            </a:r>
          </a:p>
          <a:p>
            <a:pPr lvl="2" eaLnBrk="1" hangingPunct="1"/>
            <a:r>
              <a:rPr lang="en-US" altLang="ko-KR" sz="2000" smtClean="0">
                <a:solidFill>
                  <a:schemeClr val="accent2"/>
                </a:solidFill>
              </a:rPr>
              <a:t>Modus Ponens</a:t>
            </a:r>
            <a:r>
              <a:rPr lang="en-US" altLang="ko-KR" sz="2000" smtClean="0"/>
              <a:t>  (From P </a:t>
            </a:r>
            <a:r>
              <a:rPr lang="en-US" altLang="ko-KR" sz="2000" smtClean="0">
                <a:cs typeface="Times New Roman" panose="02020603050405020304" pitchFamily="18" charset="0"/>
              </a:rPr>
              <a:t>→</a:t>
            </a:r>
            <a:r>
              <a:rPr lang="en-US" altLang="ko-KR" sz="2000" smtClean="0"/>
              <a:t> Q and P, we get Q.)</a:t>
            </a:r>
          </a:p>
          <a:p>
            <a:pPr lvl="2" eaLnBrk="1" hangingPunct="1"/>
            <a:r>
              <a:rPr lang="en-US" altLang="ko-KR" sz="2000" smtClean="0">
                <a:solidFill>
                  <a:schemeClr val="accent2"/>
                </a:solidFill>
              </a:rPr>
              <a:t>Resolution</a:t>
            </a:r>
            <a:r>
              <a:rPr lang="en-US" altLang="ko-KR" sz="2000" smtClean="0"/>
              <a:t> </a:t>
            </a:r>
          </a:p>
          <a:p>
            <a:pPr lvl="2" eaLnBrk="1" hangingPunct="1"/>
            <a:r>
              <a:rPr lang="en-US" altLang="ko-KR" sz="2000" smtClean="0">
                <a:solidFill>
                  <a:schemeClr val="accent2"/>
                </a:solidFill>
              </a:rPr>
              <a:t>Modus Tolens</a:t>
            </a:r>
            <a:r>
              <a:rPr lang="en-US" altLang="ko-KR" sz="2000" smtClean="0"/>
              <a:t> (From P </a:t>
            </a:r>
            <a:r>
              <a:rPr lang="en-US" altLang="ko-KR" sz="2000" smtClean="0">
                <a:cs typeface="Times New Roman" panose="02020603050405020304" pitchFamily="18" charset="0"/>
              </a:rPr>
              <a:t>→</a:t>
            </a:r>
            <a:r>
              <a:rPr lang="en-US" altLang="ko-KR" sz="2000" smtClean="0">
                <a:sym typeface="Wingdings" panose="05000000000000000000" pitchFamily="2" charset="2"/>
              </a:rPr>
              <a:t> </a:t>
            </a:r>
            <a:r>
              <a:rPr lang="en-US" altLang="ko-KR" sz="2000" smtClean="0"/>
              <a:t>Q and </a:t>
            </a:r>
            <a:r>
              <a:rPr lang="en-US" altLang="ko-KR" sz="2000" smtClean="0">
                <a:cs typeface="Times New Roman" panose="02020603050405020304" pitchFamily="18" charset="0"/>
              </a:rPr>
              <a:t>¬</a:t>
            </a:r>
            <a:r>
              <a:rPr lang="en-US" altLang="ko-KR" sz="2000" smtClean="0"/>
              <a:t>Q, we get </a:t>
            </a:r>
            <a:r>
              <a:rPr lang="en-US" altLang="ko-KR" sz="2000" smtClean="0">
                <a:cs typeface="Times New Roman" panose="02020603050405020304" pitchFamily="18" charset="0"/>
              </a:rPr>
              <a:t>¬</a:t>
            </a:r>
            <a:r>
              <a:rPr lang="en-US" altLang="ko-KR" sz="2000" smtClean="0"/>
              <a:t> P).</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슬라이드 번호 개체 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2544AE31-6321-4827-B2EF-FEC75A2BA3A5}" type="slidenum">
              <a:rPr lang="en-US" altLang="ko-KR" sz="1400" smtClean="0"/>
              <a:pPr>
                <a:spcBef>
                  <a:spcPct val="0"/>
                </a:spcBef>
                <a:buClrTx/>
                <a:buSzTx/>
                <a:buFontTx/>
                <a:buNone/>
              </a:pPr>
              <a:t>50</a:t>
            </a:fld>
            <a:endParaRPr lang="en-US" altLang="ko-KR" sz="1400" smtClean="0"/>
          </a:p>
        </p:txBody>
      </p:sp>
      <p:pic>
        <p:nvPicPr>
          <p:cNvPr id="542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590675"/>
            <a:ext cx="5314950"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5"/>
          <p:cNvSpPr txBox="1">
            <a:spLocks noChangeArrowheads="1"/>
          </p:cNvSpPr>
          <p:nvPr/>
        </p:nvSpPr>
        <p:spPr bwMode="auto">
          <a:xfrm>
            <a:off x="1042988" y="765175"/>
            <a:ext cx="7707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eaLnBrk="1" hangingPunct="1">
              <a:spcBef>
                <a:spcPct val="50000"/>
              </a:spcBef>
              <a:buClrTx/>
              <a:buSzTx/>
              <a:buFontTx/>
              <a:buNone/>
            </a:pPr>
            <a:r>
              <a:rPr kumimoji="0" lang="en-GB" altLang="ko-KR" sz="2000"/>
              <a:t>Fig 13.9	Using the unit preference strategy on the “exciting life” problem.</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65BB59B2-DE48-4DD2-9138-12FA41EA1AB8}" type="slidenum">
              <a:rPr lang="en-US" altLang="ko-KR" sz="1400" smtClean="0"/>
              <a:pPr>
                <a:spcBef>
                  <a:spcPct val="0"/>
                </a:spcBef>
                <a:buClrTx/>
                <a:buSzTx/>
                <a:buFontTx/>
                <a:buNone/>
              </a:pPr>
              <a:t>51</a:t>
            </a:fld>
            <a:endParaRPr lang="en-US" altLang="ko-KR" sz="1400" smtClean="0"/>
          </a:p>
        </p:txBody>
      </p:sp>
      <p:sp>
        <p:nvSpPr>
          <p:cNvPr id="55299" name="Rectangle 2"/>
          <p:cNvSpPr>
            <a:spLocks noGrp="1" noChangeArrowheads="1"/>
          </p:cNvSpPr>
          <p:nvPr>
            <p:ph type="title"/>
          </p:nvPr>
        </p:nvSpPr>
        <p:spPr/>
        <p:txBody>
          <a:bodyPr/>
          <a:lstStyle/>
          <a:p>
            <a:pPr eaLnBrk="1" hangingPunct="1"/>
            <a:r>
              <a:rPr lang="en-US" altLang="ko-KR" smtClean="0"/>
              <a:t>Answer Extraction</a:t>
            </a:r>
          </a:p>
        </p:txBody>
      </p:sp>
      <p:sp>
        <p:nvSpPr>
          <p:cNvPr id="55300" name="Rectangle 3"/>
          <p:cNvSpPr>
            <a:spLocks noGrp="1" noChangeArrowheads="1"/>
          </p:cNvSpPr>
          <p:nvPr>
            <p:ph type="body" idx="1"/>
          </p:nvPr>
        </p:nvSpPr>
        <p:spPr>
          <a:xfrm>
            <a:off x="914400" y="1676400"/>
            <a:ext cx="7543800" cy="4191000"/>
          </a:xfrm>
        </p:spPr>
        <p:txBody>
          <a:bodyPr/>
          <a:lstStyle/>
          <a:p>
            <a:pPr eaLnBrk="1" hangingPunct="1">
              <a:lnSpc>
                <a:spcPct val="80000"/>
              </a:lnSpc>
            </a:pPr>
            <a:r>
              <a:rPr lang="en-US" altLang="ko-KR" sz="2400" smtClean="0"/>
              <a:t>Find satisfying instances for existentially quantified variables</a:t>
            </a:r>
          </a:p>
          <a:p>
            <a:pPr lvl="1" eaLnBrk="1" hangingPunct="1">
              <a:lnSpc>
                <a:spcPct val="80000"/>
              </a:lnSpc>
            </a:pPr>
            <a:r>
              <a:rPr lang="en-US" altLang="ko-KR" sz="2000" smtClean="0"/>
              <a:t>e.g. Fido the dog goes wherever John, his master,  goes and John is at the library. Where is Fido?</a:t>
            </a:r>
          </a:p>
          <a:p>
            <a:pPr lvl="1" eaLnBrk="1" hangingPunct="1">
              <a:lnSpc>
                <a:spcPct val="80000"/>
              </a:lnSpc>
            </a:pPr>
            <a:r>
              <a:rPr lang="en-US" altLang="ko-KR" sz="2000" smtClean="0"/>
              <a:t>Axioms:</a:t>
            </a:r>
          </a:p>
          <a:p>
            <a:pPr lvl="2" eaLnBrk="1" hangingPunct="1">
              <a:lnSpc>
                <a:spcPct val="80000"/>
              </a:lnSpc>
            </a:pPr>
            <a:r>
              <a:rPr lang="en-US" altLang="ko-KR" sz="1800" smtClean="0">
                <a:sym typeface="Symbol" panose="05050102010706020507" pitchFamily="18" charset="2"/>
              </a:rPr>
              <a:t>X at(john, X) </a:t>
            </a:r>
            <a:r>
              <a:rPr lang="en-US" altLang="ko-KR" sz="1800" smtClean="0">
                <a:latin typeface="신명조"/>
                <a:ea typeface="신명조"/>
                <a:cs typeface="신명조"/>
              </a:rPr>
              <a:t>→</a:t>
            </a:r>
            <a:r>
              <a:rPr lang="en-US" altLang="ko-KR" sz="1800" smtClean="0">
                <a:sym typeface="Wingdings" panose="05000000000000000000" pitchFamily="2" charset="2"/>
              </a:rPr>
              <a:t> at(fido, X).</a:t>
            </a:r>
          </a:p>
          <a:p>
            <a:pPr lvl="2" eaLnBrk="1" hangingPunct="1">
              <a:lnSpc>
                <a:spcPct val="80000"/>
              </a:lnSpc>
            </a:pPr>
            <a:r>
              <a:rPr lang="en-US" altLang="ko-KR" sz="1800" smtClean="0">
                <a:sym typeface="Wingdings" panose="05000000000000000000" pitchFamily="2" charset="2"/>
              </a:rPr>
              <a:t>at(john, library).</a:t>
            </a:r>
          </a:p>
          <a:p>
            <a:pPr lvl="1" eaLnBrk="1" hangingPunct="1">
              <a:lnSpc>
                <a:spcPct val="80000"/>
              </a:lnSpc>
            </a:pPr>
            <a:r>
              <a:rPr lang="en-US" altLang="ko-KR" sz="2000" smtClean="0"/>
              <a:t>Theorem:</a:t>
            </a:r>
          </a:p>
          <a:p>
            <a:pPr lvl="2" eaLnBrk="1" hangingPunct="1">
              <a:lnSpc>
                <a:spcPct val="80000"/>
              </a:lnSpc>
            </a:pPr>
            <a:r>
              <a:rPr lang="en-US" altLang="ko-KR" sz="1800" smtClean="0">
                <a:sym typeface="Symbol" panose="05050102010706020507" pitchFamily="18" charset="2"/>
              </a:rPr>
              <a:t>Z at(fido, Z).</a:t>
            </a:r>
          </a:p>
          <a:p>
            <a:pPr lvl="1" eaLnBrk="1" hangingPunct="1">
              <a:lnSpc>
                <a:spcPct val="80000"/>
              </a:lnSpc>
            </a:pPr>
            <a:r>
              <a:rPr lang="en-US" altLang="ko-KR" sz="2000" smtClean="0">
                <a:sym typeface="Symbol" panose="05050102010706020507" pitchFamily="18" charset="2"/>
              </a:rPr>
              <a:t>Clauses:</a:t>
            </a:r>
          </a:p>
          <a:p>
            <a:pPr lvl="2" eaLnBrk="1" hangingPunct="1">
              <a:lnSpc>
                <a:spcPct val="80000"/>
              </a:lnSpc>
            </a:pPr>
            <a:r>
              <a:rPr lang="en-US" altLang="ko-KR" sz="1800" smtClean="0">
                <a:sym typeface="Symbol" panose="05050102010706020507" pitchFamily="18" charset="2"/>
              </a:rPr>
              <a:t>at(john, X)  </a:t>
            </a:r>
            <a:r>
              <a:rPr lang="en-US" altLang="ko-KR" sz="1800" smtClean="0">
                <a:sym typeface="Wingdings" panose="05000000000000000000" pitchFamily="2" charset="2"/>
              </a:rPr>
              <a:t>at(fido, X).</a:t>
            </a:r>
          </a:p>
          <a:p>
            <a:pPr lvl="2" eaLnBrk="1" hangingPunct="1">
              <a:lnSpc>
                <a:spcPct val="80000"/>
              </a:lnSpc>
            </a:pPr>
            <a:r>
              <a:rPr lang="en-US" altLang="ko-KR" sz="1800" smtClean="0">
                <a:sym typeface="Symbol" panose="05050102010706020507" pitchFamily="18" charset="2"/>
              </a:rPr>
              <a:t>at(john, library).</a:t>
            </a:r>
          </a:p>
          <a:p>
            <a:pPr lvl="2" eaLnBrk="1" hangingPunct="1">
              <a:lnSpc>
                <a:spcPct val="80000"/>
              </a:lnSpc>
            </a:pPr>
            <a:r>
              <a:rPr lang="en-US" altLang="ko-KR" sz="1800" smtClean="0">
                <a:sym typeface="Symbol" panose="05050102010706020507" pitchFamily="18" charset="2"/>
              </a:rPr>
              <a:t>at(fido, Z)  (Fido is nowhere!)</a:t>
            </a:r>
          </a:p>
          <a:p>
            <a:pPr eaLnBrk="1" hangingPunct="1">
              <a:lnSpc>
                <a:spcPct val="80000"/>
              </a:lnSpc>
            </a:pPr>
            <a:r>
              <a:rPr lang="en-US" altLang="ko-KR" sz="2400" smtClean="0"/>
              <a:t>The value of existentially quantified variable is the answer</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0EFB2EE2-0073-456B-A8D7-753C16A3F2B4}" type="slidenum">
              <a:rPr lang="en-US" altLang="ko-KR" sz="1400" smtClean="0"/>
              <a:pPr>
                <a:spcBef>
                  <a:spcPct val="0"/>
                </a:spcBef>
                <a:buClrTx/>
                <a:buSzTx/>
                <a:buFontTx/>
                <a:buNone/>
              </a:pPr>
              <a:t>52</a:t>
            </a:fld>
            <a:endParaRPr lang="en-US" altLang="ko-KR" sz="1400" smtClean="0"/>
          </a:p>
        </p:txBody>
      </p:sp>
      <p:sp>
        <p:nvSpPr>
          <p:cNvPr id="56323" name="Rectangle 2"/>
          <p:cNvSpPr>
            <a:spLocks noGrp="1" noChangeArrowheads="1"/>
          </p:cNvSpPr>
          <p:nvPr>
            <p:ph type="title"/>
          </p:nvPr>
        </p:nvSpPr>
        <p:spPr/>
        <p:txBody>
          <a:bodyPr/>
          <a:lstStyle/>
          <a:p>
            <a:pPr eaLnBrk="1" hangingPunct="1"/>
            <a:r>
              <a:rPr lang="en-US" altLang="ko-KR" smtClean="0"/>
              <a:t>Answer Extraction (2)</a:t>
            </a:r>
          </a:p>
        </p:txBody>
      </p:sp>
      <p:pic>
        <p:nvPicPr>
          <p:cNvPr id="5632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989138"/>
            <a:ext cx="678180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A29DD8AF-7174-4B4C-B0DF-D5C87282DDC2}" type="slidenum">
              <a:rPr lang="en-US" altLang="ko-KR" sz="1400" smtClean="0"/>
              <a:pPr>
                <a:spcBef>
                  <a:spcPct val="0"/>
                </a:spcBef>
                <a:buClrTx/>
                <a:buSzTx/>
                <a:buFontTx/>
                <a:buNone/>
              </a:pPr>
              <a:t>53</a:t>
            </a:fld>
            <a:endParaRPr lang="en-US" altLang="ko-KR" sz="1400" smtClean="0"/>
          </a:p>
        </p:txBody>
      </p:sp>
      <p:sp>
        <p:nvSpPr>
          <p:cNvPr id="57347" name="Rectangle 2"/>
          <p:cNvSpPr>
            <a:spLocks noGrp="1" noChangeArrowheads="1"/>
          </p:cNvSpPr>
          <p:nvPr>
            <p:ph type="title"/>
          </p:nvPr>
        </p:nvSpPr>
        <p:spPr/>
        <p:txBody>
          <a:bodyPr/>
          <a:lstStyle/>
          <a:p>
            <a:pPr eaLnBrk="1" hangingPunct="1"/>
            <a:r>
              <a:rPr lang="en-US" altLang="ko-KR" smtClean="0"/>
              <a:t>Logic in Problem Solving</a:t>
            </a:r>
          </a:p>
        </p:txBody>
      </p:sp>
      <p:sp>
        <p:nvSpPr>
          <p:cNvPr id="57348" name="Rectangle 3"/>
          <p:cNvSpPr>
            <a:spLocks noGrp="1" noChangeArrowheads="1"/>
          </p:cNvSpPr>
          <p:nvPr>
            <p:ph type="body" idx="1"/>
          </p:nvPr>
        </p:nvSpPr>
        <p:spPr>
          <a:xfrm>
            <a:off x="914400" y="1676400"/>
            <a:ext cx="7543800" cy="4191000"/>
          </a:xfrm>
        </p:spPr>
        <p:txBody>
          <a:bodyPr/>
          <a:lstStyle/>
          <a:p>
            <a:pPr eaLnBrk="1" hangingPunct="1">
              <a:lnSpc>
                <a:spcPct val="120000"/>
              </a:lnSpc>
            </a:pPr>
            <a:r>
              <a:rPr lang="en-US" altLang="ko-KR" sz="2800" smtClean="0"/>
              <a:t>State-Space Problem Solving</a:t>
            </a:r>
          </a:p>
          <a:p>
            <a:pPr lvl="1" eaLnBrk="1" hangingPunct="1">
              <a:lnSpc>
                <a:spcPct val="120000"/>
              </a:lnSpc>
            </a:pPr>
            <a:r>
              <a:rPr lang="en-US" altLang="ko-KR" sz="2400" smtClean="0"/>
              <a:t>define problem state by a set of predicate-calculus WFFs</a:t>
            </a:r>
          </a:p>
          <a:p>
            <a:pPr lvl="1" eaLnBrk="1" hangingPunct="1">
              <a:lnSpc>
                <a:spcPct val="120000"/>
              </a:lnSpc>
            </a:pPr>
            <a:r>
              <a:rPr lang="en-US" altLang="ko-KR" sz="2400" smtClean="0"/>
              <a:t>state-space operator changes WFFs to another</a:t>
            </a:r>
          </a:p>
          <a:p>
            <a:pPr lvl="1" eaLnBrk="1" hangingPunct="1">
              <a:lnSpc>
                <a:spcPct val="120000"/>
              </a:lnSpc>
            </a:pPr>
            <a:r>
              <a:rPr lang="en-US" altLang="ko-KR" sz="2400" smtClean="0"/>
              <a:t>theorem proving is used for</a:t>
            </a:r>
          </a:p>
          <a:p>
            <a:pPr lvl="2" eaLnBrk="1" hangingPunct="1">
              <a:lnSpc>
                <a:spcPct val="120000"/>
              </a:lnSpc>
            </a:pPr>
            <a:r>
              <a:rPr lang="en-US" altLang="ko-KR" sz="2000" smtClean="0"/>
              <a:t>checking whether a state is a goal state or not</a:t>
            </a:r>
          </a:p>
          <a:p>
            <a:pPr lvl="2" eaLnBrk="1" hangingPunct="1">
              <a:lnSpc>
                <a:spcPct val="120000"/>
              </a:lnSpc>
            </a:pPr>
            <a:r>
              <a:rPr lang="en-US" altLang="ko-KR" sz="2000" smtClean="0"/>
              <a:t>checking whether an operator is applicable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29AD734A-77B4-41A7-A18C-F26EB16DE78A}" type="slidenum">
              <a:rPr lang="en-US" altLang="ko-KR" sz="1400" smtClean="0"/>
              <a:pPr>
                <a:spcBef>
                  <a:spcPct val="0"/>
                </a:spcBef>
                <a:buClrTx/>
                <a:buSzTx/>
                <a:buFontTx/>
                <a:buNone/>
              </a:pPr>
              <a:t>6</a:t>
            </a:fld>
            <a:endParaRPr lang="en-US" altLang="ko-KR" sz="1400" smtClean="0"/>
          </a:p>
        </p:txBody>
      </p:sp>
      <p:sp>
        <p:nvSpPr>
          <p:cNvPr id="9219" name="Rectangle 2"/>
          <p:cNvSpPr>
            <a:spLocks noGrp="1" noChangeArrowheads="1"/>
          </p:cNvSpPr>
          <p:nvPr>
            <p:ph type="title"/>
          </p:nvPr>
        </p:nvSpPr>
        <p:spPr/>
        <p:txBody>
          <a:bodyPr/>
          <a:lstStyle/>
          <a:p>
            <a:pPr eaLnBrk="1" hangingPunct="1"/>
            <a:r>
              <a:rPr lang="en-US" altLang="ko-KR" smtClean="0"/>
              <a:t>Inference Rule: sound, complete</a:t>
            </a:r>
          </a:p>
        </p:txBody>
      </p:sp>
      <p:sp>
        <p:nvSpPr>
          <p:cNvPr id="9220" name="Rectangle 3"/>
          <p:cNvSpPr>
            <a:spLocks noGrp="1" noChangeArrowheads="1"/>
          </p:cNvSpPr>
          <p:nvPr>
            <p:ph type="body" idx="1"/>
          </p:nvPr>
        </p:nvSpPr>
        <p:spPr>
          <a:xfrm>
            <a:off x="914400" y="1676400"/>
            <a:ext cx="7543800" cy="4724400"/>
          </a:xfrm>
        </p:spPr>
        <p:txBody>
          <a:bodyPr/>
          <a:lstStyle/>
          <a:p>
            <a:pPr eaLnBrk="1" hangingPunct="1">
              <a:lnSpc>
                <a:spcPct val="90000"/>
              </a:lnSpc>
            </a:pPr>
            <a:r>
              <a:rPr lang="en-US" altLang="ko-KR" sz="2800" smtClean="0"/>
              <a:t>Sound</a:t>
            </a:r>
          </a:p>
          <a:p>
            <a:pPr lvl="1" eaLnBrk="1" hangingPunct="1">
              <a:lnSpc>
                <a:spcPct val="90000"/>
              </a:lnSpc>
            </a:pPr>
            <a:r>
              <a:rPr lang="en-US" altLang="ko-KR" sz="2400" smtClean="0"/>
              <a:t>When every sentence X produced by an inference rule operating on a set S of logical expressions logically follows from S, the inference rule is said to be </a:t>
            </a:r>
            <a:r>
              <a:rPr lang="en-US" altLang="ko-KR" sz="2400" smtClean="0">
                <a:solidFill>
                  <a:schemeClr val="accent2"/>
                </a:solidFill>
              </a:rPr>
              <a:t>sound</a:t>
            </a:r>
            <a:endParaRPr lang="en-US" altLang="ko-KR" sz="2400" smtClean="0"/>
          </a:p>
          <a:p>
            <a:pPr lvl="1" eaLnBrk="1" hangingPunct="1">
              <a:lnSpc>
                <a:spcPct val="90000"/>
              </a:lnSpc>
            </a:pPr>
            <a:r>
              <a:rPr lang="en-US" altLang="ko-KR" sz="2400" smtClean="0"/>
              <a:t>example of sound inference rules</a:t>
            </a:r>
          </a:p>
          <a:p>
            <a:pPr lvl="2" eaLnBrk="1" hangingPunct="1">
              <a:lnSpc>
                <a:spcPct val="90000"/>
              </a:lnSpc>
            </a:pPr>
            <a:r>
              <a:rPr lang="en-US" altLang="ko-KR" sz="2000" smtClean="0"/>
              <a:t>Modus ponens</a:t>
            </a:r>
          </a:p>
          <a:p>
            <a:pPr lvl="2" eaLnBrk="1" hangingPunct="1">
              <a:lnSpc>
                <a:spcPct val="90000"/>
              </a:lnSpc>
            </a:pPr>
            <a:r>
              <a:rPr lang="en-US" altLang="ko-KR" sz="2000" smtClean="0"/>
              <a:t>Resolution</a:t>
            </a:r>
          </a:p>
          <a:p>
            <a:pPr eaLnBrk="1" hangingPunct="1">
              <a:lnSpc>
                <a:spcPct val="90000"/>
              </a:lnSpc>
            </a:pPr>
            <a:r>
              <a:rPr lang="en-US" altLang="ko-KR" sz="2800" smtClean="0"/>
              <a:t>Complete</a:t>
            </a:r>
          </a:p>
          <a:p>
            <a:pPr lvl="1" eaLnBrk="1" hangingPunct="1">
              <a:lnSpc>
                <a:spcPct val="90000"/>
              </a:lnSpc>
            </a:pPr>
            <a:r>
              <a:rPr lang="en-US" altLang="ko-KR" sz="2400" smtClean="0"/>
              <a:t>If the inference rule is able to produce every expression that logically follows from S, then it is said to be </a:t>
            </a:r>
            <a:r>
              <a:rPr lang="en-US" altLang="ko-KR" sz="2400" smtClean="0">
                <a:solidFill>
                  <a:schemeClr val="accent2"/>
                </a:solidFill>
              </a:rPr>
              <a:t>complete</a:t>
            </a:r>
            <a:endParaRPr lang="en-US" altLang="ko-KR" sz="2400" smtClean="0"/>
          </a:p>
          <a:p>
            <a:pPr lvl="1" eaLnBrk="1" hangingPunct="1">
              <a:lnSpc>
                <a:spcPct val="90000"/>
              </a:lnSpc>
            </a:pPr>
            <a:r>
              <a:rPr lang="en-US" altLang="ko-KR" sz="2400" smtClean="0"/>
              <a:t>less important, although often desirable</a:t>
            </a:r>
          </a:p>
          <a:p>
            <a:pPr lvl="1" eaLnBrk="1" hangingPunct="1">
              <a:lnSpc>
                <a:spcPct val="90000"/>
              </a:lnSpc>
            </a:pPr>
            <a:endParaRPr lang="en-US" altLang="ko-KR" sz="24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1B1A5694-1851-435A-B02E-1DF9F47D65B7}" type="slidenum">
              <a:rPr lang="en-US" altLang="ko-KR" sz="1400" smtClean="0"/>
              <a:pPr>
                <a:spcBef>
                  <a:spcPct val="0"/>
                </a:spcBef>
                <a:buClrTx/>
                <a:buSzTx/>
                <a:buFontTx/>
                <a:buNone/>
              </a:pPr>
              <a:t>7</a:t>
            </a:fld>
            <a:endParaRPr lang="en-US" altLang="ko-KR" sz="1400" smtClean="0"/>
          </a:p>
        </p:txBody>
      </p:sp>
      <p:sp>
        <p:nvSpPr>
          <p:cNvPr id="10243" name="Rectangle 2"/>
          <p:cNvSpPr>
            <a:spLocks noGrp="1" noChangeArrowheads="1"/>
          </p:cNvSpPr>
          <p:nvPr>
            <p:ph type="title"/>
          </p:nvPr>
        </p:nvSpPr>
        <p:spPr>
          <a:xfrm>
            <a:off x="914400" y="479425"/>
            <a:ext cx="8229600" cy="1143000"/>
          </a:xfrm>
          <a:effectLst>
            <a:outerShdw dist="13470" dir="2700000" algn="ctr" rotWithShape="0">
              <a:schemeClr val="bg2"/>
            </a:outerShdw>
          </a:effectLst>
        </p:spPr>
        <p:txBody>
          <a:bodyPr lIns="92075" tIns="46038" rIns="92075" bIns="46038"/>
          <a:lstStyle/>
          <a:p>
            <a:pPr eaLnBrk="1" hangingPunct="1"/>
            <a:r>
              <a:rPr lang="en-US" altLang="ko-KR" smtClean="0"/>
              <a:t>Definition:</a:t>
            </a:r>
            <a:r>
              <a:rPr lang="en-US" altLang="ko-KR" sz="2800" smtClean="0"/>
              <a:t> Satisfy, Model, Valid, Inconsistent</a:t>
            </a:r>
          </a:p>
        </p:txBody>
      </p:sp>
      <p:sp>
        <p:nvSpPr>
          <p:cNvPr id="48131" name="Rectangle 3"/>
          <p:cNvSpPr>
            <a:spLocks noGrp="1" noChangeArrowheads="1"/>
          </p:cNvSpPr>
          <p:nvPr>
            <p:ph type="body" idx="1"/>
          </p:nvPr>
        </p:nvSpPr>
        <p:spPr>
          <a:xfrm>
            <a:off x="914400" y="1676400"/>
            <a:ext cx="7696200" cy="4495800"/>
          </a:xfrm>
          <a:noFill/>
        </p:spPr>
        <p:txBody>
          <a:bodyPr lIns="92075" tIns="46038" rIns="92075" bIns="46038"/>
          <a:lstStyle/>
          <a:p>
            <a:pPr eaLnBrk="1" hangingPunct="1">
              <a:lnSpc>
                <a:spcPct val="90000"/>
              </a:lnSpc>
            </a:pPr>
            <a:r>
              <a:rPr lang="en-US" altLang="ko-KR" sz="2800" smtClean="0"/>
              <a:t>For a predicate calculus expression S and an interpretation I:</a:t>
            </a:r>
          </a:p>
          <a:p>
            <a:pPr lvl="1" eaLnBrk="1" hangingPunct="1"/>
            <a:r>
              <a:rPr lang="en-US" altLang="ko-KR" sz="2000" smtClean="0"/>
              <a:t>If S has a value of T under I and a particular variable assignment, then S is said to be </a:t>
            </a:r>
            <a:r>
              <a:rPr lang="en-US" altLang="ko-KR" sz="2000" i="1" smtClean="0">
                <a:solidFill>
                  <a:schemeClr val="accent2"/>
                </a:solidFill>
              </a:rPr>
              <a:t>satisfied</a:t>
            </a:r>
            <a:r>
              <a:rPr lang="en-US" altLang="ko-KR" sz="2000" smtClean="0"/>
              <a:t>.</a:t>
            </a:r>
          </a:p>
          <a:p>
            <a:pPr lvl="1" eaLnBrk="1" hangingPunct="1"/>
            <a:r>
              <a:rPr lang="en-US" altLang="ko-KR" sz="2000" smtClean="0"/>
              <a:t>If I satisfies S for all variable assignments, then I is a </a:t>
            </a:r>
            <a:r>
              <a:rPr lang="en-US" altLang="ko-KR" sz="2000" i="1" smtClean="0">
                <a:solidFill>
                  <a:schemeClr val="accent2"/>
                </a:solidFill>
              </a:rPr>
              <a:t>model</a:t>
            </a:r>
            <a:r>
              <a:rPr lang="en-US" altLang="ko-KR" sz="2000" smtClean="0"/>
              <a:t> of S.</a:t>
            </a:r>
          </a:p>
          <a:p>
            <a:pPr lvl="1" eaLnBrk="1" hangingPunct="1"/>
            <a:r>
              <a:rPr lang="en-US" altLang="ko-KR" sz="2000" smtClean="0"/>
              <a:t>S is </a:t>
            </a:r>
            <a:r>
              <a:rPr lang="en-US" altLang="ko-KR" sz="2000" i="1" smtClean="0">
                <a:solidFill>
                  <a:schemeClr val="accent2"/>
                </a:solidFill>
              </a:rPr>
              <a:t>satisfiable</a:t>
            </a:r>
            <a:r>
              <a:rPr lang="en-US" altLang="ko-KR" sz="2000" smtClean="0"/>
              <a:t> if and only if there exist an interpretation and variable assignment that satisfy it; otherwise, it is </a:t>
            </a:r>
            <a:r>
              <a:rPr lang="en-US" altLang="ko-KR" sz="2000" i="1" smtClean="0">
                <a:solidFill>
                  <a:schemeClr val="accent2"/>
                </a:solidFill>
              </a:rPr>
              <a:t>unsatisfiable</a:t>
            </a:r>
            <a:r>
              <a:rPr lang="en-US" altLang="ko-KR" sz="2000" smtClean="0"/>
              <a:t>.</a:t>
            </a:r>
          </a:p>
          <a:p>
            <a:pPr lvl="1" eaLnBrk="1" hangingPunct="1"/>
            <a:r>
              <a:rPr lang="en-US" altLang="ko-KR" sz="2000" smtClean="0"/>
              <a:t>A set of expressions is </a:t>
            </a:r>
            <a:r>
              <a:rPr lang="en-US" altLang="ko-KR" sz="2000" i="1" smtClean="0">
                <a:solidFill>
                  <a:schemeClr val="accent2"/>
                </a:solidFill>
              </a:rPr>
              <a:t>satisfiable</a:t>
            </a:r>
            <a:r>
              <a:rPr lang="en-US" altLang="ko-KR" sz="2000" smtClean="0"/>
              <a:t> if and only if there exist an interpretation and variable assignment that satisfy every element.</a:t>
            </a:r>
          </a:p>
          <a:p>
            <a:pPr lvl="1" eaLnBrk="1" hangingPunct="1"/>
            <a:r>
              <a:rPr lang="en-US" altLang="ko-KR" sz="2000" smtClean="0"/>
              <a:t>If a set of expressions is not satisfiable, it is said to be </a:t>
            </a:r>
            <a:r>
              <a:rPr lang="en-US" altLang="ko-KR" sz="2000" i="1" smtClean="0">
                <a:solidFill>
                  <a:schemeClr val="accent2"/>
                </a:solidFill>
              </a:rPr>
              <a:t>inconsistent</a:t>
            </a:r>
            <a:r>
              <a:rPr lang="en-US" altLang="ko-KR" sz="2000" smtClean="0"/>
              <a:t>.</a:t>
            </a:r>
          </a:p>
          <a:p>
            <a:pPr lvl="1" eaLnBrk="1" hangingPunct="1"/>
            <a:r>
              <a:rPr lang="en-US" altLang="ko-KR" sz="2000" smtClean="0"/>
              <a:t>If S has a value T for all possible interpretations, it is said to be </a:t>
            </a:r>
            <a:r>
              <a:rPr lang="en-US" altLang="ko-KR" sz="2000" i="1" smtClean="0">
                <a:solidFill>
                  <a:schemeClr val="accent2"/>
                </a:solidFill>
              </a:rPr>
              <a:t>valid</a:t>
            </a:r>
            <a:r>
              <a:rPr lang="en-US" altLang="ko-KR" sz="200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uiExpand="1"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F37DC2CB-7587-4A8E-913C-D51A5C4038E1}" type="slidenum">
              <a:rPr lang="en-US" altLang="ko-KR" sz="1400" smtClean="0"/>
              <a:pPr>
                <a:spcBef>
                  <a:spcPct val="0"/>
                </a:spcBef>
                <a:buClrTx/>
                <a:buSzTx/>
                <a:buFontTx/>
                <a:buNone/>
              </a:pPr>
              <a:t>8</a:t>
            </a:fld>
            <a:endParaRPr lang="en-US" altLang="ko-KR" sz="1400" smtClean="0"/>
          </a:p>
        </p:txBody>
      </p:sp>
      <p:sp>
        <p:nvSpPr>
          <p:cNvPr id="11267" name="Rectangle 2"/>
          <p:cNvSpPr>
            <a:spLocks noGrp="1" noChangeArrowheads="1"/>
          </p:cNvSpPr>
          <p:nvPr>
            <p:ph type="title"/>
          </p:nvPr>
        </p:nvSpPr>
        <p:spPr>
          <a:xfrm>
            <a:off x="914400" y="479425"/>
            <a:ext cx="8229600" cy="1143000"/>
          </a:xfrm>
        </p:spPr>
        <p:txBody>
          <a:bodyPr/>
          <a:lstStyle/>
          <a:p>
            <a:pPr eaLnBrk="1" hangingPunct="1"/>
            <a:r>
              <a:rPr lang="en-US" altLang="ko-KR" smtClean="0"/>
              <a:t>Definition:</a:t>
            </a:r>
            <a:r>
              <a:rPr lang="en-US" altLang="ko-KR" sz="2800" smtClean="0"/>
              <a:t> </a:t>
            </a:r>
            <a:r>
              <a:rPr lang="en-US" altLang="ko-KR" sz="2800" i="1" smtClean="0"/>
              <a:t>Satisfy</a:t>
            </a:r>
            <a:r>
              <a:rPr lang="en-US" altLang="ko-KR" sz="2800" smtClean="0"/>
              <a:t>, </a:t>
            </a:r>
            <a:r>
              <a:rPr lang="en-US" altLang="ko-KR" sz="2800" i="1" smtClean="0"/>
              <a:t>Model</a:t>
            </a:r>
            <a:r>
              <a:rPr lang="en-US" altLang="ko-KR" sz="2800" smtClean="0"/>
              <a:t>, Valid, Inconsistent</a:t>
            </a:r>
          </a:p>
        </p:txBody>
      </p:sp>
      <p:sp>
        <p:nvSpPr>
          <p:cNvPr id="11268" name="Rectangle 3"/>
          <p:cNvSpPr>
            <a:spLocks noGrp="1" noChangeArrowheads="1"/>
          </p:cNvSpPr>
          <p:nvPr>
            <p:ph type="body" idx="1"/>
          </p:nvPr>
        </p:nvSpPr>
        <p:spPr>
          <a:xfrm>
            <a:off x="914400" y="1676400"/>
            <a:ext cx="7543800" cy="4191000"/>
          </a:xfrm>
        </p:spPr>
        <p:txBody>
          <a:bodyPr/>
          <a:lstStyle/>
          <a:p>
            <a:pPr eaLnBrk="1" hangingPunct="1"/>
            <a:r>
              <a:rPr lang="en-US" altLang="ko-KR" sz="2800" smtClean="0"/>
              <a:t>For a predicate calculus expression S and an interpretation I:</a:t>
            </a:r>
          </a:p>
          <a:p>
            <a:pPr lvl="1" eaLnBrk="1" hangingPunct="1"/>
            <a:r>
              <a:rPr lang="en-US" altLang="ko-KR" sz="2400" smtClean="0"/>
              <a:t>If S has a value of T under I and a particular variable assignment, then S is said to be </a:t>
            </a:r>
            <a:r>
              <a:rPr lang="en-US" altLang="ko-KR" sz="2400" i="1" smtClean="0">
                <a:solidFill>
                  <a:schemeClr val="accent2"/>
                </a:solidFill>
              </a:rPr>
              <a:t>satisfied</a:t>
            </a:r>
            <a:r>
              <a:rPr lang="en-US" altLang="ko-KR" sz="2400" smtClean="0"/>
              <a:t>.</a:t>
            </a:r>
          </a:p>
          <a:p>
            <a:pPr lvl="1" eaLnBrk="1" hangingPunct="1"/>
            <a:r>
              <a:rPr lang="en-US" altLang="ko-KR" sz="2400" smtClean="0"/>
              <a:t>If I satisfies S for all variable assignments, then I is a </a:t>
            </a:r>
            <a:r>
              <a:rPr lang="en-US" altLang="ko-KR" sz="2400" i="1" smtClean="0">
                <a:solidFill>
                  <a:schemeClr val="accent2"/>
                </a:solidFill>
              </a:rPr>
              <a:t>model</a:t>
            </a:r>
            <a:r>
              <a:rPr lang="en-US" altLang="ko-KR" sz="2400" smtClean="0"/>
              <a:t> of S.</a:t>
            </a:r>
          </a:p>
          <a:p>
            <a:pPr lvl="1" eaLnBrk="1" hangingPunct="1"/>
            <a:endParaRPr lang="en-US" altLang="ko-KR" sz="2400" smtClean="0"/>
          </a:p>
          <a:p>
            <a:pPr lvl="1" eaLnBrk="1" hangingPunct="1"/>
            <a:endParaRPr lang="en-US" altLang="ko-KR" sz="2400" smtClean="0"/>
          </a:p>
        </p:txBody>
      </p:sp>
      <p:sp>
        <p:nvSpPr>
          <p:cNvPr id="55301" name="Rectangle 5"/>
          <p:cNvSpPr>
            <a:spLocks noChangeArrowheads="1"/>
          </p:cNvSpPr>
          <p:nvPr/>
        </p:nvSpPr>
        <p:spPr bwMode="auto">
          <a:xfrm>
            <a:off x="6096000" y="4267200"/>
            <a:ext cx="1441450" cy="2014538"/>
          </a:xfrm>
          <a:prstGeom prst="rect">
            <a:avLst/>
          </a:prstGeom>
          <a:noFill/>
          <a:ln w="9525">
            <a:noFill/>
            <a:miter lim="800000"/>
            <a:headEnd/>
            <a:tailEnd/>
          </a:ln>
          <a:effectLst/>
        </p:spPr>
        <p:txBody>
          <a:bodyPr wrap="none" lIns="92075" tIns="46038" rIns="92075" bIns="46038">
            <a:spAutoFit/>
          </a:bodyPr>
          <a:lstStyle/>
          <a:p>
            <a:pPr>
              <a:defRPr/>
            </a:pPr>
            <a:r>
              <a:rPr lang="en-US" altLang="ko-KR" sz="1800">
                <a:effectLst>
                  <a:outerShdw blurRad="38100" dist="38100" dir="2700000" algn="tl">
                    <a:srgbClr val="000000"/>
                  </a:outerShdw>
                </a:effectLst>
              </a:rPr>
              <a:t>on(c,a).</a:t>
            </a:r>
          </a:p>
          <a:p>
            <a:pPr>
              <a:defRPr/>
            </a:pPr>
            <a:r>
              <a:rPr lang="en-US" altLang="ko-KR" sz="1800">
                <a:effectLst>
                  <a:outerShdw blurRad="38100" dist="38100" dir="2700000" algn="tl">
                    <a:srgbClr val="000000"/>
                  </a:outerShdw>
                </a:effectLst>
              </a:rPr>
              <a:t>on(b,d).</a:t>
            </a:r>
          </a:p>
          <a:p>
            <a:pPr>
              <a:defRPr/>
            </a:pPr>
            <a:r>
              <a:rPr lang="en-US" altLang="ko-KR" sz="1800">
                <a:effectLst>
                  <a:outerShdw blurRad="38100" dist="38100" dir="2700000" algn="tl">
                    <a:srgbClr val="000000"/>
                  </a:outerShdw>
                </a:effectLst>
              </a:rPr>
              <a:t>ontable(a).</a:t>
            </a:r>
          </a:p>
          <a:p>
            <a:pPr>
              <a:defRPr/>
            </a:pPr>
            <a:r>
              <a:rPr lang="en-US" altLang="ko-KR" sz="1800">
                <a:effectLst>
                  <a:outerShdw blurRad="38100" dist="38100" dir="2700000" algn="tl">
                    <a:srgbClr val="000000"/>
                  </a:outerShdw>
                </a:effectLst>
              </a:rPr>
              <a:t>ontable(d).</a:t>
            </a:r>
          </a:p>
          <a:p>
            <a:pPr>
              <a:defRPr/>
            </a:pPr>
            <a:r>
              <a:rPr lang="en-US" altLang="ko-KR" sz="1800">
                <a:effectLst>
                  <a:outerShdw blurRad="38100" dist="38100" dir="2700000" algn="tl">
                    <a:srgbClr val="000000"/>
                  </a:outerShdw>
                </a:effectLst>
              </a:rPr>
              <a:t>clear(b).</a:t>
            </a:r>
          </a:p>
          <a:p>
            <a:pPr>
              <a:defRPr/>
            </a:pPr>
            <a:r>
              <a:rPr lang="en-US" altLang="ko-KR" sz="1800">
                <a:effectLst>
                  <a:outerShdw blurRad="38100" dist="38100" dir="2700000" algn="tl">
                    <a:srgbClr val="000000"/>
                  </a:outerShdw>
                </a:effectLst>
              </a:rPr>
              <a:t>clear(c).</a:t>
            </a:r>
          </a:p>
          <a:p>
            <a:pPr>
              <a:defRPr/>
            </a:pPr>
            <a:r>
              <a:rPr lang="en-US" altLang="ko-KR" sz="1800">
                <a:effectLst>
                  <a:outerShdw blurRad="38100" dist="38100" dir="2700000" algn="tl">
                    <a:srgbClr val="000000"/>
                  </a:outerShdw>
                </a:effectLst>
              </a:rPr>
              <a:t>hand_empty</a:t>
            </a:r>
          </a:p>
        </p:txBody>
      </p:sp>
      <p:graphicFrame>
        <p:nvGraphicFramePr>
          <p:cNvPr id="11270" name="Object 6"/>
          <p:cNvGraphicFramePr>
            <a:graphicFrameLocks noChangeAspect="1"/>
          </p:cNvGraphicFramePr>
          <p:nvPr/>
        </p:nvGraphicFramePr>
        <p:xfrm>
          <a:off x="1979613" y="4221163"/>
          <a:ext cx="3952875" cy="2190750"/>
        </p:xfrm>
        <a:graphic>
          <a:graphicData uri="http://schemas.openxmlformats.org/presentationml/2006/ole">
            <mc:AlternateContent xmlns:mc="http://schemas.openxmlformats.org/markup-compatibility/2006">
              <mc:Choice xmlns:v="urn:schemas-microsoft-com:vml" Requires="v">
                <p:oleObj spid="_x0000_s11275" name="Photo Editor 사진" r:id="rId3" imgW="3952381" imgH="2190476" progId="MSPhotoEd.3">
                  <p:embed/>
                </p:oleObj>
              </mc:Choice>
              <mc:Fallback>
                <p:oleObj name="Photo Editor 사진" r:id="rId3" imgW="3952381" imgH="2190476" progId="MSPhotoEd.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4221163"/>
                        <a:ext cx="39528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슬라이드 번호 개체 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110000"/>
              <a:buFont typeface="Wingdings" panose="05000000000000000000" pitchFamily="2" charset="2"/>
              <a:buChar char="§"/>
              <a:defRPr sz="3200">
                <a:solidFill>
                  <a:schemeClr val="tx1"/>
                </a:solidFill>
                <a:latin typeface="Times New Roman" panose="02020603050405020304" pitchFamily="18" charset="0"/>
                <a:ea typeface="굴림" panose="020B0600000101010101" pitchFamily="50" charset="-127"/>
              </a:defRPr>
            </a:lvl1pPr>
            <a:lvl2pPr marL="742950" indent="-285750">
              <a:spcBef>
                <a:spcPct val="20000"/>
              </a:spcBef>
              <a:buClr>
                <a:schemeClr val="hlink"/>
              </a:buClr>
              <a:buChar char="–"/>
              <a:defRPr sz="2800">
                <a:solidFill>
                  <a:schemeClr val="tx1"/>
                </a:solidFill>
                <a:latin typeface="Times New Roman" panose="02020603050405020304" pitchFamily="18" charset="0"/>
                <a:ea typeface="굴림" panose="020B0600000101010101" pitchFamily="50" charset="-127"/>
              </a:defRPr>
            </a:lvl2pPr>
            <a:lvl3pPr marL="1143000" indent="-228600">
              <a:spcBef>
                <a:spcPct val="20000"/>
              </a:spcBef>
              <a:buClr>
                <a:schemeClr val="hlink"/>
              </a:buClr>
              <a:buFont typeface="Wingdings" panose="05000000000000000000" pitchFamily="2" charset="2"/>
              <a:buChar char="§"/>
              <a:defRPr sz="2400">
                <a:solidFill>
                  <a:schemeClr val="tx1"/>
                </a:solidFill>
                <a:latin typeface="Times New Roman" panose="02020603050405020304" pitchFamily="18" charset="0"/>
                <a:ea typeface="굴림" panose="020B0600000101010101" pitchFamily="50" charset="-127"/>
              </a:defRPr>
            </a:lvl3pPr>
            <a:lvl4pPr marL="16002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4pPr>
            <a:lvl5pPr marL="2057400" indent="-228600">
              <a:spcBef>
                <a:spcPct val="20000"/>
              </a:spcBef>
              <a:buClr>
                <a:schemeClr val="hlink"/>
              </a:buClr>
              <a:buChar char="»"/>
              <a:defRPr sz="2000">
                <a:solidFill>
                  <a:schemeClr val="tx1"/>
                </a:solidFill>
                <a:latin typeface="Times New Roman" panose="02020603050405020304" pitchFamily="18" charset="0"/>
                <a:ea typeface="굴림" panose="020B0600000101010101" pitchFamily="50" charset="-127"/>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ea typeface="굴림" panose="020B0600000101010101" pitchFamily="50" charset="-127"/>
              </a:defRPr>
            </a:lvl9pPr>
          </a:lstStyle>
          <a:p>
            <a:pPr>
              <a:spcBef>
                <a:spcPct val="0"/>
              </a:spcBef>
              <a:buClrTx/>
              <a:buSzTx/>
              <a:buFontTx/>
              <a:buNone/>
            </a:pPr>
            <a:fld id="{AB5C8851-B11D-41F3-BEDB-B8D635A0ABA6}" type="slidenum">
              <a:rPr lang="en-US" altLang="ko-KR" sz="1400" smtClean="0"/>
              <a:pPr>
                <a:spcBef>
                  <a:spcPct val="0"/>
                </a:spcBef>
                <a:buClrTx/>
                <a:buSzTx/>
                <a:buFontTx/>
                <a:buNone/>
              </a:pPr>
              <a:t>9</a:t>
            </a:fld>
            <a:endParaRPr lang="en-US" altLang="ko-KR" sz="1400" smtClean="0"/>
          </a:p>
        </p:txBody>
      </p:sp>
      <p:sp>
        <p:nvSpPr>
          <p:cNvPr id="12291" name="Rectangle 2"/>
          <p:cNvSpPr>
            <a:spLocks noGrp="1" noChangeArrowheads="1"/>
          </p:cNvSpPr>
          <p:nvPr>
            <p:ph type="title"/>
          </p:nvPr>
        </p:nvSpPr>
        <p:spPr>
          <a:xfrm>
            <a:off x="914400" y="479425"/>
            <a:ext cx="8229600" cy="1143000"/>
          </a:xfrm>
        </p:spPr>
        <p:txBody>
          <a:bodyPr/>
          <a:lstStyle/>
          <a:p>
            <a:pPr eaLnBrk="1" hangingPunct="1"/>
            <a:r>
              <a:rPr lang="en-US" altLang="ko-KR" smtClean="0"/>
              <a:t>Definition:</a:t>
            </a:r>
            <a:r>
              <a:rPr lang="en-US" altLang="ko-KR" sz="2800" smtClean="0"/>
              <a:t> Satisfy, Model, </a:t>
            </a:r>
            <a:r>
              <a:rPr lang="en-US" altLang="ko-KR" sz="2800" i="1" smtClean="0"/>
              <a:t>Valid</a:t>
            </a:r>
            <a:r>
              <a:rPr lang="en-US" altLang="ko-KR" sz="2800" smtClean="0"/>
              <a:t>, </a:t>
            </a:r>
            <a:r>
              <a:rPr lang="en-US" altLang="ko-KR" sz="2800" i="1" smtClean="0"/>
              <a:t>Inconsistent</a:t>
            </a:r>
            <a:endParaRPr lang="en-US" altLang="ko-KR" sz="2800" smtClean="0"/>
          </a:p>
        </p:txBody>
      </p:sp>
      <p:sp>
        <p:nvSpPr>
          <p:cNvPr id="12292" name="Rectangle 3"/>
          <p:cNvSpPr>
            <a:spLocks noGrp="1" noChangeArrowheads="1"/>
          </p:cNvSpPr>
          <p:nvPr>
            <p:ph type="body" idx="1"/>
          </p:nvPr>
        </p:nvSpPr>
        <p:spPr>
          <a:xfrm>
            <a:off x="914400" y="1676400"/>
            <a:ext cx="7543800" cy="4191000"/>
          </a:xfrm>
        </p:spPr>
        <p:txBody>
          <a:bodyPr/>
          <a:lstStyle/>
          <a:p>
            <a:pPr eaLnBrk="1" hangingPunct="1"/>
            <a:r>
              <a:rPr lang="en-US" altLang="ko-KR" sz="2800" smtClean="0"/>
              <a:t>For a predicate calculus expression S and an interpretation I:</a:t>
            </a:r>
          </a:p>
          <a:p>
            <a:pPr lvl="1" eaLnBrk="1" hangingPunct="1">
              <a:lnSpc>
                <a:spcPct val="120000"/>
              </a:lnSpc>
            </a:pPr>
            <a:r>
              <a:rPr lang="en-US" altLang="ko-KR" sz="2400" smtClean="0"/>
              <a:t>If a set of expressions is not satisfiable, it is said to be </a:t>
            </a:r>
            <a:r>
              <a:rPr lang="en-US" altLang="ko-KR" sz="2400" i="1" smtClean="0"/>
              <a:t>inconsistent</a:t>
            </a:r>
            <a:r>
              <a:rPr lang="en-US" altLang="ko-KR" sz="2400" smtClean="0"/>
              <a:t>.</a:t>
            </a:r>
          </a:p>
          <a:p>
            <a:pPr lvl="1" eaLnBrk="1" hangingPunct="1">
              <a:lnSpc>
                <a:spcPct val="120000"/>
              </a:lnSpc>
            </a:pPr>
            <a:endParaRPr lang="en-US" altLang="ko-KR" sz="2400" smtClean="0"/>
          </a:p>
          <a:p>
            <a:pPr lvl="1" eaLnBrk="1" hangingPunct="1">
              <a:lnSpc>
                <a:spcPct val="120000"/>
              </a:lnSpc>
            </a:pPr>
            <a:r>
              <a:rPr lang="en-US" altLang="ko-KR" sz="2400" smtClean="0"/>
              <a:t>If S has a value T for all possible interpretations, it is said to be </a:t>
            </a:r>
            <a:r>
              <a:rPr lang="en-US" altLang="ko-KR" sz="2400" i="1" smtClean="0"/>
              <a:t>valid</a:t>
            </a:r>
            <a:r>
              <a:rPr lang="en-US" altLang="ko-KR" sz="2400" smtClean="0"/>
              <a:t>.</a:t>
            </a:r>
          </a:p>
          <a:p>
            <a:pPr lvl="1" eaLnBrk="1" hangingPunct="1">
              <a:lnSpc>
                <a:spcPct val="120000"/>
              </a:lnSpc>
            </a:pPr>
            <a:endParaRPr lang="en-US" altLang="ko-KR" sz="2400" smtClean="0"/>
          </a:p>
          <a:p>
            <a:pPr lvl="1" eaLnBrk="1" hangingPunct="1">
              <a:lnSpc>
                <a:spcPct val="120000"/>
              </a:lnSpc>
            </a:pPr>
            <a:r>
              <a:rPr lang="en-US" altLang="ko-KR" sz="2400" smtClean="0"/>
              <a:t>Can you decide a set of predicate sentences are valid?</a:t>
            </a:r>
          </a:p>
        </p:txBody>
      </p:sp>
      <p:pic>
        <p:nvPicPr>
          <p:cNvPr id="1229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5105400"/>
            <a:ext cx="24669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1229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150" y="3581400"/>
            <a:ext cx="24574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옛한글">
  <a:themeElements>
    <a:clrScheme name="옛한글 8">
      <a:dk1>
        <a:srgbClr val="808080"/>
      </a:dk1>
      <a:lt1>
        <a:srgbClr val="FFFFFF"/>
      </a:lt1>
      <a:dk2>
        <a:srgbClr val="000066"/>
      </a:dk2>
      <a:lt2>
        <a:srgbClr val="00FFCC"/>
      </a:lt2>
      <a:accent1>
        <a:srgbClr val="FFCC99"/>
      </a:accent1>
      <a:accent2>
        <a:srgbClr val="FF9966"/>
      </a:accent2>
      <a:accent3>
        <a:srgbClr val="AAAAB8"/>
      </a:accent3>
      <a:accent4>
        <a:srgbClr val="DADADA"/>
      </a:accent4>
      <a:accent5>
        <a:srgbClr val="FFE2CA"/>
      </a:accent5>
      <a:accent6>
        <a:srgbClr val="E78A5C"/>
      </a:accent6>
      <a:hlink>
        <a:srgbClr val="FFFF99"/>
      </a:hlink>
      <a:folHlink>
        <a:srgbClr val="DDDDDD"/>
      </a:folHlink>
    </a:clrScheme>
    <a:fontScheme name="옛한글">
      <a:majorFont>
        <a:latin typeface="Times New Roman"/>
        <a:ea typeface="굴림"/>
        <a:cs typeface=""/>
      </a:majorFont>
      <a:minorFont>
        <a:latin typeface="Times New Roman"/>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20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a typeface="돋움"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20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a typeface="돋움" pitchFamily="50" charset="-127"/>
          </a:defRPr>
        </a:defPPr>
      </a:lstStyle>
    </a:lnDef>
  </a:objectDefaults>
  <a:extraClrSchemeLst>
    <a:extraClrScheme>
      <a:clrScheme name="옛한글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옛한글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옛한글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옛한글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옛한글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옛한글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옛한글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옛한글 8">
        <a:dk1>
          <a:srgbClr val="808080"/>
        </a:dk1>
        <a:lt1>
          <a:srgbClr val="FFFFFF"/>
        </a:lt1>
        <a:dk2>
          <a:srgbClr val="000066"/>
        </a:dk2>
        <a:lt2>
          <a:srgbClr val="00FFCC"/>
        </a:lt2>
        <a:accent1>
          <a:srgbClr val="FFCC99"/>
        </a:accent1>
        <a:accent2>
          <a:srgbClr val="FF9966"/>
        </a:accent2>
        <a:accent3>
          <a:srgbClr val="AAAAB8"/>
        </a:accent3>
        <a:accent4>
          <a:srgbClr val="DADADA"/>
        </a:accent4>
        <a:accent5>
          <a:srgbClr val="FFE2CA"/>
        </a:accent5>
        <a:accent6>
          <a:srgbClr val="E78A5C"/>
        </a:accent6>
        <a:hlink>
          <a:srgbClr val="FFFF99"/>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Office\Templates\디자인\옛한글.pot</Template>
  <TotalTime>6268</TotalTime>
  <Words>2707</Words>
  <Application>Microsoft Office PowerPoint</Application>
  <PresentationFormat>화면 슬라이드 쇼(4:3)</PresentationFormat>
  <Paragraphs>396</Paragraphs>
  <Slides>53</Slides>
  <Notes>0</Notes>
  <HiddenSlides>0</HiddenSlides>
  <MMClips>0</MMClips>
  <ScaleCrop>false</ScaleCrop>
  <HeadingPairs>
    <vt:vector size="8" baseType="variant">
      <vt:variant>
        <vt:lpstr>사용한 글꼴</vt:lpstr>
      </vt:variant>
      <vt:variant>
        <vt:i4>7</vt:i4>
      </vt:variant>
      <vt:variant>
        <vt:lpstr>테마</vt:lpstr>
      </vt:variant>
      <vt:variant>
        <vt:i4>1</vt:i4>
      </vt:variant>
      <vt:variant>
        <vt:lpstr>포함된 OLE 서버</vt:lpstr>
      </vt:variant>
      <vt:variant>
        <vt:i4>1</vt:i4>
      </vt:variant>
      <vt:variant>
        <vt:lpstr>슬라이드 제목</vt:lpstr>
      </vt:variant>
      <vt:variant>
        <vt:i4>53</vt:i4>
      </vt:variant>
    </vt:vector>
  </HeadingPairs>
  <TitlesOfParts>
    <vt:vector size="62" baseType="lpstr">
      <vt:lpstr>굴림</vt:lpstr>
      <vt:lpstr>돋움</vt:lpstr>
      <vt:lpstr>신명조</vt:lpstr>
      <vt:lpstr>Arial</vt:lpstr>
      <vt:lpstr>Symbol</vt:lpstr>
      <vt:lpstr>Times New Roman</vt:lpstr>
      <vt:lpstr>Wingdings</vt:lpstr>
      <vt:lpstr>옛한글</vt:lpstr>
      <vt:lpstr>Photo Editor 사진</vt:lpstr>
      <vt:lpstr>The Predicate Calculus(2)</vt:lpstr>
      <vt:lpstr>Inference Rules</vt:lpstr>
      <vt:lpstr>Logical Inference</vt:lpstr>
      <vt:lpstr>Mean of “Logically Follows”</vt:lpstr>
      <vt:lpstr>Logical Inference</vt:lpstr>
      <vt:lpstr>Inference Rule: sound, complete</vt:lpstr>
      <vt:lpstr>Definition: Satisfy, Model, Valid, Inconsistent</vt:lpstr>
      <vt:lpstr>Definition: Satisfy, Model, Valid, Inconsistent</vt:lpstr>
      <vt:lpstr>Definition: Satisfy, Model, Valid, Inconsistent</vt:lpstr>
      <vt:lpstr>Proof Procedure</vt:lpstr>
      <vt:lpstr>Definition: Proof Procedure</vt:lpstr>
      <vt:lpstr>Definition: Logically Follows</vt:lpstr>
      <vt:lpstr>Definition: Sound and Complete</vt:lpstr>
      <vt:lpstr>Useful Inference Rules</vt:lpstr>
      <vt:lpstr>Modus Ponens</vt:lpstr>
      <vt:lpstr>Modus Ponens (2)</vt:lpstr>
      <vt:lpstr>Undecidability</vt:lpstr>
      <vt:lpstr>Finding Proof</vt:lpstr>
      <vt:lpstr>Clause Form: conjunction of disjunctions</vt:lpstr>
      <vt:lpstr>From WFFs to Clause Form</vt:lpstr>
      <vt:lpstr>From WFFs to Clause Form (2)</vt:lpstr>
      <vt:lpstr>From WFFs to Clause Form (3)</vt:lpstr>
      <vt:lpstr>From WFFs to Clause Form (4)</vt:lpstr>
      <vt:lpstr>Unification</vt:lpstr>
      <vt:lpstr>Unification (2)</vt:lpstr>
      <vt:lpstr>Unifier</vt:lpstr>
      <vt:lpstr>Requirements of Unification</vt:lpstr>
      <vt:lpstr>Requirements of Unification (2)</vt:lpstr>
      <vt:lpstr>Function Unify</vt:lpstr>
      <vt:lpstr>Function Unify (2)</vt:lpstr>
      <vt:lpstr>Unification Example</vt:lpstr>
      <vt:lpstr>Unification Example (2)</vt:lpstr>
      <vt:lpstr>PowerPoint 프레젠테이션</vt:lpstr>
      <vt:lpstr>Unification Example (3)</vt:lpstr>
      <vt:lpstr>Unification Example (4)</vt:lpstr>
      <vt:lpstr>Resolution</vt:lpstr>
      <vt:lpstr>Resolution Refutation Proof</vt:lpstr>
      <vt:lpstr>Resolution Refutation Example</vt:lpstr>
      <vt:lpstr>Resolution in Predicate Calculus</vt:lpstr>
      <vt:lpstr>Predicate Calculus Resolution Example</vt:lpstr>
      <vt:lpstr>Happy Student Problem</vt:lpstr>
      <vt:lpstr>Resolution Refutation Graph</vt:lpstr>
      <vt:lpstr>Exciting Life Problem</vt:lpstr>
      <vt:lpstr>PowerPoint 프레젠테이션</vt:lpstr>
      <vt:lpstr>PowerPoint 프레젠테이션</vt:lpstr>
      <vt:lpstr>PowerPoint 프레젠테이션</vt:lpstr>
      <vt:lpstr>PowerPoint 프레젠테이션</vt:lpstr>
      <vt:lpstr>Control of Resolution</vt:lpstr>
      <vt:lpstr>Control Strategy</vt:lpstr>
      <vt:lpstr>PowerPoint 프레젠테이션</vt:lpstr>
      <vt:lpstr>Answer Extraction</vt:lpstr>
      <vt:lpstr>Answer Extraction (2)</vt:lpstr>
      <vt:lpstr>Logic in Problem Solving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인공지능</dc:title>
  <dc:creator>하진영</dc:creator>
  <cp:lastModifiedBy>하 진영</cp:lastModifiedBy>
  <cp:revision>94</cp:revision>
  <cp:lastPrinted>1998-09-01T10:28:56Z</cp:lastPrinted>
  <dcterms:created xsi:type="dcterms:W3CDTF">1998-02-28T07:44:04Z</dcterms:created>
  <dcterms:modified xsi:type="dcterms:W3CDTF">2020-09-07T05:29:54Z</dcterms:modified>
</cp:coreProperties>
</file>