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6" r:id="rId2"/>
    <p:sldId id="301" r:id="rId3"/>
    <p:sldId id="317" r:id="rId4"/>
    <p:sldId id="310" r:id="rId5"/>
    <p:sldId id="313" r:id="rId6"/>
    <p:sldId id="314" r:id="rId7"/>
    <p:sldId id="315" r:id="rId8"/>
    <p:sldId id="31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재원" initials="이" lastIdx="1" clrIdx="0">
    <p:extLst>
      <p:ext uri="{19B8F6BF-5375-455C-9EA6-DF929625EA0E}">
        <p15:presenceInfo xmlns:p15="http://schemas.microsoft.com/office/powerpoint/2012/main" userId="S-1-5-21-791609980-505775873-20350821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6F7"/>
    <a:srgbClr val="923230"/>
    <a:srgbClr val="4591CE"/>
    <a:srgbClr val="98C2E4"/>
    <a:srgbClr val="D2E9FA"/>
    <a:srgbClr val="62C4AA"/>
    <a:srgbClr val="73B993"/>
    <a:srgbClr val="02497F"/>
    <a:srgbClr val="1E6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6469" autoAdjust="0"/>
  </p:normalViewPr>
  <p:slideViewPr>
    <p:cSldViewPr snapToGrid="0">
      <p:cViewPr varScale="1">
        <p:scale>
          <a:sx n="108" d="100"/>
          <a:sy n="108" d="100"/>
        </p:scale>
        <p:origin x="91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10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51EDB0-1AC5-44EE-A0D6-1992E79FFD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6315EA-29FA-42C6-824C-3F4B7BF811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5D8E4-A3DF-4060-82F5-84451599BA6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C72323-3CBD-4C07-A156-BEA1E8940E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AD7FF4-25E2-48B2-8882-5B8DF3043C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853E4-0F46-4A99-81D3-72E525CF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447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74F20-0429-42EC-AFE6-D43E94E5DB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CD114-79BA-4EB3-B9E8-603E846A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75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BAAB08E-8CE1-4198-BCB7-59374A5E09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49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8138-3F56-4FEF-91F9-7D9D4118AB29}"/>
              </a:ext>
            </a:extLst>
          </p:cNvPr>
          <p:cNvSpPr/>
          <p:nvPr userDrawn="1"/>
        </p:nvSpPr>
        <p:spPr>
          <a:xfrm>
            <a:off x="0" y="361127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effectLst/>
                <a:latin typeface="NanumS"/>
              </a:rPr>
              <a:t>K   A   N   G   W   O   N      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NanumS"/>
              </a:rPr>
              <a:t>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NanumS"/>
              </a:rPr>
              <a:t>   A   T   I   O   N   A   L       U   N   I   V   E   R   S   I   T   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9C526-F7C0-4635-A128-F5FD40334B59}"/>
              </a:ext>
            </a:extLst>
          </p:cNvPr>
          <p:cNvSpPr txBox="1"/>
          <p:nvPr userDrawn="1"/>
        </p:nvSpPr>
        <p:spPr>
          <a:xfrm>
            <a:off x="4970534" y="5735640"/>
            <a:ext cx="25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CVMIPLAB @ KNU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07ADE-C9D9-48D2-BFB2-BE198EB5C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807832" cy="347353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9E88C4-7EFD-4D8B-9ED4-4CA78760C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543B4-D765-4A6C-9022-43E774EAE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1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78C945-24B2-4946-A6AE-7913191E85AB}"/>
              </a:ext>
            </a:extLst>
          </p:cNvPr>
          <p:cNvSpPr/>
          <p:nvPr userDrawn="1"/>
        </p:nvSpPr>
        <p:spPr>
          <a:xfrm>
            <a:off x="0" y="6492879"/>
            <a:ext cx="12192000" cy="365125"/>
          </a:xfrm>
          <a:prstGeom prst="rect">
            <a:avLst/>
          </a:prstGeom>
          <a:solidFill>
            <a:srgbClr val="02497F"/>
          </a:solidFill>
          <a:ln>
            <a:solidFill>
              <a:srgbClr val="024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2FE8D-825B-4B4F-92A3-03A677FB9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69" y="1322042"/>
            <a:ext cx="11729277" cy="4959488"/>
          </a:xfrm>
          <a:prstGeom prst="rect">
            <a:avLst/>
          </a:prstGeo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5B332-7862-4068-AF5D-6DF0CA10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2" y="6492879"/>
            <a:ext cx="647700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5837FFE-3B07-4616-A2BA-014F9BAD00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10A6606-86AE-470B-A6FC-E3D23F6C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70" y="217004"/>
            <a:ext cx="11729278" cy="6466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en-US" sz="3600" b="1" dirty="0"/>
          </a:p>
        </p:txBody>
      </p:sp>
      <p:sp>
        <p:nvSpPr>
          <p:cNvPr id="22" name="바닥글 개체 틀 21">
            <a:extLst>
              <a:ext uri="{FF2B5EF4-FFF2-40B4-BE49-F238E27FC236}">
                <a16:creationId xmlns:a16="http://schemas.microsoft.com/office/drawing/2014/main" id="{C3D59BD3-D5F0-44E9-8317-9711E7AA1DF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1"/>
            </a:lvl1pPr>
          </a:lstStyle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42ACB4-8DCF-430B-A743-A1A1564FFD14}"/>
              </a:ext>
            </a:extLst>
          </p:cNvPr>
          <p:cNvSpPr txBox="1"/>
          <p:nvPr userDrawn="1"/>
        </p:nvSpPr>
        <p:spPr>
          <a:xfrm>
            <a:off x="9384969" y="6492875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CVMIPLAB @ KNU</a:t>
            </a:r>
          </a:p>
        </p:txBody>
      </p:sp>
    </p:spTree>
    <p:extLst>
      <p:ext uri="{BB962C8B-B14F-4D97-AF65-F5344CB8AC3E}">
        <p14:creationId xmlns:p14="http://schemas.microsoft.com/office/powerpoint/2010/main" val="127380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9237B0-73A8-4CE9-9EE3-789D67D6B10F}"/>
              </a:ext>
            </a:extLst>
          </p:cNvPr>
          <p:cNvSpPr/>
          <p:nvPr userDrawn="1"/>
        </p:nvSpPr>
        <p:spPr>
          <a:xfrm>
            <a:off x="0" y="6492879"/>
            <a:ext cx="12192000" cy="365125"/>
          </a:xfrm>
          <a:prstGeom prst="rect">
            <a:avLst/>
          </a:prstGeom>
          <a:solidFill>
            <a:srgbClr val="02497F"/>
          </a:solidFill>
          <a:ln>
            <a:solidFill>
              <a:srgbClr val="024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1582B1A7-4E8D-4D7B-8745-B094E36E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2" y="6492879"/>
            <a:ext cx="647700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5837FFE-3B07-4616-A2BA-014F9BAD00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320F95-2579-4CF1-8341-723E3AD1C944}"/>
              </a:ext>
            </a:extLst>
          </p:cNvPr>
          <p:cNvSpPr/>
          <p:nvPr userDrawn="1"/>
        </p:nvSpPr>
        <p:spPr>
          <a:xfrm>
            <a:off x="0" y="4"/>
            <a:ext cx="12192000" cy="6492875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245476-B529-4299-9B0F-69480DD1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88668"/>
          </a:xfrm>
          <a:prstGeom prst="rect">
            <a:avLst/>
          </a:prstGeom>
        </p:spPr>
        <p:txBody>
          <a:bodyPr anchor="ctr" anchorCtr="1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3A0D7-4D4C-4565-ABE4-6C2D4A0E367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429004"/>
            <a:ext cx="10515600" cy="1500187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3" name="바닥글 개체 틀 22">
            <a:extLst>
              <a:ext uri="{FF2B5EF4-FFF2-40B4-BE49-F238E27FC236}">
                <a16:creationId xmlns:a16="http://schemas.microsoft.com/office/drawing/2014/main" id="{55AE6BF0-B20D-46C5-A31F-F68EFE0B639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4AD2B-629C-4FB2-96E5-360972BC47C1}"/>
              </a:ext>
            </a:extLst>
          </p:cNvPr>
          <p:cNvSpPr txBox="1"/>
          <p:nvPr userDrawn="1"/>
        </p:nvSpPr>
        <p:spPr>
          <a:xfrm>
            <a:off x="9384969" y="6492875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CVMIPLAB @ KNU</a:t>
            </a:r>
          </a:p>
        </p:txBody>
      </p:sp>
    </p:spTree>
    <p:extLst>
      <p:ext uri="{BB962C8B-B14F-4D97-AF65-F5344CB8AC3E}">
        <p14:creationId xmlns:p14="http://schemas.microsoft.com/office/powerpoint/2010/main" val="315105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3B5237-5BF4-4B23-9327-C29CD9413532}"/>
              </a:ext>
            </a:extLst>
          </p:cNvPr>
          <p:cNvSpPr/>
          <p:nvPr userDrawn="1"/>
        </p:nvSpPr>
        <p:spPr>
          <a:xfrm>
            <a:off x="0" y="4"/>
            <a:ext cx="12192000" cy="1044575"/>
          </a:xfrm>
          <a:prstGeom prst="rect">
            <a:avLst/>
          </a:prstGeom>
          <a:solidFill>
            <a:srgbClr val="02497F"/>
          </a:solidFill>
          <a:ln>
            <a:solidFill>
              <a:srgbClr val="024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ABB3B5-3E8F-42BB-8259-E9F7D6B6AC25}"/>
              </a:ext>
            </a:extLst>
          </p:cNvPr>
          <p:cNvSpPr/>
          <p:nvPr userDrawn="1"/>
        </p:nvSpPr>
        <p:spPr>
          <a:xfrm>
            <a:off x="0" y="6492879"/>
            <a:ext cx="12192000" cy="365125"/>
          </a:xfrm>
          <a:prstGeom prst="rect">
            <a:avLst/>
          </a:prstGeom>
          <a:solidFill>
            <a:srgbClr val="02497F"/>
          </a:solidFill>
          <a:ln>
            <a:solidFill>
              <a:srgbClr val="024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F5A4DC-CDE4-42A2-BECD-20910F69D31D}"/>
              </a:ext>
            </a:extLst>
          </p:cNvPr>
          <p:cNvSpPr txBox="1"/>
          <p:nvPr userDrawn="1"/>
        </p:nvSpPr>
        <p:spPr>
          <a:xfrm>
            <a:off x="9384969" y="6492875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CVMIPLAB @ KNU</a:t>
            </a:r>
          </a:p>
        </p:txBody>
      </p:sp>
      <p:sp>
        <p:nvSpPr>
          <p:cNvPr id="30" name="제목 개체 틀 29">
            <a:extLst>
              <a:ext uri="{FF2B5EF4-FFF2-40B4-BE49-F238E27FC236}">
                <a16:creationId xmlns:a16="http://schemas.microsoft.com/office/drawing/2014/main" id="{3A220C45-EADB-4E52-96D2-86A5D2FA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908"/>
            <a:ext cx="10515600" cy="646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9CA911D-A92A-4343-8A80-51E6FC55F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2B2929B3-8075-4246-A2AB-A4EBECB7C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4760" y="6496292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26C479D7-E758-4E92-B38A-7F36C2E210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3" name="바닥글 개체 틀 32">
            <a:extLst>
              <a:ext uri="{FF2B5EF4-FFF2-40B4-BE49-F238E27FC236}">
                <a16:creationId xmlns:a16="http://schemas.microsoft.com/office/drawing/2014/main" id="{007A1C97-337D-4E16-B619-192824D88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2" y="6492878"/>
            <a:ext cx="91107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75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8EEE-B287-443C-BF43-FAC978FFD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컴퓨터비전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F8AD18-CBD0-4DD5-82BB-07C24DBDD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772303"/>
          </a:xfrm>
        </p:spPr>
        <p:txBody>
          <a:bodyPr>
            <a:norm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4 | Geometric Transformation</a:t>
            </a:r>
          </a:p>
          <a:p>
            <a:endParaRPr lang="en-US" altLang="ko-KR" b="1" dirty="0"/>
          </a:p>
          <a:p>
            <a:r>
              <a:rPr lang="ko-KR" altLang="en-US" b="1" dirty="0"/>
              <a:t>실습과제 </a:t>
            </a:r>
            <a:r>
              <a:rPr lang="ko-KR" altLang="en-US" dirty="0"/>
              <a:t>이루리 내 제출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960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056A72C-595D-40B8-822D-E4D49BE2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69" y="1133783"/>
            <a:ext cx="11729277" cy="52266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문제</a:t>
            </a:r>
            <a:endParaRPr lang="en-US" altLang="ko-KR" sz="2000" dirty="0"/>
          </a:p>
          <a:p>
            <a:pPr marL="457189" lvl="1" indent="0">
              <a:lnSpc>
                <a:spcPct val="150000"/>
              </a:lnSpc>
              <a:buNone/>
            </a:pPr>
            <a:r>
              <a:rPr lang="ko-KR" altLang="en-US" sz="1800" b="1" dirty="0"/>
              <a:t>주어진 코드를 활용</a:t>
            </a:r>
            <a:r>
              <a:rPr lang="ko-KR" altLang="en-US" sz="1800" dirty="0"/>
              <a:t>하여</a:t>
            </a:r>
            <a:r>
              <a:rPr lang="en-US" altLang="ko-KR" sz="1800" dirty="0"/>
              <a:t> “cat.bmp” </a:t>
            </a:r>
            <a:r>
              <a:rPr lang="ko-KR" altLang="en-US" sz="1800" dirty="0"/>
              <a:t>파일을 </a:t>
            </a:r>
            <a:r>
              <a:rPr lang="ko-KR" altLang="en-US" sz="1800" b="1" dirty="0"/>
              <a:t>흑백으로 </a:t>
            </a:r>
            <a:r>
              <a:rPr lang="ko-KR" altLang="en-US" sz="1800" dirty="0"/>
              <a:t>읽은 뒤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en-US" altLang="ko-KR" sz="1800" dirty="0"/>
              <a:t>Rotation Homogeneous Matrix</a:t>
            </a:r>
            <a:r>
              <a:rPr lang="ko-KR" altLang="en-US" sz="1800" dirty="0"/>
              <a:t>와 이를 이용한 전방 기하 변환을 구현하세요</a:t>
            </a:r>
            <a:r>
              <a:rPr lang="en-US" altLang="ko-KR" sz="1800" dirty="0"/>
              <a:t>.</a:t>
            </a:r>
          </a:p>
          <a:p>
            <a:pPr marL="457189" lvl="1" indent="0">
              <a:buNone/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GeometryTransformator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SetRotateMatrix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를 구현합니다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189" lvl="1" indent="0">
              <a:buNone/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- main.cpp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를 참조하여 코드의 내용대로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GeometryTransformator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ForwardTransformation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을 구현합니다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요구 결과</a:t>
            </a:r>
            <a:endParaRPr lang="en-US" altLang="ko-KR" sz="2000" dirty="0"/>
          </a:p>
          <a:p>
            <a:pPr marL="457189" lvl="1" indent="0">
              <a:lnSpc>
                <a:spcPct val="150000"/>
              </a:lnSpc>
              <a:buNone/>
            </a:pPr>
            <a:r>
              <a:rPr lang="ko-KR" altLang="en-US" sz="1800" dirty="0"/>
              <a:t>다음 페이지의 이미지와 같이 전방기하변환을 이용하여 반시계방향으로 </a:t>
            </a:r>
            <a:r>
              <a:rPr lang="en-US" altLang="ko-KR" sz="1800" dirty="0"/>
              <a:t>10</a:t>
            </a:r>
            <a:r>
              <a:rPr lang="ko-KR" altLang="en-US" sz="1800" dirty="0"/>
              <a:t>도 </a:t>
            </a:r>
            <a:r>
              <a:rPr lang="en-US" altLang="ko-KR" sz="1800" dirty="0"/>
              <a:t>(-10</a:t>
            </a:r>
            <a:r>
              <a:rPr lang="ko-KR" altLang="en-US" sz="1800" dirty="0"/>
              <a:t>도</a:t>
            </a:r>
            <a:r>
              <a:rPr lang="en-US" altLang="ko-KR" sz="1800" dirty="0"/>
              <a:t>)</a:t>
            </a:r>
            <a:r>
              <a:rPr lang="ko-KR" altLang="en-US" sz="1800" dirty="0"/>
              <a:t> 회전한 영상을</a:t>
            </a:r>
            <a:br>
              <a:rPr lang="en-US" altLang="ko-KR" sz="1800" dirty="0"/>
            </a:br>
            <a:r>
              <a:rPr lang="ko-KR" altLang="en-US" sz="1800" dirty="0"/>
              <a:t>화면에 표시 후 </a:t>
            </a:r>
            <a:r>
              <a:rPr lang="en-US" altLang="ko-KR" sz="1800" dirty="0"/>
              <a:t>“cat_forward.bmp”</a:t>
            </a:r>
            <a:r>
              <a:rPr lang="ko-KR" altLang="en-US" sz="1800" dirty="0"/>
              <a:t>로 저장합니다</a:t>
            </a:r>
            <a:r>
              <a:rPr lang="en-US" altLang="ko-KR" sz="1800" dirty="0"/>
              <a:t>.</a:t>
            </a:r>
            <a:endParaRPr lang="en-US" altLang="ko-KR" sz="2000" dirty="0"/>
          </a:p>
          <a:p>
            <a:pPr marL="457189" lvl="1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E593EB-9A89-49EE-B59E-BF707D14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04E34E8-F1D7-4B46-9C99-DEAFC770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69" y="246366"/>
            <a:ext cx="11729278" cy="64666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4-1 | Forward Geometric Transformation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06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056A72C-595D-40B8-822D-E4D49BE2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69" y="1133783"/>
            <a:ext cx="11729277" cy="52266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실행 결과</a:t>
            </a:r>
            <a:endParaRPr lang="en-US" altLang="ko-KR" sz="2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E593EB-9A89-49EE-B59E-BF707D14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04E34E8-F1D7-4B46-9C99-DEAFC770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69" y="246366"/>
            <a:ext cx="11729278" cy="64666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4-1 | Forward Geometric Transformation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508B95-6F75-4A82-8570-24D165CAC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67" y="1299382"/>
            <a:ext cx="9470066" cy="50106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AD0812A-F70F-4C2E-8465-933ABF0F011B}"/>
              </a:ext>
            </a:extLst>
          </p:cNvPr>
          <p:cNvSpPr/>
          <p:nvPr/>
        </p:nvSpPr>
        <p:spPr>
          <a:xfrm>
            <a:off x="1538177" y="3740948"/>
            <a:ext cx="4735033" cy="25646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5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E593EB-9A89-49EE-B59E-BF707D14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04E34E8-F1D7-4B46-9C99-DEAFC770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69" y="246366"/>
            <a:ext cx="11729278" cy="64666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4-1 | Forward Geometric Transformation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056A72C-595D-40B8-822D-E4D49BE2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69" y="1133783"/>
            <a:ext cx="11729277" cy="52266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교재자료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2A8B30-A88E-4BDE-B0DC-C7EA607AF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8918" y="1657985"/>
            <a:ext cx="9063978" cy="417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7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E593EB-9A89-49EE-B59E-BF707D14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04E34E8-F1D7-4B46-9C99-DEAFC770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69" y="246366"/>
            <a:ext cx="11729278" cy="64666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4-1 | Forward Geometric Transformation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056A72C-595D-40B8-822D-E4D49BE2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69" y="1133783"/>
            <a:ext cx="11729277" cy="52266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교재자료</a:t>
            </a: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C8FC7F-9BCD-4ED7-8C47-99FE2240E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69215" y="1681394"/>
            <a:ext cx="8483384" cy="41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E593EB-9A89-49EE-B59E-BF707D14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04E34E8-F1D7-4B46-9C99-DEAFC770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69" y="246366"/>
            <a:ext cx="11729278" cy="64666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4-1 | Forward Geometric Transformation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056A72C-595D-40B8-822D-E4D49BE2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69" y="1133783"/>
            <a:ext cx="11729277" cy="52266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교재자료</a:t>
            </a: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1C2032-1441-4F8C-8700-05A8D99E3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88199" y="1174409"/>
            <a:ext cx="6845416" cy="514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0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056A72C-595D-40B8-822D-E4D49BE2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69" y="1133783"/>
            <a:ext cx="11729277" cy="52266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문제</a:t>
            </a:r>
            <a:endParaRPr lang="en-US" altLang="ko-KR" sz="2000" dirty="0"/>
          </a:p>
          <a:p>
            <a:pPr marL="457189" lvl="1" indent="0">
              <a:lnSpc>
                <a:spcPct val="150000"/>
              </a:lnSpc>
              <a:buNone/>
            </a:pPr>
            <a:r>
              <a:rPr lang="ko-KR" altLang="en-US" sz="1800" b="1" dirty="0"/>
              <a:t>주어진 코드를 활용</a:t>
            </a:r>
            <a:r>
              <a:rPr lang="ko-KR" altLang="en-US" sz="1800" dirty="0"/>
              <a:t>하여</a:t>
            </a:r>
            <a:r>
              <a:rPr lang="en-US" altLang="ko-KR" sz="1800" dirty="0"/>
              <a:t> “cat.bmp” </a:t>
            </a:r>
            <a:r>
              <a:rPr lang="ko-KR" altLang="en-US" sz="1800" dirty="0"/>
              <a:t>파일을 </a:t>
            </a:r>
            <a:r>
              <a:rPr lang="ko-KR" altLang="en-US" sz="1800" b="1" dirty="0"/>
              <a:t>흑백으로 </a:t>
            </a:r>
            <a:r>
              <a:rPr lang="ko-KR" altLang="en-US" sz="1800" dirty="0"/>
              <a:t>읽은 뒤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en-US" altLang="ko-KR" sz="1800" dirty="0"/>
              <a:t>Inverse Rotation Homogeneous Matrix</a:t>
            </a:r>
            <a:r>
              <a:rPr lang="ko-KR" altLang="en-US" sz="1800" dirty="0"/>
              <a:t>와 이를 이용한 후방 기하 변환을 </a:t>
            </a:r>
            <a:r>
              <a:rPr lang="ko-KR" altLang="en-US" sz="1800" dirty="0" err="1"/>
              <a:t>구현하시오</a:t>
            </a:r>
            <a:r>
              <a:rPr lang="en-US" altLang="ko-KR" sz="1800" dirty="0"/>
              <a:t>.</a:t>
            </a:r>
          </a:p>
          <a:p>
            <a:pPr marL="457189" lvl="1" indent="0">
              <a:buNone/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- main.cpp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를 참조하여 코드의 내용대로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GeometryTransformator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InverseTransformation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을 구현합니다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요구 결과</a:t>
            </a:r>
            <a:endParaRPr lang="en-US" altLang="ko-KR" sz="2000" dirty="0"/>
          </a:p>
          <a:p>
            <a:pPr marL="457189" lvl="1" indent="0">
              <a:lnSpc>
                <a:spcPct val="150000"/>
              </a:lnSpc>
              <a:buNone/>
            </a:pPr>
            <a:r>
              <a:rPr lang="ko-KR" altLang="en-US" sz="1800" dirty="0"/>
              <a:t>다음 페이지의 이미지와 같이 후방기하변환을 이용하여 반시계방향으로 </a:t>
            </a:r>
            <a:r>
              <a:rPr lang="en-US" altLang="ko-KR" sz="1800" dirty="0"/>
              <a:t>10</a:t>
            </a:r>
            <a:r>
              <a:rPr lang="ko-KR" altLang="en-US" sz="1800" dirty="0"/>
              <a:t>도 </a:t>
            </a:r>
            <a:r>
              <a:rPr lang="en-US" altLang="ko-KR" sz="1800" dirty="0"/>
              <a:t>(-10</a:t>
            </a:r>
            <a:r>
              <a:rPr lang="ko-KR" altLang="en-US" sz="1800" dirty="0"/>
              <a:t>도</a:t>
            </a:r>
            <a:r>
              <a:rPr lang="en-US" altLang="ko-KR" sz="1800" dirty="0"/>
              <a:t>)</a:t>
            </a:r>
            <a:r>
              <a:rPr lang="ko-KR" altLang="en-US" sz="1800" dirty="0"/>
              <a:t> 회전한 영상을</a:t>
            </a:r>
            <a:endParaRPr lang="en-US" altLang="ko-KR" sz="1800" dirty="0"/>
          </a:p>
          <a:p>
            <a:pPr marL="457189" lvl="1" indent="0">
              <a:lnSpc>
                <a:spcPct val="150000"/>
              </a:lnSpc>
              <a:buNone/>
            </a:pPr>
            <a:r>
              <a:rPr lang="ko-KR" altLang="en-US" sz="1800" dirty="0"/>
              <a:t>화면에 표시 후</a:t>
            </a:r>
            <a:r>
              <a:rPr lang="en-US" altLang="ko-KR" sz="1800" dirty="0"/>
              <a:t> “cat_backward.bmp”</a:t>
            </a:r>
            <a:r>
              <a:rPr lang="ko-KR" altLang="en-US" sz="1800" dirty="0"/>
              <a:t>로 저장합니다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실습 제출</a:t>
            </a:r>
            <a:endParaRPr lang="en-US" altLang="ko-KR" sz="2000" dirty="0"/>
          </a:p>
          <a:p>
            <a:pPr marL="457189" lvl="1" indent="0">
              <a:lnSpc>
                <a:spcPct val="150000"/>
              </a:lnSpc>
              <a:buNone/>
            </a:pPr>
            <a:r>
              <a:rPr lang="ko-KR" altLang="en-US" sz="1800" dirty="0"/>
              <a:t>실습</a:t>
            </a:r>
            <a:r>
              <a:rPr lang="en-US" altLang="ko-KR" sz="1800" dirty="0"/>
              <a:t>4-1</a:t>
            </a:r>
            <a:r>
              <a:rPr lang="ko-KR" altLang="en-US" sz="1800" dirty="0"/>
              <a:t>과 </a:t>
            </a:r>
            <a:r>
              <a:rPr lang="en-US" altLang="ko-KR" sz="1800" dirty="0"/>
              <a:t>4-2</a:t>
            </a:r>
            <a:r>
              <a:rPr lang="ko-KR" altLang="en-US" sz="1800" dirty="0"/>
              <a:t>로 저장된 영상 </a:t>
            </a:r>
            <a:r>
              <a:rPr lang="en-US" altLang="ko-KR" sz="1800" dirty="0"/>
              <a:t>2</a:t>
            </a:r>
            <a:r>
              <a:rPr lang="ko-KR" altLang="en-US" sz="1800" dirty="0"/>
              <a:t>장</a:t>
            </a:r>
            <a:r>
              <a:rPr lang="en-US" altLang="ko-KR" sz="1800" dirty="0"/>
              <a:t>, “geometry.cpp” </a:t>
            </a:r>
            <a:r>
              <a:rPr lang="ko-KR" altLang="en-US" sz="1800" dirty="0"/>
              <a:t>총 세 개의 파일을 압축하여 이루리에 제출합니다</a:t>
            </a:r>
            <a:r>
              <a:rPr lang="en-US" altLang="ko-KR" sz="1800" dirty="0"/>
              <a:t>.</a:t>
            </a:r>
          </a:p>
          <a:p>
            <a:pPr marL="457189" lvl="1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E593EB-9A89-49EE-B59E-BF707D14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04E34E8-F1D7-4B46-9C99-DEAFC770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69" y="246366"/>
            <a:ext cx="11729278" cy="64666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4-2 | </a:t>
            </a:r>
            <a:r>
              <a:rPr lang="en-US" altLang="ko-KR" dirty="0"/>
              <a:t>Inverse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Geometric Transformation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96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056A72C-595D-40B8-822D-E4D49BE2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69" y="1133783"/>
            <a:ext cx="11729277" cy="52266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실행 결과</a:t>
            </a:r>
            <a:endParaRPr lang="en-US" altLang="ko-KR" sz="2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E593EB-9A89-49EE-B59E-BF707D14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04E34E8-F1D7-4B46-9C99-DEAFC770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69" y="246366"/>
            <a:ext cx="11729278" cy="64666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4-1 | Forward Geometric Transformation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508B95-6F75-4A82-8570-24D165CAC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67" y="1299381"/>
            <a:ext cx="9470066" cy="50106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AD0812A-F70F-4C2E-8465-933ABF0F011B}"/>
              </a:ext>
            </a:extLst>
          </p:cNvPr>
          <p:cNvSpPr/>
          <p:nvPr/>
        </p:nvSpPr>
        <p:spPr>
          <a:xfrm>
            <a:off x="6096000" y="3745348"/>
            <a:ext cx="4735033" cy="25646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90942"/>
      </p:ext>
    </p:extLst>
  </p:cSld>
  <p:clrMapOvr>
    <a:masterClrMapping/>
  </p:clrMapOvr>
</p:sld>
</file>

<file path=ppt/theme/theme1.xml><?xml version="1.0" encoding="utf-8"?>
<a:theme xmlns:a="http://schemas.openxmlformats.org/drawingml/2006/main" name="IPCVLAB by insurgent9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  <a:lnDef>
      <a:spPr>
        <a:ln w="38100">
          <a:solidFill>
            <a:schemeClr val="bg2">
              <a:lumMod val="25000"/>
            </a:schemeClr>
          </a:solidFill>
          <a:headEnd w="lg" len="lg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PCVL.potx" id="{23993023-0E87-4365-A289-E72BA3922C1A}" vid="{88808A7B-D063-453C-8E0B-F77E1D8ACFE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CVMIPLab-16by9</Template>
  <TotalTime>1716</TotalTime>
  <Words>243</Words>
  <Application>Microsoft Office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D2Coding</vt:lpstr>
      <vt:lpstr>NanumS</vt:lpstr>
      <vt:lpstr>나눔바른고딕</vt:lpstr>
      <vt:lpstr>Arial</vt:lpstr>
      <vt:lpstr>Calibri</vt:lpstr>
      <vt:lpstr>Calibri Light</vt:lpstr>
      <vt:lpstr>IPCVLAB by insurgent92</vt:lpstr>
      <vt:lpstr>컴퓨터비전 실습</vt:lpstr>
      <vt:lpstr>실습 4-1 | Forward Geometric Transformation</vt:lpstr>
      <vt:lpstr>실습 4-1 | Forward Geometric Transformation</vt:lpstr>
      <vt:lpstr>실습 4-1 | Forward Geometric Transformation</vt:lpstr>
      <vt:lpstr>실습 4-1 | Forward Geometric Transformation</vt:lpstr>
      <vt:lpstr>실습 4-1 | Forward Geometric Transformation</vt:lpstr>
      <vt:lpstr>실습 4-2 | Inverse Geometric Transformation</vt:lpstr>
      <vt:lpstr>실습 4-1 | Forward Geometric Transformation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컴퓨터비전 실습</dc:title>
  <dc:subject>IPCVLab</dc:subject>
  <dc:creator>안 정인</dc:creator>
  <cp:keywords>Docker</cp:keywords>
  <cp:lastModifiedBy>안 정인</cp:lastModifiedBy>
  <cp:revision>306</cp:revision>
  <dcterms:created xsi:type="dcterms:W3CDTF">2021-03-04T01:56:35Z</dcterms:created>
  <dcterms:modified xsi:type="dcterms:W3CDTF">2021-04-02T00:27:09Z</dcterms:modified>
</cp:coreProperties>
</file>