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sldIdLst>
    <p:sldId id="360" r:id="rId2"/>
    <p:sldId id="988" r:id="rId3"/>
    <p:sldId id="993" r:id="rId4"/>
    <p:sldId id="994" r:id="rId5"/>
    <p:sldId id="995" r:id="rId6"/>
    <p:sldId id="996" r:id="rId7"/>
    <p:sldId id="997" r:id="rId8"/>
    <p:sldId id="998" r:id="rId9"/>
    <p:sldId id="999" r:id="rId10"/>
    <p:sldId id="1000" r:id="rId11"/>
    <p:sldId id="1001" r:id="rId12"/>
    <p:sldId id="1002" r:id="rId13"/>
    <p:sldId id="1003" r:id="rId14"/>
    <p:sldId id="1004" r:id="rId15"/>
    <p:sldId id="1005" r:id="rId16"/>
    <p:sldId id="1006" r:id="rId17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EAEAEA"/>
    <a:srgbClr val="25B109"/>
    <a:srgbClr val="DDFDD7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8" autoAdjust="0"/>
    <p:restoredTop sz="94632" autoAdjust="0"/>
  </p:normalViewPr>
  <p:slideViewPr>
    <p:cSldViewPr>
      <p:cViewPr>
        <p:scale>
          <a:sx n="70" d="100"/>
          <a:sy n="70" d="100"/>
        </p:scale>
        <p:origin x="-1378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300">
                <a:latin typeface="Times New Roman" pitchFamily="18" charset="0"/>
              </a:defRPr>
            </a:lvl1pPr>
          </a:lstStyle>
          <a:p>
            <a:fld id="{CCB32509-AA57-4B5D-82B4-AFFC57FDF27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109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C145C-D4A7-4C0A-8D66-057A01C4133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34675-51DC-41AF-A481-4205F38319AD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11F9B-1AD2-4FC6-A12E-6A3413A43299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42FBF-C761-44B2-AE1B-6B3DB8C5A66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4384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E778FBA1-7AED-4354-901A-75159F2F442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EB76E-1544-4E3A-B15B-8A9AF7971DD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ECC8-230D-445F-922B-D5133A63DEAC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E4743-CE55-4400-8C97-CEF4FF733773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F385-8459-4F29-80FF-1166DE9721E7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B30D-D733-4ED9-98DE-D0561290946F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9E573-226E-43B7-B379-5048EEA53888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0921-1E27-4E76-A23F-CA0942567814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BE70A-E204-4ACE-AEE1-839FF0E5AAAB}" type="slidenum">
              <a:rPr lang="ko-KR" altLang="en-US"/>
              <a:pPr/>
              <a:t>‹#›</a:t>
            </a:fld>
            <a:r>
              <a:rPr lang="en-US" altLang="ko-KR"/>
              <a:t>/57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ko-KR" altLang="en-US"/>
              <a:t>강원대학교</a:t>
            </a:r>
            <a:endParaRPr lang="en-US" altLang="ko-KR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16D939-3F69-416D-9D61-1CA2B434491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hdr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752"/>
            <a:ext cx="7772400" cy="2289175"/>
          </a:xfrm>
        </p:spPr>
        <p:txBody>
          <a:bodyPr/>
          <a:lstStyle/>
          <a:p>
            <a:r>
              <a:rPr lang="en-US" altLang="ko-KR" sz="3600" dirty="0" smtClean="0"/>
              <a:t>6</a:t>
            </a:r>
            <a:r>
              <a:rPr lang="ko-KR" altLang="en-US" sz="3600" dirty="0" smtClean="0"/>
              <a:t>주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품질 좋은 소프트웨어 만들기 </a:t>
            </a:r>
            <a:r>
              <a:rPr lang="en-US" altLang="ko-KR" sz="3600" dirty="0" smtClean="0"/>
              <a:t>I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18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4675-51DC-41AF-A481-4205F38319AD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996337" y="4005064"/>
            <a:ext cx="3159839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/>
              <a:t>이해하기 쉽고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유지보수성이 높고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err="1"/>
              <a:t>재사용성이</a:t>
            </a:r>
            <a:r>
              <a:rPr lang="ko-KR" altLang="en-US" sz="2400" dirty="0"/>
              <a:t> 좋은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클래스를 작성하는 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High </a:t>
            </a:r>
            <a:r>
              <a:rPr lang="en-US" altLang="ko-KR" dirty="0" err="1" smtClean="0"/>
              <a:t>cohersion</a:t>
            </a:r>
            <a:r>
              <a:rPr lang="en-US" altLang="ko-KR" dirty="0" smtClean="0"/>
              <a:t> (</a:t>
            </a:r>
            <a:r>
              <a:rPr lang="ko-KR" altLang="en-US" dirty="0" smtClean="0"/>
              <a:t>높은 응집도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클래스나 메소드를 이해하기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재활용성이</a:t>
            </a:r>
            <a:r>
              <a:rPr lang="ko-KR" altLang="en-US" dirty="0" smtClean="0"/>
              <a:t>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534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Low </a:t>
            </a:r>
            <a:r>
              <a:rPr lang="en-US" altLang="ko-KR" dirty="0" err="1" smtClean="0"/>
              <a:t>cohersion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낮은 응집도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클래스나 메소드가 무엇을 하는 놈인지 정의하기 곤란하다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126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계층별 </a:t>
            </a:r>
            <a:r>
              <a:rPr lang="en-US" altLang="ko-KR" dirty="0" err="1"/>
              <a:t>Cohersion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클래스는 하나의 잘 정의된 개체를 나타내야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메소드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메소드는 단 하나의 잘 정의된 일만을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9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중복된다는 것은 나쁜 설계임을 암시한다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유지보수성이 나쁘다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유지보수 과정에서 에러가 생기기 쉽다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86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Responsibility-driven </a:t>
            </a:r>
            <a:r>
              <a:rPr lang="en-GB" altLang="ko-KR" dirty="0" smtClean="0"/>
              <a:t>design</a:t>
            </a:r>
            <a:br>
              <a:rPr lang="en-GB" altLang="ko-KR" dirty="0" smtClean="0"/>
            </a:br>
            <a:r>
              <a:rPr lang="en-GB" altLang="ko-KR" dirty="0" smtClean="0"/>
              <a:t>(</a:t>
            </a:r>
            <a:r>
              <a:rPr lang="ko-KR" altLang="en-US" dirty="0" smtClean="0"/>
              <a:t>책임 분담 원칙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어떤 기능의 메소드를 어느 클래스에 넣을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각 클래스는 자신이 관리하는 데이터를 처리하는 일을 책임져야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원칙을 지키면 클래스간 </a:t>
            </a:r>
            <a:r>
              <a:rPr lang="en-US" altLang="ko-KR" dirty="0" smtClean="0"/>
              <a:t>coupling</a:t>
            </a:r>
            <a:r>
              <a:rPr lang="ko-KR" altLang="en-US" dirty="0" smtClean="0"/>
              <a:t>이 낮아진다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18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Localizing change (</a:t>
            </a:r>
            <a:r>
              <a:rPr lang="ko-KR" altLang="en-US" sz="3600" dirty="0" smtClean="0"/>
              <a:t>변경 범위 제한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한 군데 고쳐도 다른 곳으로 파급되지 않아야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Low coupling, responsibility-driven design</a:t>
            </a:r>
            <a:r>
              <a:rPr lang="ko-KR" altLang="en-US" dirty="0" smtClean="0"/>
              <a:t>을 통해 변경 범위를 제한할 수 있게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01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67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3200" dirty="0"/>
              <a:t>Responsibility-driven </a:t>
            </a:r>
            <a:r>
              <a:rPr lang="en-US" altLang="ko-KR" sz="3200" dirty="0" smtClean="0"/>
              <a:t>design (</a:t>
            </a:r>
            <a:r>
              <a:rPr lang="ko-KR" altLang="en-US" sz="3200" dirty="0" smtClean="0"/>
              <a:t>책임분담원칙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pPr eaLnBrk="1" hangingPunct="1">
              <a:defRPr/>
            </a:pPr>
            <a:r>
              <a:rPr lang="en-US" altLang="ko-KR" sz="3200" dirty="0" smtClean="0"/>
              <a:t>Coupling (</a:t>
            </a:r>
            <a:r>
              <a:rPr lang="ko-KR" altLang="en-US" sz="3200" dirty="0" err="1" smtClean="0"/>
              <a:t>결합성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pPr eaLnBrk="1" hangingPunct="1">
              <a:defRPr/>
            </a:pPr>
            <a:r>
              <a:rPr lang="en-US" altLang="ko-KR" sz="3200" dirty="0" smtClean="0"/>
              <a:t>Cohesion (</a:t>
            </a:r>
            <a:r>
              <a:rPr lang="ko-KR" altLang="en-US" sz="3200" dirty="0" err="1" smtClean="0"/>
              <a:t>응집성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소프트웨어는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 확장</a:t>
            </a:r>
            <a:endParaRPr lang="en-US" altLang="ko-KR" dirty="0" smtClean="0"/>
          </a:p>
          <a:p>
            <a:r>
              <a:rPr lang="ko-KR" altLang="en-US" dirty="0" smtClean="0"/>
              <a:t>오류 수정</a:t>
            </a:r>
            <a:endParaRPr lang="en-US" altLang="ko-KR" dirty="0" smtClean="0"/>
          </a:p>
          <a:p>
            <a:r>
              <a:rPr lang="ko-KR" altLang="en-US" dirty="0" smtClean="0"/>
              <a:t>환경 변화에 적응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오랜 기간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수십년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걸쳐 수많은 사람들에 의해 수행된다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2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변하거나 죽거나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길은 없다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739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설계 품질을 평가하는 핵심 척도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4000" dirty="0" smtClean="0"/>
          </a:p>
          <a:p>
            <a:endParaRPr lang="en-US" altLang="ko-KR" sz="4000" dirty="0"/>
          </a:p>
          <a:p>
            <a:r>
              <a:rPr lang="en-US" altLang="ko-KR" sz="4000" dirty="0" smtClean="0"/>
              <a:t>Coupling (</a:t>
            </a:r>
            <a:r>
              <a:rPr lang="ko-KR" altLang="en-US" sz="4000" dirty="0" err="1" smtClean="0"/>
              <a:t>결합성</a:t>
            </a:r>
            <a:r>
              <a:rPr lang="en-US" altLang="ko-KR" sz="4000" dirty="0" smtClean="0"/>
              <a:t>)</a:t>
            </a:r>
          </a:p>
          <a:p>
            <a:r>
              <a:rPr lang="en-US" altLang="ko-KR" sz="4000" dirty="0" err="1" smtClean="0"/>
              <a:t>Cohersion</a:t>
            </a:r>
            <a:r>
              <a:rPr lang="en-US" altLang="ko-KR" sz="4000" dirty="0" smtClean="0"/>
              <a:t> (</a:t>
            </a:r>
            <a:r>
              <a:rPr lang="ko-KR" altLang="en-US" sz="4000" dirty="0" err="1" smtClean="0"/>
              <a:t>응집성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789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Coupling (</a:t>
            </a:r>
            <a:r>
              <a:rPr lang="ko-KR" altLang="en-US" dirty="0" err="1" smtClean="0"/>
              <a:t>결합성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클래스간 상호 연계성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Tightly coupled (</a:t>
            </a:r>
            <a:r>
              <a:rPr lang="ko-KR" altLang="en-US" dirty="0" smtClean="0"/>
              <a:t>강하게 결합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Loosely coupled (</a:t>
            </a:r>
            <a:r>
              <a:rPr lang="ko-KR" altLang="en-US" dirty="0" smtClean="0"/>
              <a:t>약하게 결합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diagram provides hints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506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Cohersion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응집성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단위 프로그램이 상호 연관성이 그다지 높이 않은 여러 가지 일을 하면 응집도가 낮다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프로그램이 한 가지 일만을 하면 응집도가 높다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높은 </a:t>
            </a:r>
            <a:r>
              <a:rPr lang="ko-KR" altLang="en-US" dirty="0" err="1" smtClean="0"/>
              <a:t>응집도를</a:t>
            </a:r>
            <a:r>
              <a:rPr lang="ko-KR" altLang="en-US" dirty="0" smtClean="0"/>
              <a:t> 추구함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단위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187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Loose coupling (</a:t>
            </a:r>
            <a:r>
              <a:rPr lang="ko-KR" altLang="en-US" dirty="0" smtClean="0"/>
              <a:t>약한 </a:t>
            </a:r>
            <a:r>
              <a:rPr lang="ko-KR" altLang="en-US" dirty="0" err="1" smtClean="0"/>
              <a:t>결합성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다른 클래스를  보지 않고도 하나의 클래스를 이해할 수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ko-KR" altLang="en-US" dirty="0" smtClean="0"/>
              <a:t>다른 클래스에 미치는 영향을 최소로 유지하면서 클래스를 수정할 수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GB" altLang="ko-KR" dirty="0"/>
          </a:p>
          <a:p>
            <a:pPr eaLnBrk="1" hangingPunct="1">
              <a:defRPr/>
            </a:pPr>
            <a:r>
              <a:rPr lang="ko-KR" altLang="en-US" dirty="0" smtClean="0"/>
              <a:t>유지보수성이 좋다</a:t>
            </a:r>
            <a:r>
              <a:rPr lang="en-US" altLang="ko-KR" dirty="0" smtClean="0"/>
              <a:t>.</a:t>
            </a:r>
            <a:endParaRPr lang="en-GB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강원대학교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아래쪽 화살표 6"/>
          <p:cNvSpPr/>
          <p:nvPr/>
        </p:nvSpPr>
        <p:spPr>
          <a:xfrm>
            <a:off x="2483768" y="3501008"/>
            <a:ext cx="79208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Tight coupling (</a:t>
            </a:r>
            <a:r>
              <a:rPr lang="ko-KR" altLang="en-US" dirty="0" smtClean="0"/>
              <a:t>강한 </a:t>
            </a:r>
            <a:r>
              <a:rPr lang="ko-KR" altLang="en-US" dirty="0" err="1" smtClean="0"/>
              <a:t>결합성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클래스를 수정하면 다른 여러 클래스를 고쳐야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클래스를 이해하려면 다른 여러 클래스도 한꺼번에 봐야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 객체간 상호작용이 복잡하다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강원대학교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B76E-1544-4E3A-B15B-8A9AF7971DD8}" type="slidenum">
              <a:rPr lang="ko-KR" altLang="en-US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01874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15492</TotalTime>
  <Words>375</Words>
  <Application>Microsoft Office PowerPoint</Application>
  <PresentationFormat>화면 슬라이드 쇼(4:3)</PresentationFormat>
  <Paragraphs>116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6주. 품질 좋은 소프트웨어 만들기 I </vt:lpstr>
      <vt:lpstr>핵심 개념</vt:lpstr>
      <vt:lpstr>소프트웨어는 변한다.</vt:lpstr>
      <vt:lpstr>변하거나 죽거나</vt:lpstr>
      <vt:lpstr>소프트웨어 설계 품질을 평가하는 핵심 척도</vt:lpstr>
      <vt:lpstr>Coupling (결합성)</vt:lpstr>
      <vt:lpstr>Cohersion (응집성)</vt:lpstr>
      <vt:lpstr>Loose coupling (약한 결합성)</vt:lpstr>
      <vt:lpstr>Tight coupling (강한 결합성)</vt:lpstr>
      <vt:lpstr>High cohersion (높은 응집도)</vt:lpstr>
      <vt:lpstr>Low cohersion (낮은 응집도)</vt:lpstr>
      <vt:lpstr>계층별 Cohersion</vt:lpstr>
      <vt:lpstr>코드 중복</vt:lpstr>
      <vt:lpstr>Responsibility-driven design (책임 분담 원칙)</vt:lpstr>
      <vt:lpstr>Localizing change (변경 범위 제한)</vt:lpstr>
      <vt:lpstr>끝.</vt:lpstr>
    </vt:vector>
  </TitlesOfParts>
  <Company>Gokaraju Infotech Inc.,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chandrasekhar</dc:creator>
  <cp:lastModifiedBy>user</cp:lastModifiedBy>
  <cp:revision>405</cp:revision>
  <dcterms:created xsi:type="dcterms:W3CDTF">2002-05-19T15:38:14Z</dcterms:created>
  <dcterms:modified xsi:type="dcterms:W3CDTF">2016-10-16T01:02:00Z</dcterms:modified>
</cp:coreProperties>
</file>