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1" d="100"/>
          <a:sy n="4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61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598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7656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464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9411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319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135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937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047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49762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130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1828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5433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6839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075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0480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195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5601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81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905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8806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3704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11717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6170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34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2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285575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Yamini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11008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ACCOUNTING AND FINANCE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Dr.MGR. JANAKI COLLEGE OF ARTS &amp; SCIENCE FOR WOMEN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1372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3362644" cy="737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38384" y="1771623"/>
            <a:ext cx="5179439" cy="345295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207071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57258" y="1409678"/>
            <a:ext cx="7648274" cy="37472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18380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43004" y="1990694"/>
            <a:ext cx="7992946" cy="346704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871303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276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876664" cy="737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562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196607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408744" y="1857375"/>
            <a:ext cx="5297864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organization currently lacks a standardized and efficient method to analyze and visualize employee performance data. Existing processes for performance evaluation are manual, time-consuming, and prone to errors, leading to incomplete or inaccurate assessments.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8782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177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primary objective of this project is to design and implement an Excel-based tool for analyzing and visualizing employee performance data. </a:t>
            </a:r>
            <a:endParaRPr lang="zh-CN" altLang="en-US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599" y="3823334"/>
            <a:ext cx="6834909" cy="1805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project will involve gathering relevant employee performance data, structuring this data in Excel, and applying analytical techniques to generate insights.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456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389657" y="1695450"/>
            <a:ext cx="5865091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end users of an employee performance analysis using Excel typically include:
Human Resources (HR) Department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21600000">
            <a:off x="619125" y="3882390"/>
            <a:ext cx="4572000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Managers and Team Leaders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619125" y="4661535"/>
            <a:ext cx="4572000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Senior Management and Executives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389656" y="5591174"/>
            <a:ext cx="457199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Review Committees: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814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819400" y="1695450"/>
            <a:ext cx="4572000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project will involve the creation of an Excel-based performance analysis tool that will: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2819399" y="3798571"/>
            <a:ext cx="4572000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Performance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900218" y="4309110"/>
            <a:ext cx="4491182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Visualize Data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2799956" y="4852034"/>
            <a:ext cx="4210443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n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Facilitate Reporting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1886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987494" y="1288182"/>
            <a:ext cx="9216530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101, 202, E305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955386" y="1977558"/>
            <a:ext cx="10281229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Alice Johnson, David Miller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963573" y="2488098"/>
            <a:ext cx="4363759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29, 45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867548" y="2918460"/>
            <a:ext cx="6791965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Male, Female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271491" y="3509177"/>
            <a:ext cx="9177877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Finance, Marketing, IT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63446" y="4019717"/>
            <a:ext cx="10010621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Financial Analyst, Marketing Manager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32187" y="4530257"/>
            <a:ext cx="7341987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02/11/2019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1132188" y="5120974"/>
            <a:ext cx="7735454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$60,000, $85,000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32188" y="5585793"/>
            <a:ext cx="6925958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ance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95%, 88%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1171263" y="6142054"/>
            <a:ext cx="6419273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Example: 20, 35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42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739774" y="291147"/>
            <a:ext cx="4377631" cy="737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矩形"/>
          <p:cNvSpPr>
            <a:spLocks/>
          </p:cNvSpPr>
          <p:nvPr/>
        </p:nvSpPr>
        <p:spPr>
          <a:xfrm rot="0">
            <a:off x="1189180" y="1229151"/>
            <a:ext cx="5645727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and Techniques in Excel: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981362" y="1940459"/>
            <a:ext cx="9627210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Tables: For summarizing and analyzing data across different dimensions such as department, job title, or performance ratings.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981361" y="3199397"/>
            <a:ext cx="9409545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Charts and Graphs: To visualize trends, distributions, and correlations within the dataset.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15999" y="4251960"/>
            <a:ext cx="7804727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Formulas: Use Excel functions like VLOOKUP, SUMIFS, and AVERAGEIFS to perform calculations and derive additional insights from the data.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2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2024-08-30T21:24:29Z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571d9160272941758be98ac6a22b7674</vt:lpwstr>
  </property>
</Properties>
</file>