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Gliker" charset="1" panose="00000500000000000000"/>
      <p:regular r:id="rId14"/>
    </p:embeddedFont>
    <p:embeddedFont>
      <p:font typeface="Gliker Bold" charset="1" panose="00000800000000000000"/>
      <p:regular r:id="rId15"/>
    </p:embeddedFont>
    <p:embeddedFont>
      <p:font typeface="Gliker Semi-Bold" charset="1" panose="00000700000000000000"/>
      <p:regular r:id="rId16"/>
    </p:embeddedFont>
    <p:embeddedFont>
      <p:font typeface="Gliker Heavy" charset="1" panose="00000A00000000000000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  <p:embeddedFont>
      <p:font typeface="Open Sans Italics" charset="1" panose="020B0606030504020204"/>
      <p:regular r:id="rId20"/>
    </p:embeddedFont>
    <p:embeddedFont>
      <p:font typeface="Open Sans Bold Italics" charset="1" panose="020B0806030504020204"/>
      <p:regular r:id="rId21"/>
    </p:embeddedFont>
    <p:embeddedFont>
      <p:font typeface="Open Sans Light" charset="1" panose="020B0306030504020204"/>
      <p:regular r:id="rId22"/>
    </p:embeddedFont>
    <p:embeddedFont>
      <p:font typeface="Open Sans Light Italics" charset="1" panose="020B0306030504020204"/>
      <p:regular r:id="rId23"/>
    </p:embeddedFont>
    <p:embeddedFont>
      <p:font typeface="Open Sans Ultra-Bold" charset="1" panose="00000000000000000000"/>
      <p:regular r:id="rId24"/>
    </p:embeddedFont>
    <p:embeddedFont>
      <p:font typeface="Open Sans Ultra-Bold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jpe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91547" y="-3118884"/>
            <a:ext cx="8015123" cy="8045293"/>
          </a:xfrm>
          <a:custGeom>
            <a:avLst/>
            <a:gdLst/>
            <a:ahLst/>
            <a:cxnLst/>
            <a:rect r="r" b="b" t="t" l="l"/>
            <a:pathLst>
              <a:path h="8045293" w="8015123">
                <a:moveTo>
                  <a:pt x="0" y="0"/>
                </a:moveTo>
                <a:lnTo>
                  <a:pt x="8015123" y="0"/>
                </a:lnTo>
                <a:lnTo>
                  <a:pt x="8015123" y="8045293"/>
                </a:lnTo>
                <a:lnTo>
                  <a:pt x="0" y="80452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18670" y="5775299"/>
            <a:ext cx="7630585" cy="7630585"/>
          </a:xfrm>
          <a:custGeom>
            <a:avLst/>
            <a:gdLst/>
            <a:ahLst/>
            <a:cxnLst/>
            <a:rect r="r" b="b" t="t" l="l"/>
            <a:pathLst>
              <a:path h="7630585" w="7630585">
                <a:moveTo>
                  <a:pt x="0" y="0"/>
                </a:moveTo>
                <a:lnTo>
                  <a:pt x="7630585" y="0"/>
                </a:lnTo>
                <a:lnTo>
                  <a:pt x="7630585" y="7630585"/>
                </a:lnTo>
                <a:lnTo>
                  <a:pt x="0" y="7630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278784" y="1858342"/>
            <a:ext cx="11730433" cy="6715673"/>
          </a:xfrm>
          <a:custGeom>
            <a:avLst/>
            <a:gdLst/>
            <a:ahLst/>
            <a:cxnLst/>
            <a:rect r="r" b="b" t="t" l="l"/>
            <a:pathLst>
              <a:path h="6715673" w="11730433">
                <a:moveTo>
                  <a:pt x="0" y="0"/>
                </a:moveTo>
                <a:lnTo>
                  <a:pt x="11730432" y="0"/>
                </a:lnTo>
                <a:lnTo>
                  <a:pt x="11730432" y="6715673"/>
                </a:lnTo>
                <a:lnTo>
                  <a:pt x="0" y="67156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03329" y="2497084"/>
            <a:ext cx="965658" cy="965658"/>
          </a:xfrm>
          <a:custGeom>
            <a:avLst/>
            <a:gdLst/>
            <a:ahLst/>
            <a:cxnLst/>
            <a:rect r="r" b="b" t="t" l="l"/>
            <a:pathLst>
              <a:path h="965658" w="965658">
                <a:moveTo>
                  <a:pt x="0" y="0"/>
                </a:moveTo>
                <a:lnTo>
                  <a:pt x="965659" y="0"/>
                </a:lnTo>
                <a:lnTo>
                  <a:pt x="965659" y="965658"/>
                </a:lnTo>
                <a:lnTo>
                  <a:pt x="0" y="9656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376932" y="7718358"/>
            <a:ext cx="959205" cy="959205"/>
          </a:xfrm>
          <a:custGeom>
            <a:avLst/>
            <a:gdLst/>
            <a:ahLst/>
            <a:cxnLst/>
            <a:rect r="r" b="b" t="t" l="l"/>
            <a:pathLst>
              <a:path h="959205" w="959205">
                <a:moveTo>
                  <a:pt x="0" y="0"/>
                </a:moveTo>
                <a:lnTo>
                  <a:pt x="959205" y="0"/>
                </a:lnTo>
                <a:lnTo>
                  <a:pt x="959205" y="959205"/>
                </a:lnTo>
                <a:lnTo>
                  <a:pt x="0" y="9592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4168988" y="4364378"/>
            <a:ext cx="9950025" cy="2287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63"/>
              </a:lnSpc>
            </a:pPr>
            <a:r>
              <a:rPr lang="en-US" sz="9957">
                <a:solidFill>
                  <a:srgbClr val="D9D9D9"/>
                </a:solidFill>
                <a:latin typeface="Gliker"/>
              </a:rPr>
              <a:t>Program Input KTM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205714" y="8089938"/>
            <a:ext cx="5414944" cy="2836077"/>
          </a:xfrm>
          <a:custGeom>
            <a:avLst/>
            <a:gdLst/>
            <a:ahLst/>
            <a:cxnLst/>
            <a:rect r="r" b="b" t="t" l="l"/>
            <a:pathLst>
              <a:path h="2836077" w="5414944">
                <a:moveTo>
                  <a:pt x="0" y="0"/>
                </a:moveTo>
                <a:lnTo>
                  <a:pt x="5414943" y="0"/>
                </a:lnTo>
                <a:lnTo>
                  <a:pt x="5414943" y="2836077"/>
                </a:lnTo>
                <a:lnTo>
                  <a:pt x="0" y="28360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-2332657" y="-493657"/>
            <a:ext cx="5414944" cy="2836077"/>
          </a:xfrm>
          <a:custGeom>
            <a:avLst/>
            <a:gdLst/>
            <a:ahLst/>
            <a:cxnLst/>
            <a:rect r="r" b="b" t="t" l="l"/>
            <a:pathLst>
              <a:path h="2836077" w="5414944">
                <a:moveTo>
                  <a:pt x="5414943" y="2836076"/>
                </a:moveTo>
                <a:lnTo>
                  <a:pt x="0" y="2836076"/>
                </a:lnTo>
                <a:lnTo>
                  <a:pt x="0" y="0"/>
                </a:lnTo>
                <a:lnTo>
                  <a:pt x="5414943" y="0"/>
                </a:lnTo>
                <a:lnTo>
                  <a:pt x="5414943" y="2836076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88395" y="5497573"/>
            <a:ext cx="797781" cy="815102"/>
          </a:xfrm>
          <a:custGeom>
            <a:avLst/>
            <a:gdLst/>
            <a:ahLst/>
            <a:cxnLst/>
            <a:rect r="r" b="b" t="t" l="l"/>
            <a:pathLst>
              <a:path h="815102" w="797781">
                <a:moveTo>
                  <a:pt x="0" y="0"/>
                </a:moveTo>
                <a:lnTo>
                  <a:pt x="797782" y="0"/>
                </a:lnTo>
                <a:lnTo>
                  <a:pt x="797782" y="815102"/>
                </a:lnTo>
                <a:lnTo>
                  <a:pt x="0" y="8151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14336137" y="2089533"/>
            <a:ext cx="797781" cy="815102"/>
          </a:xfrm>
          <a:custGeom>
            <a:avLst/>
            <a:gdLst/>
            <a:ahLst/>
            <a:cxnLst/>
            <a:rect r="r" b="b" t="t" l="l"/>
            <a:pathLst>
              <a:path h="815102" w="797781">
                <a:moveTo>
                  <a:pt x="0" y="815102"/>
                </a:moveTo>
                <a:lnTo>
                  <a:pt x="797781" y="815102"/>
                </a:lnTo>
                <a:lnTo>
                  <a:pt x="797781" y="0"/>
                </a:lnTo>
                <a:lnTo>
                  <a:pt x="0" y="0"/>
                </a:lnTo>
                <a:lnTo>
                  <a:pt x="0" y="815102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2888395" y="6388875"/>
            <a:ext cx="11730433" cy="2028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Kollektif"/>
              </a:rPr>
              <a:t>Nama : Syamsu Rizal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Kollektif"/>
              </a:rPr>
              <a:t>Nim :2300018034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Kollektif"/>
              </a:rPr>
              <a:t>Kelas : A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Kollektif"/>
              </a:rPr>
              <a:t>Link Githhub :https://github.com/SYAMSURIZALL/Tugas-Project-Dsk-Program-input-KTM_Syamsu-Rizal_2300018034_kelas-A</a:t>
            </a:r>
          </a:p>
          <a:p>
            <a:pPr algn="ctr">
              <a:lnSpc>
                <a:spcPts val="26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07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48921" y="-415036"/>
            <a:ext cx="7367595" cy="11117072"/>
            <a:chOff x="0" y="0"/>
            <a:chExt cx="1940437" cy="29279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0437" cy="2927953"/>
            </a:xfrm>
            <a:custGeom>
              <a:avLst/>
              <a:gdLst/>
              <a:ahLst/>
              <a:cxnLst/>
              <a:rect r="r" b="b" t="t" l="l"/>
              <a:pathLst>
                <a:path h="2927953" w="1940437">
                  <a:moveTo>
                    <a:pt x="0" y="0"/>
                  </a:moveTo>
                  <a:lnTo>
                    <a:pt x="1940437" y="0"/>
                  </a:lnTo>
                  <a:lnTo>
                    <a:pt x="1940437" y="2927953"/>
                  </a:lnTo>
                  <a:lnTo>
                    <a:pt x="0" y="2927953"/>
                  </a:lnTo>
                  <a:close/>
                </a:path>
              </a:pathLst>
            </a:custGeom>
            <a:solidFill>
              <a:srgbClr val="69278D"/>
            </a:solidFill>
            <a:ln w="133350" cap="sq">
              <a:solidFill>
                <a:srgbClr val="20343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1940437" cy="30136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0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697934" y="1235134"/>
            <a:ext cx="9770916" cy="3908366"/>
            <a:chOff x="0" y="0"/>
            <a:chExt cx="6350000" cy="254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2540000"/>
            </a:xfrm>
            <a:custGeom>
              <a:avLst/>
              <a:gdLst/>
              <a:ahLst/>
              <a:cxnLst/>
              <a:rect r="r" b="b" t="t" l="l"/>
              <a:pathLst>
                <a:path h="2540000" w="6350000">
                  <a:moveTo>
                    <a:pt x="0" y="1270000"/>
                  </a:move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cubicBezTo>
                    <a:pt x="6350000" y="1971040"/>
                    <a:pt x="5781040" y="2540000"/>
                    <a:pt x="5080000" y="2540000"/>
                  </a:cubicBezTo>
                  <a:lnTo>
                    <a:pt x="1270000" y="2540000"/>
                  </a:lnTo>
                  <a:cubicBezTo>
                    <a:pt x="568960" y="2540000"/>
                    <a:pt x="0" y="1971040"/>
                    <a:pt x="0" y="1270000"/>
                  </a:cubicBezTo>
                  <a:close/>
                </a:path>
              </a:pathLst>
            </a:custGeom>
            <a:solidFill>
              <a:srgbClr val="20343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7491500" y="1028700"/>
            <a:ext cx="9770916" cy="3908366"/>
            <a:chOff x="0" y="0"/>
            <a:chExt cx="6350000" cy="254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2540000"/>
            </a:xfrm>
            <a:custGeom>
              <a:avLst/>
              <a:gdLst/>
              <a:ahLst/>
              <a:cxnLst/>
              <a:rect r="r" b="b" t="t" l="l"/>
              <a:pathLst>
                <a:path h="2540000" w="6350000">
                  <a:moveTo>
                    <a:pt x="0" y="1270000"/>
                  </a:move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cubicBezTo>
                    <a:pt x="6350000" y="1971040"/>
                    <a:pt x="5781040" y="2540000"/>
                    <a:pt x="5080000" y="2540000"/>
                  </a:cubicBezTo>
                  <a:lnTo>
                    <a:pt x="1270000" y="2540000"/>
                  </a:lnTo>
                  <a:cubicBezTo>
                    <a:pt x="568960" y="2540000"/>
                    <a:pt x="0" y="1971040"/>
                    <a:pt x="0" y="1270000"/>
                  </a:cubicBezTo>
                  <a:close/>
                </a:path>
              </a:pathLst>
            </a:custGeom>
            <a:blipFill>
              <a:blip r:embed="rId2"/>
              <a:stretch>
                <a:fillRect l="0" t="-33333" r="0" b="-33333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107672" y="6106672"/>
            <a:ext cx="3361178" cy="3361178"/>
            <a:chOff x="0" y="0"/>
            <a:chExt cx="13716000" cy="13716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solidFill>
              <a:srgbClr val="20343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3901238" y="5897122"/>
            <a:ext cx="3361178" cy="3361178"/>
            <a:chOff x="0" y="0"/>
            <a:chExt cx="13716000" cy="13716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3"/>
              <a:stretch>
                <a:fillRect l="-25046" t="0" r="-25046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-2888359" y="-3727061"/>
            <a:ext cx="8837296" cy="8870561"/>
          </a:xfrm>
          <a:custGeom>
            <a:avLst/>
            <a:gdLst/>
            <a:ahLst/>
            <a:cxnLst/>
            <a:rect r="r" b="b" t="t" l="l"/>
            <a:pathLst>
              <a:path h="8870561" w="8837296">
                <a:moveTo>
                  <a:pt x="0" y="0"/>
                </a:moveTo>
                <a:lnTo>
                  <a:pt x="8837297" y="0"/>
                </a:lnTo>
                <a:lnTo>
                  <a:pt x="8837297" y="8870561"/>
                </a:lnTo>
                <a:lnTo>
                  <a:pt x="0" y="8870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5030089"/>
            <a:ext cx="7167639" cy="867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43"/>
              </a:lnSpc>
            </a:pPr>
            <a:r>
              <a:rPr lang="en-US" sz="6415">
                <a:solidFill>
                  <a:srgbClr val="D9D9D9"/>
                </a:solidFill>
                <a:latin typeface="Gliker"/>
              </a:rPr>
              <a:t>Deskripsi Aplikasi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6956659" y="3189317"/>
            <a:ext cx="1482551" cy="1482551"/>
          </a:xfrm>
          <a:custGeom>
            <a:avLst/>
            <a:gdLst/>
            <a:ahLst/>
            <a:cxnLst/>
            <a:rect r="r" b="b" t="t" l="l"/>
            <a:pathLst>
              <a:path h="1482551" w="1482551">
                <a:moveTo>
                  <a:pt x="0" y="0"/>
                </a:moveTo>
                <a:lnTo>
                  <a:pt x="1482551" y="0"/>
                </a:lnTo>
                <a:lnTo>
                  <a:pt x="1482551" y="1482551"/>
                </a:lnTo>
                <a:lnTo>
                  <a:pt x="0" y="14825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183312" y="6281509"/>
            <a:ext cx="5773347" cy="1028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D9D9D9"/>
                </a:solidFill>
                <a:latin typeface="Kollektif"/>
              </a:rPr>
              <a:t>Program ini akan menampilkan Program Input KTM Mahasiswa yang akan kita inputkan nama,nim,fakultas ,dan juga prodi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4111049" y="-284563"/>
            <a:ext cx="4995786" cy="2616543"/>
          </a:xfrm>
          <a:custGeom>
            <a:avLst/>
            <a:gdLst/>
            <a:ahLst/>
            <a:cxnLst/>
            <a:rect r="r" b="b" t="t" l="l"/>
            <a:pathLst>
              <a:path h="2616543" w="4995786">
                <a:moveTo>
                  <a:pt x="0" y="2616543"/>
                </a:moveTo>
                <a:lnTo>
                  <a:pt x="4995786" y="2616543"/>
                </a:lnTo>
                <a:lnTo>
                  <a:pt x="4995786" y="0"/>
                </a:lnTo>
                <a:lnTo>
                  <a:pt x="0" y="0"/>
                </a:lnTo>
                <a:lnTo>
                  <a:pt x="0" y="261654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69121" y="-571500"/>
            <a:ext cx="7824184" cy="11520063"/>
            <a:chOff x="0" y="0"/>
            <a:chExt cx="2060690" cy="30340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0690" cy="3034091"/>
            </a:xfrm>
            <a:custGeom>
              <a:avLst/>
              <a:gdLst/>
              <a:ahLst/>
              <a:cxnLst/>
              <a:rect r="r" b="b" t="t" l="l"/>
              <a:pathLst>
                <a:path h="3034091" w="2060690">
                  <a:moveTo>
                    <a:pt x="0" y="0"/>
                  </a:moveTo>
                  <a:lnTo>
                    <a:pt x="2060690" y="0"/>
                  </a:lnTo>
                  <a:lnTo>
                    <a:pt x="2060690" y="3034091"/>
                  </a:lnTo>
                  <a:lnTo>
                    <a:pt x="0" y="3034091"/>
                  </a:lnTo>
                  <a:close/>
                </a:path>
              </a:pathLst>
            </a:custGeom>
            <a:solidFill>
              <a:srgbClr val="D5077E"/>
            </a:solidFill>
            <a:ln w="133350" cap="sq">
              <a:solidFill>
                <a:srgbClr val="203433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2060690" cy="3119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7439"/>
            <a:ext cx="5397948" cy="1066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81"/>
              </a:lnSpc>
            </a:pPr>
            <a:r>
              <a:rPr lang="en-US" sz="7922">
                <a:solidFill>
                  <a:srgbClr val="D9D9D9"/>
                </a:solidFill>
                <a:latin typeface="Gliker"/>
              </a:rPr>
              <a:t>Alur Kerja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80366" y="1276023"/>
            <a:ext cx="3388414" cy="666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3746" indent="-536873" lvl="1">
              <a:lnSpc>
                <a:spcPts val="5072"/>
              </a:lnSpc>
              <a:buFont typeface="Arial"/>
              <a:buChar char="•"/>
            </a:pPr>
            <a:r>
              <a:rPr lang="en-US" sz="4973">
                <a:solidFill>
                  <a:srgbClr val="203433"/>
                </a:solidFill>
                <a:latin typeface="Gliker"/>
              </a:rPr>
              <a:t>Nama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80366" y="2273329"/>
            <a:ext cx="3388414" cy="666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3746" indent="-536873" lvl="1">
              <a:lnSpc>
                <a:spcPts val="5072"/>
              </a:lnSpc>
              <a:buFont typeface="Arial"/>
              <a:buChar char="•"/>
            </a:pPr>
            <a:r>
              <a:rPr lang="en-US" sz="4973">
                <a:solidFill>
                  <a:srgbClr val="203433"/>
                </a:solidFill>
                <a:latin typeface="Gliker"/>
              </a:rPr>
              <a:t>Nim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80366" y="3417304"/>
            <a:ext cx="3388414" cy="666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3746" indent="-536873" lvl="1">
              <a:lnSpc>
                <a:spcPts val="5072"/>
              </a:lnSpc>
              <a:buFont typeface="Arial"/>
              <a:buChar char="•"/>
            </a:pPr>
            <a:r>
              <a:rPr lang="en-US" sz="4973">
                <a:solidFill>
                  <a:srgbClr val="203433"/>
                </a:solidFill>
                <a:latin typeface="Gliker"/>
              </a:rPr>
              <a:t>Prodi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011552" y="7872173"/>
            <a:ext cx="5414944" cy="2836077"/>
          </a:xfrm>
          <a:custGeom>
            <a:avLst/>
            <a:gdLst/>
            <a:ahLst/>
            <a:cxnLst/>
            <a:rect r="r" b="b" t="t" l="l"/>
            <a:pathLst>
              <a:path h="2836077" w="5414944">
                <a:moveTo>
                  <a:pt x="0" y="0"/>
                </a:moveTo>
                <a:lnTo>
                  <a:pt x="5414944" y="0"/>
                </a:lnTo>
                <a:lnTo>
                  <a:pt x="5414944" y="2836077"/>
                </a:lnTo>
                <a:lnTo>
                  <a:pt x="0" y="28360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794169" y="-1871545"/>
            <a:ext cx="7630585" cy="7630585"/>
          </a:xfrm>
          <a:custGeom>
            <a:avLst/>
            <a:gdLst/>
            <a:ahLst/>
            <a:cxnLst/>
            <a:rect r="r" b="b" t="t" l="l"/>
            <a:pathLst>
              <a:path h="7630585" w="7630585">
                <a:moveTo>
                  <a:pt x="0" y="0"/>
                </a:moveTo>
                <a:lnTo>
                  <a:pt x="7630585" y="0"/>
                </a:lnTo>
                <a:lnTo>
                  <a:pt x="7630585" y="7630585"/>
                </a:lnTo>
                <a:lnTo>
                  <a:pt x="0" y="7630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8184795" y="8206556"/>
            <a:ext cx="659397" cy="659397"/>
          </a:xfrm>
          <a:custGeom>
            <a:avLst/>
            <a:gdLst/>
            <a:ahLst/>
            <a:cxnLst/>
            <a:rect r="r" b="b" t="t" l="l"/>
            <a:pathLst>
              <a:path h="659397" w="659397">
                <a:moveTo>
                  <a:pt x="0" y="0"/>
                </a:moveTo>
                <a:lnTo>
                  <a:pt x="659397" y="0"/>
                </a:lnTo>
                <a:lnTo>
                  <a:pt x="659397" y="659397"/>
                </a:lnTo>
                <a:lnTo>
                  <a:pt x="0" y="6593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5279763" y="1434235"/>
            <a:ext cx="659397" cy="659397"/>
          </a:xfrm>
          <a:custGeom>
            <a:avLst/>
            <a:gdLst/>
            <a:ahLst/>
            <a:cxnLst/>
            <a:rect r="r" b="b" t="t" l="l"/>
            <a:pathLst>
              <a:path h="659397" w="659397">
                <a:moveTo>
                  <a:pt x="0" y="0"/>
                </a:moveTo>
                <a:lnTo>
                  <a:pt x="659397" y="0"/>
                </a:lnTo>
                <a:lnTo>
                  <a:pt x="659397" y="659397"/>
                </a:lnTo>
                <a:lnTo>
                  <a:pt x="0" y="6593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10780366" y="4418404"/>
            <a:ext cx="3793418" cy="666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3746" indent="-536873" lvl="1">
              <a:lnSpc>
                <a:spcPts val="5072"/>
              </a:lnSpc>
              <a:buFont typeface="Arial"/>
              <a:buChar char="•"/>
            </a:pPr>
            <a:r>
              <a:rPr lang="en-US" sz="4973">
                <a:solidFill>
                  <a:srgbClr val="203433"/>
                </a:solidFill>
                <a:latin typeface="Gliker"/>
              </a:rPr>
              <a:t>Fakultas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4111049" y="-284563"/>
            <a:ext cx="4995786" cy="2616543"/>
          </a:xfrm>
          <a:custGeom>
            <a:avLst/>
            <a:gdLst/>
            <a:ahLst/>
            <a:cxnLst/>
            <a:rect r="r" b="b" t="t" l="l"/>
            <a:pathLst>
              <a:path h="2616543" w="4995786">
                <a:moveTo>
                  <a:pt x="0" y="2616543"/>
                </a:moveTo>
                <a:lnTo>
                  <a:pt x="4995786" y="2616543"/>
                </a:lnTo>
                <a:lnTo>
                  <a:pt x="4995786" y="0"/>
                </a:lnTo>
                <a:lnTo>
                  <a:pt x="0" y="0"/>
                </a:lnTo>
                <a:lnTo>
                  <a:pt x="0" y="261654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69121" y="-571500"/>
            <a:ext cx="7824184" cy="11520063"/>
            <a:chOff x="0" y="0"/>
            <a:chExt cx="2060690" cy="30340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0690" cy="3034091"/>
            </a:xfrm>
            <a:custGeom>
              <a:avLst/>
              <a:gdLst/>
              <a:ahLst/>
              <a:cxnLst/>
              <a:rect r="r" b="b" t="t" l="l"/>
              <a:pathLst>
                <a:path h="3034091" w="2060690">
                  <a:moveTo>
                    <a:pt x="0" y="0"/>
                  </a:moveTo>
                  <a:lnTo>
                    <a:pt x="2060690" y="0"/>
                  </a:lnTo>
                  <a:lnTo>
                    <a:pt x="2060690" y="3034091"/>
                  </a:lnTo>
                  <a:lnTo>
                    <a:pt x="0" y="3034091"/>
                  </a:lnTo>
                  <a:close/>
                </a:path>
              </a:pathLst>
            </a:custGeom>
            <a:solidFill>
              <a:srgbClr val="D5077E"/>
            </a:solidFill>
            <a:ln w="133350" cap="sq">
              <a:solidFill>
                <a:srgbClr val="203433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2060690" cy="3119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011552" y="7872173"/>
            <a:ext cx="5414944" cy="2836077"/>
          </a:xfrm>
          <a:custGeom>
            <a:avLst/>
            <a:gdLst/>
            <a:ahLst/>
            <a:cxnLst/>
            <a:rect r="r" b="b" t="t" l="l"/>
            <a:pathLst>
              <a:path h="2836077" w="5414944">
                <a:moveTo>
                  <a:pt x="0" y="0"/>
                </a:moveTo>
                <a:lnTo>
                  <a:pt x="5414944" y="0"/>
                </a:lnTo>
                <a:lnTo>
                  <a:pt x="5414944" y="2836077"/>
                </a:lnTo>
                <a:lnTo>
                  <a:pt x="0" y="28360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36942" y="-1785702"/>
            <a:ext cx="7630585" cy="7630585"/>
          </a:xfrm>
          <a:custGeom>
            <a:avLst/>
            <a:gdLst/>
            <a:ahLst/>
            <a:cxnLst/>
            <a:rect r="r" b="b" t="t" l="l"/>
            <a:pathLst>
              <a:path h="7630585" w="7630585">
                <a:moveTo>
                  <a:pt x="0" y="0"/>
                </a:moveTo>
                <a:lnTo>
                  <a:pt x="7630585" y="0"/>
                </a:lnTo>
                <a:lnTo>
                  <a:pt x="7630585" y="7630585"/>
                </a:lnTo>
                <a:lnTo>
                  <a:pt x="0" y="7630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184795" y="8206556"/>
            <a:ext cx="659397" cy="659397"/>
          </a:xfrm>
          <a:custGeom>
            <a:avLst/>
            <a:gdLst/>
            <a:ahLst/>
            <a:cxnLst/>
            <a:rect r="r" b="b" t="t" l="l"/>
            <a:pathLst>
              <a:path h="659397" w="659397">
                <a:moveTo>
                  <a:pt x="0" y="0"/>
                </a:moveTo>
                <a:lnTo>
                  <a:pt x="659397" y="0"/>
                </a:lnTo>
                <a:lnTo>
                  <a:pt x="659397" y="659397"/>
                </a:lnTo>
                <a:lnTo>
                  <a:pt x="0" y="6593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6901715" y="1614049"/>
            <a:ext cx="659397" cy="659397"/>
          </a:xfrm>
          <a:custGeom>
            <a:avLst/>
            <a:gdLst/>
            <a:ahLst/>
            <a:cxnLst/>
            <a:rect r="r" b="b" t="t" l="l"/>
            <a:pathLst>
              <a:path h="659397" w="659397">
                <a:moveTo>
                  <a:pt x="0" y="0"/>
                </a:moveTo>
                <a:lnTo>
                  <a:pt x="659398" y="0"/>
                </a:lnTo>
                <a:lnTo>
                  <a:pt x="659398" y="659398"/>
                </a:lnTo>
                <a:lnTo>
                  <a:pt x="0" y="6593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55063" y="2029591"/>
            <a:ext cx="9639570" cy="6729812"/>
          </a:xfrm>
          <a:custGeom>
            <a:avLst/>
            <a:gdLst/>
            <a:ahLst/>
            <a:cxnLst/>
            <a:rect r="r" b="b" t="t" l="l"/>
            <a:pathLst>
              <a:path h="6729812" w="9639570">
                <a:moveTo>
                  <a:pt x="0" y="0"/>
                </a:moveTo>
                <a:lnTo>
                  <a:pt x="9639571" y="0"/>
                </a:lnTo>
                <a:lnTo>
                  <a:pt x="9639571" y="6729812"/>
                </a:lnTo>
                <a:lnTo>
                  <a:pt x="0" y="67298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879" r="-6689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0" y="962649"/>
            <a:ext cx="7815492" cy="1066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81"/>
              </a:lnSpc>
            </a:pPr>
            <a:r>
              <a:rPr lang="en-US" sz="7922">
                <a:solidFill>
                  <a:srgbClr val="D9D9D9"/>
                </a:solidFill>
                <a:latin typeface="Gliker"/>
              </a:rPr>
              <a:t>Skestsa/desain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927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80002" y="-1951829"/>
            <a:ext cx="7630585" cy="7630585"/>
          </a:xfrm>
          <a:custGeom>
            <a:avLst/>
            <a:gdLst/>
            <a:ahLst/>
            <a:cxnLst/>
            <a:rect r="r" b="b" t="t" l="l"/>
            <a:pathLst>
              <a:path h="7630585" w="7630585">
                <a:moveTo>
                  <a:pt x="0" y="0"/>
                </a:moveTo>
                <a:lnTo>
                  <a:pt x="7630585" y="0"/>
                </a:lnTo>
                <a:lnTo>
                  <a:pt x="7630585" y="7630585"/>
                </a:lnTo>
                <a:lnTo>
                  <a:pt x="0" y="7630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3322587" y="4608244"/>
            <a:ext cx="7630585" cy="7630585"/>
          </a:xfrm>
          <a:custGeom>
            <a:avLst/>
            <a:gdLst/>
            <a:ahLst/>
            <a:cxnLst/>
            <a:rect r="r" b="b" t="t" l="l"/>
            <a:pathLst>
              <a:path h="7630585" w="7630585">
                <a:moveTo>
                  <a:pt x="0" y="0"/>
                </a:moveTo>
                <a:lnTo>
                  <a:pt x="7630585" y="0"/>
                </a:lnTo>
                <a:lnTo>
                  <a:pt x="7630585" y="7630585"/>
                </a:lnTo>
                <a:lnTo>
                  <a:pt x="0" y="7630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238250" y="2331083"/>
            <a:ext cx="8115300" cy="6927217"/>
            <a:chOff x="0" y="0"/>
            <a:chExt cx="2137363" cy="18244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37363" cy="1824452"/>
            </a:xfrm>
            <a:custGeom>
              <a:avLst/>
              <a:gdLst/>
              <a:ahLst/>
              <a:cxnLst/>
              <a:rect r="r" b="b" t="t" l="l"/>
              <a:pathLst>
                <a:path h="1824452" w="2137363">
                  <a:moveTo>
                    <a:pt x="11448" y="0"/>
                  </a:moveTo>
                  <a:lnTo>
                    <a:pt x="2125915" y="0"/>
                  </a:lnTo>
                  <a:cubicBezTo>
                    <a:pt x="2128951" y="0"/>
                    <a:pt x="2131863" y="1206"/>
                    <a:pt x="2134010" y="3353"/>
                  </a:cubicBezTo>
                  <a:cubicBezTo>
                    <a:pt x="2136157" y="5500"/>
                    <a:pt x="2137363" y="8412"/>
                    <a:pt x="2137363" y="11448"/>
                  </a:cubicBezTo>
                  <a:lnTo>
                    <a:pt x="2137363" y="1813004"/>
                  </a:lnTo>
                  <a:cubicBezTo>
                    <a:pt x="2137363" y="1819327"/>
                    <a:pt x="2132237" y="1824452"/>
                    <a:pt x="2125915" y="1824452"/>
                  </a:cubicBezTo>
                  <a:lnTo>
                    <a:pt x="11448" y="1824452"/>
                  </a:lnTo>
                  <a:cubicBezTo>
                    <a:pt x="5125" y="1824452"/>
                    <a:pt x="0" y="1819327"/>
                    <a:pt x="0" y="1813004"/>
                  </a:cubicBezTo>
                  <a:lnTo>
                    <a:pt x="0" y="11448"/>
                  </a:lnTo>
                  <a:cubicBezTo>
                    <a:pt x="0" y="8412"/>
                    <a:pt x="1206" y="5500"/>
                    <a:pt x="3353" y="3353"/>
                  </a:cubicBezTo>
                  <a:cubicBezTo>
                    <a:pt x="5500" y="1206"/>
                    <a:pt x="8412" y="0"/>
                    <a:pt x="11448" y="0"/>
                  </a:cubicBezTo>
                  <a:close/>
                </a:path>
              </a:pathLst>
            </a:custGeom>
            <a:solidFill>
              <a:srgbClr val="CD9A00"/>
            </a:solidFill>
            <a:ln w="66675" cap="sq">
              <a:solidFill>
                <a:srgbClr val="203433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2137363" cy="19006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2121533"/>
            <a:ext cx="8115300" cy="6914518"/>
            <a:chOff x="0" y="0"/>
            <a:chExt cx="2137363" cy="18211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37363" cy="1821108"/>
            </a:xfrm>
            <a:custGeom>
              <a:avLst/>
              <a:gdLst/>
              <a:ahLst/>
              <a:cxnLst/>
              <a:rect r="r" b="b" t="t" l="l"/>
              <a:pathLst>
                <a:path h="1821108" w="2137363">
                  <a:moveTo>
                    <a:pt x="11448" y="0"/>
                  </a:moveTo>
                  <a:lnTo>
                    <a:pt x="2125915" y="0"/>
                  </a:lnTo>
                  <a:cubicBezTo>
                    <a:pt x="2128951" y="0"/>
                    <a:pt x="2131863" y="1206"/>
                    <a:pt x="2134010" y="3353"/>
                  </a:cubicBezTo>
                  <a:cubicBezTo>
                    <a:pt x="2136157" y="5500"/>
                    <a:pt x="2137363" y="8412"/>
                    <a:pt x="2137363" y="11448"/>
                  </a:cubicBezTo>
                  <a:lnTo>
                    <a:pt x="2137363" y="1809660"/>
                  </a:lnTo>
                  <a:cubicBezTo>
                    <a:pt x="2137363" y="1815982"/>
                    <a:pt x="2132237" y="1821108"/>
                    <a:pt x="2125915" y="1821108"/>
                  </a:cubicBezTo>
                  <a:lnTo>
                    <a:pt x="11448" y="1821108"/>
                  </a:lnTo>
                  <a:cubicBezTo>
                    <a:pt x="5125" y="1821108"/>
                    <a:pt x="0" y="1815982"/>
                    <a:pt x="0" y="1809660"/>
                  </a:cubicBezTo>
                  <a:lnTo>
                    <a:pt x="0" y="11448"/>
                  </a:lnTo>
                  <a:cubicBezTo>
                    <a:pt x="0" y="8412"/>
                    <a:pt x="1206" y="5500"/>
                    <a:pt x="3353" y="3353"/>
                  </a:cubicBezTo>
                  <a:cubicBezTo>
                    <a:pt x="5500" y="1206"/>
                    <a:pt x="8412" y="0"/>
                    <a:pt x="11448" y="0"/>
                  </a:cubicBezTo>
                  <a:close/>
                </a:path>
              </a:pathLst>
            </a:custGeom>
            <a:solidFill>
              <a:srgbClr val="D9D9D9"/>
            </a:solidFill>
            <a:ln w="66675" cap="sq">
              <a:solidFill>
                <a:srgbClr val="203433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2137363" cy="1897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2121533"/>
            <a:ext cx="8115300" cy="1067948"/>
            <a:chOff x="0" y="0"/>
            <a:chExt cx="2137363" cy="2812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37363" cy="281270"/>
            </a:xfrm>
            <a:custGeom>
              <a:avLst/>
              <a:gdLst/>
              <a:ahLst/>
              <a:cxnLst/>
              <a:rect r="r" b="b" t="t" l="l"/>
              <a:pathLst>
                <a:path h="281270" w="2137363">
                  <a:moveTo>
                    <a:pt x="11448" y="0"/>
                  </a:moveTo>
                  <a:lnTo>
                    <a:pt x="2125915" y="0"/>
                  </a:lnTo>
                  <a:cubicBezTo>
                    <a:pt x="2128951" y="0"/>
                    <a:pt x="2131863" y="1206"/>
                    <a:pt x="2134010" y="3353"/>
                  </a:cubicBezTo>
                  <a:cubicBezTo>
                    <a:pt x="2136157" y="5500"/>
                    <a:pt x="2137363" y="8412"/>
                    <a:pt x="2137363" y="11448"/>
                  </a:cubicBezTo>
                  <a:lnTo>
                    <a:pt x="2137363" y="269822"/>
                  </a:lnTo>
                  <a:cubicBezTo>
                    <a:pt x="2137363" y="276145"/>
                    <a:pt x="2132237" y="281270"/>
                    <a:pt x="2125915" y="281270"/>
                  </a:cubicBezTo>
                  <a:lnTo>
                    <a:pt x="11448" y="281270"/>
                  </a:lnTo>
                  <a:cubicBezTo>
                    <a:pt x="5125" y="281270"/>
                    <a:pt x="0" y="276145"/>
                    <a:pt x="0" y="269822"/>
                  </a:cubicBezTo>
                  <a:lnTo>
                    <a:pt x="0" y="11448"/>
                  </a:lnTo>
                  <a:cubicBezTo>
                    <a:pt x="0" y="8412"/>
                    <a:pt x="1206" y="5500"/>
                    <a:pt x="3353" y="3353"/>
                  </a:cubicBezTo>
                  <a:cubicBezTo>
                    <a:pt x="5500" y="1206"/>
                    <a:pt x="8412" y="0"/>
                    <a:pt x="11448" y="0"/>
                  </a:cubicBezTo>
                  <a:close/>
                </a:path>
              </a:pathLst>
            </a:custGeom>
            <a:solidFill>
              <a:srgbClr val="D5077E"/>
            </a:solidFill>
            <a:ln w="66675" cap="sq">
              <a:solidFill>
                <a:srgbClr val="203433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2137363" cy="357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997508" y="2571424"/>
            <a:ext cx="672661" cy="168165"/>
          </a:xfrm>
          <a:custGeom>
            <a:avLst/>
            <a:gdLst/>
            <a:ahLst/>
            <a:cxnLst/>
            <a:rect r="r" b="b" t="t" l="l"/>
            <a:pathLst>
              <a:path h="168165" w="672661">
                <a:moveTo>
                  <a:pt x="0" y="0"/>
                </a:moveTo>
                <a:lnTo>
                  <a:pt x="672661" y="0"/>
                </a:lnTo>
                <a:lnTo>
                  <a:pt x="672661" y="168166"/>
                </a:lnTo>
                <a:lnTo>
                  <a:pt x="0" y="168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782464" y="-434321"/>
            <a:ext cx="6686386" cy="8985483"/>
            <a:chOff x="0" y="0"/>
            <a:chExt cx="3663950" cy="49237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31750" y="31750"/>
              <a:ext cx="3600450" cy="4859020"/>
            </a:xfrm>
            <a:custGeom>
              <a:avLst/>
              <a:gdLst/>
              <a:ahLst/>
              <a:cxnLst/>
              <a:rect r="r" b="b" t="t" l="l"/>
              <a:pathLst>
                <a:path h="4859020" w="360045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solidFill>
              <a:srgbClr val="CD9A00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663950" cy="4923790"/>
            </a:xfrm>
            <a:custGeom>
              <a:avLst/>
              <a:gdLst/>
              <a:ahLst/>
              <a:cxnLst/>
              <a:rect r="r" b="b" t="t" l="l"/>
              <a:pathLst>
                <a:path h="4923790" w="366395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203433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0572914" y="-643871"/>
            <a:ext cx="6686386" cy="8985483"/>
            <a:chOff x="0" y="0"/>
            <a:chExt cx="3663950" cy="492379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31750" y="31750"/>
              <a:ext cx="3600450" cy="4859020"/>
            </a:xfrm>
            <a:custGeom>
              <a:avLst/>
              <a:gdLst/>
              <a:ahLst/>
              <a:cxnLst/>
              <a:rect r="r" b="b" t="t" l="l"/>
              <a:pathLst>
                <a:path h="4859020" w="360045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6"/>
              <a:stretch>
                <a:fillRect l="-70173" t="0" r="-70173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63950" cy="4923790"/>
            </a:xfrm>
            <a:custGeom>
              <a:avLst/>
              <a:gdLst/>
              <a:ahLst/>
              <a:cxnLst/>
              <a:rect r="r" b="b" t="t" l="l"/>
              <a:pathLst>
                <a:path h="4923790" w="366395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203433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true" rot="0">
            <a:off x="10023908" y="691572"/>
            <a:ext cx="1146988" cy="1171891"/>
          </a:xfrm>
          <a:custGeom>
            <a:avLst/>
            <a:gdLst/>
            <a:ahLst/>
            <a:cxnLst/>
            <a:rect r="r" b="b" t="t" l="l"/>
            <a:pathLst>
              <a:path h="1171891" w="1146988">
                <a:moveTo>
                  <a:pt x="0" y="1171891"/>
                </a:moveTo>
                <a:lnTo>
                  <a:pt x="1146988" y="1171891"/>
                </a:lnTo>
                <a:lnTo>
                  <a:pt x="1146988" y="0"/>
                </a:lnTo>
                <a:lnTo>
                  <a:pt x="0" y="0"/>
                </a:lnTo>
                <a:lnTo>
                  <a:pt x="0" y="1171891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4852300" y="8662512"/>
            <a:ext cx="1017094" cy="1039176"/>
          </a:xfrm>
          <a:custGeom>
            <a:avLst/>
            <a:gdLst/>
            <a:ahLst/>
            <a:cxnLst/>
            <a:rect r="r" b="b" t="t" l="l"/>
            <a:pathLst>
              <a:path h="1039176" w="1017094">
                <a:moveTo>
                  <a:pt x="0" y="0"/>
                </a:moveTo>
                <a:lnTo>
                  <a:pt x="1017094" y="0"/>
                </a:lnTo>
                <a:lnTo>
                  <a:pt x="1017094" y="1039176"/>
                </a:lnTo>
                <a:lnTo>
                  <a:pt x="0" y="10391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true" flipV="true" rot="0">
            <a:off x="-2340323" y="-944747"/>
            <a:ext cx="4377447" cy="4114800"/>
          </a:xfrm>
          <a:custGeom>
            <a:avLst/>
            <a:gdLst/>
            <a:ahLst/>
            <a:cxnLst/>
            <a:rect r="r" b="b" t="t" l="l"/>
            <a:pathLst>
              <a:path h="4114800" w="4377447">
                <a:moveTo>
                  <a:pt x="437744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377447" y="0"/>
                </a:lnTo>
                <a:lnTo>
                  <a:pt x="4377447" y="411480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true" flipV="false" rot="0">
            <a:off x="16057580" y="6605112"/>
            <a:ext cx="2822541" cy="2653188"/>
          </a:xfrm>
          <a:custGeom>
            <a:avLst/>
            <a:gdLst/>
            <a:ahLst/>
            <a:cxnLst/>
            <a:rect r="r" b="b" t="t" l="l"/>
            <a:pathLst>
              <a:path h="2653188" w="2822541">
                <a:moveTo>
                  <a:pt x="2822540" y="0"/>
                </a:moveTo>
                <a:lnTo>
                  <a:pt x="0" y="0"/>
                </a:lnTo>
                <a:lnTo>
                  <a:pt x="0" y="2653188"/>
                </a:lnTo>
                <a:lnTo>
                  <a:pt x="2822540" y="2653188"/>
                </a:lnTo>
                <a:lnTo>
                  <a:pt x="282254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4" id="24"/>
          <p:cNvSpPr txBox="true"/>
          <p:nvPr/>
        </p:nvSpPr>
        <p:spPr>
          <a:xfrm rot="77489">
            <a:off x="931238" y="5237948"/>
            <a:ext cx="8727330" cy="1938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61"/>
              </a:lnSpc>
            </a:pPr>
            <a:r>
              <a:rPr lang="en-US" sz="7315">
                <a:solidFill>
                  <a:srgbClr val="69278D"/>
                </a:solidFill>
                <a:latin typeface="Gliker"/>
              </a:rPr>
              <a:t>       Tampilan </a:t>
            </a:r>
          </a:p>
          <a:p>
            <a:pPr>
              <a:lnSpc>
                <a:spcPts val="7461"/>
              </a:lnSpc>
            </a:pPr>
            <a:r>
              <a:rPr lang="en-US" sz="7315">
                <a:solidFill>
                  <a:srgbClr val="69278D"/>
                </a:solidFill>
                <a:latin typeface="Gliker"/>
              </a:rPr>
              <a:t>        Program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927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9458" y="2761175"/>
            <a:ext cx="7898653" cy="3973173"/>
          </a:xfrm>
          <a:custGeom>
            <a:avLst/>
            <a:gdLst/>
            <a:ahLst/>
            <a:cxnLst/>
            <a:rect r="r" b="b" t="t" l="l"/>
            <a:pathLst>
              <a:path h="3973173" w="7898653">
                <a:moveTo>
                  <a:pt x="0" y="0"/>
                </a:moveTo>
                <a:lnTo>
                  <a:pt x="7898653" y="0"/>
                </a:lnTo>
                <a:lnTo>
                  <a:pt x="7898653" y="3973172"/>
                </a:lnTo>
                <a:lnTo>
                  <a:pt x="0" y="39731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1249" b="-1500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36631" y="2386020"/>
            <a:ext cx="8636338" cy="5231457"/>
          </a:xfrm>
          <a:custGeom>
            <a:avLst/>
            <a:gdLst/>
            <a:ahLst/>
            <a:cxnLst/>
            <a:rect r="r" b="b" t="t" l="l"/>
            <a:pathLst>
              <a:path h="5231457" w="8636338">
                <a:moveTo>
                  <a:pt x="0" y="0"/>
                </a:moveTo>
                <a:lnTo>
                  <a:pt x="8636338" y="0"/>
                </a:lnTo>
                <a:lnTo>
                  <a:pt x="8636338" y="5231457"/>
                </a:lnTo>
                <a:lnTo>
                  <a:pt x="0" y="52314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703529"/>
            <a:ext cx="7582286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Tampilan Awal Program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22962" y="703529"/>
            <a:ext cx="863633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Tampilan Akhir Program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927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45615" y="1685981"/>
            <a:ext cx="9494648" cy="8393819"/>
          </a:xfrm>
          <a:custGeom>
            <a:avLst/>
            <a:gdLst/>
            <a:ahLst/>
            <a:cxnLst/>
            <a:rect r="r" b="b" t="t" l="l"/>
            <a:pathLst>
              <a:path h="8393819" w="9494648">
                <a:moveTo>
                  <a:pt x="0" y="0"/>
                </a:moveTo>
                <a:lnTo>
                  <a:pt x="9494648" y="0"/>
                </a:lnTo>
                <a:lnTo>
                  <a:pt x="9494648" y="8393819"/>
                </a:lnTo>
                <a:lnTo>
                  <a:pt x="0" y="83938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3276" y="345955"/>
            <a:ext cx="823233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 Bold"/>
              </a:rPr>
              <a:t>Code Program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927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09630" y="2976908"/>
            <a:ext cx="13400250" cy="6844214"/>
          </a:xfrm>
          <a:custGeom>
            <a:avLst/>
            <a:gdLst/>
            <a:ahLst/>
            <a:cxnLst/>
            <a:rect r="r" b="b" t="t" l="l"/>
            <a:pathLst>
              <a:path h="6844214" w="13400250">
                <a:moveTo>
                  <a:pt x="0" y="0"/>
                </a:moveTo>
                <a:lnTo>
                  <a:pt x="13400251" y="0"/>
                </a:lnTo>
                <a:lnTo>
                  <a:pt x="13400251" y="6844214"/>
                </a:lnTo>
                <a:lnTo>
                  <a:pt x="0" y="68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0672" y="467456"/>
            <a:ext cx="974407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 Bold"/>
              </a:rPr>
              <a:t>Tampilan 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DAF3iwTmbCc</dc:identifier>
  <dcterms:modified xsi:type="dcterms:W3CDTF">2011-08-01T06:04:30Z</dcterms:modified>
  <cp:revision>1</cp:revision>
  <dc:title>Program Input KTM</dc:title>
</cp:coreProperties>
</file>