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3A6A0-6702-4D49-87D8-826C13E234E8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6D48-9925-4E8E-AD53-A0C97F798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746CA-A0E3-0333-B9CF-E4604107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2CB80F-B2FE-CC7D-7294-4BFEE884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5C92-BFBD-1227-396E-8D19ADCB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338CA-9A75-B7C5-5CD2-8422F6F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E2BAB-D21A-CE59-F1B1-1861495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3943-D8EE-4FB0-3C34-718F1251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EDBEF-0A74-4669-C4CB-358F0A99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B4F7D-29A2-E5BE-9886-2FDBD250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E8932-776D-B5EE-03A2-F99C6360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AE3D-A17D-E0F9-F80F-C7449E8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8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CD219-9E76-5C09-6875-3B825D8C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5278B-212E-C14E-474D-EA2CCBEE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0D95-57B7-5250-0E82-D5CC875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D7F9E-DC54-4EDF-D61C-9F1773F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0B4A0-4B05-E651-5A01-7B8E0AB9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8187C-9149-5AC0-DDFB-FBF4156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18D43-5D3D-41AC-A6C5-D362D26E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903D6-C081-F4C0-7705-002D10A7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7AB2A-F20B-2730-AB7D-3B04E8F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8F435-938B-7961-4756-96379CD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AF8A9-E8CB-99DE-6D59-B10DFF30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66B58-E9BC-6DD4-73E5-39F45B10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7FF9A-7877-68C2-22DB-E0B6ECC1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533CE-47A7-FA54-4EC2-48DDE6C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B5B8F-F386-92C1-1DCF-4CE670C1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5FEC-0945-00DD-7B24-1A433DA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CBA72-6827-6CC3-F0F5-4CAB01AB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EF148-5437-EC18-FC05-60AFB975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6C321-74A4-C85B-64AE-7869131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5BD69-A3B5-C130-4A32-7ACB36A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57A65-CB0E-A01C-19C4-FE8CDD71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42BF-0E2C-18DB-91BF-AFCCF954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45EB6-3163-C5DA-E48E-5D199CAF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0C11E-6FCD-B9F6-FBE4-6942C927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D531E-2AB2-9DB6-6C23-2CE09655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300B99-3104-69B3-0A45-094FE5AEE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583A94-DA63-195C-736A-7686D83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03717B-A284-2A9A-E59F-D021E2E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7AE68-4FDB-DFD0-4491-32E8DC74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E8225-70AA-7F5A-2C13-5434D8E5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7C2C5C-DE42-0DCF-FDC8-80AD90E9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9A8F4-FB24-7C0D-3461-9578C387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4ED430-D206-4296-4DE9-F558B2C1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48629-B96C-7AB5-4E4D-5726A198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B7427-32E3-9109-5CE9-7D386938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503FA-A72A-275E-C28D-D3A6360A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DA19F-1C39-33F6-C8F5-E1816958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A08EB-BACB-37A5-83FB-125670D2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0F902-A1A8-D7D4-8CC4-AF977FD6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2CD4D-0963-4F9D-A9DB-02CC37C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66D07-E2A6-4057-FF5B-448843B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50CFB-027F-C42C-A8C8-9D7EA3C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AC5F-3B46-05B3-9D6B-C389E3B0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592F3D-5600-45DC-3BDC-A422F2C44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016C3-072A-E98D-A2A7-6F00FD57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623C8-2EFD-00E2-B816-7639F3AB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EBD85-99C7-722B-AB4E-52485FE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91485-E8D6-2884-6194-A5CC2CE0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97D1D-87EC-FF04-7CED-DC82C7A7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E40CE-2EF4-368A-1BBD-0A2D87F2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73FA-2644-8EB1-7C4E-6E6521162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0BFD2-7961-424E-980C-906535BA95D4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3DA8-DA92-B886-5173-6504BDADD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3E545-71B1-2CA1-1EAA-ABF9797D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电脑萤幕画面&#10;&#10;低可信度描述已自动生成">
            <a:extLst>
              <a:ext uri="{FF2B5EF4-FFF2-40B4-BE49-F238E27FC236}">
                <a16:creationId xmlns:a16="http://schemas.microsoft.com/office/drawing/2014/main" id="{8BC702FC-550A-896A-D236-570E3E4B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3" t="9091" r="224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76633E-39CD-9224-048B-05DED8C8F8EF}"/>
              </a:ext>
            </a:extLst>
          </p:cNvPr>
          <p:cNvSpPr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32-bit x</a:t>
            </a:r>
            <a:r>
              <a:rPr lang="en-US" altLang="zh-CN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86 </a:t>
            </a:r>
            <a:r>
              <a:rPr lang="en-US" altLang="zh-CN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Binary</a:t>
            </a:r>
            <a:endParaRPr lang="en-US" altLang="zh-CN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Vulnerability Checker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0F19E7-19FA-E141-94AA-FC6A99018F1F}"/>
              </a:ext>
            </a:extLst>
          </p:cNvPr>
          <p:cNvSpPr txBox="1"/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>
                <a:solidFill>
                  <a:schemeClr val="bg1"/>
                </a:solidFill>
              </a:rPr>
              <a:t>Boning Li &amp; Lianting Wang</a:t>
            </a:r>
          </a:p>
        </p:txBody>
      </p:sp>
    </p:spTree>
    <p:extLst>
      <p:ext uri="{BB962C8B-B14F-4D97-AF65-F5344CB8AC3E}">
        <p14:creationId xmlns:p14="http://schemas.microsoft.com/office/powerpoint/2010/main" val="24049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4CBCF2-CD1C-9ECC-0F5E-7FEBDEEDB139}"/>
              </a:ext>
            </a:extLst>
          </p:cNvPr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Structure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8EEDED9-2A07-F713-0C87-4D12EE20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1" y="1966293"/>
            <a:ext cx="1006137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BEC6B-FDF0-CD69-FA5A-3C85BC63443D}"/>
              </a:ext>
            </a:extLst>
          </p:cNvPr>
          <p:cNvSpPr/>
          <p:nvPr/>
        </p:nvSpPr>
        <p:spPr>
          <a:xfrm>
            <a:off x="4588215" y="0"/>
            <a:ext cx="3015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Ghidra varargs">
            <a:extLst>
              <a:ext uri="{FF2B5EF4-FFF2-40B4-BE49-F238E27FC236}">
                <a16:creationId xmlns:a16="http://schemas.microsoft.com/office/drawing/2014/main" id="{226E2568-9813-F0C5-314B-2E87F1B8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308333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A5A3CE-22A3-9EA3-6DC1-6838B1553D7D}"/>
              </a:ext>
            </a:extLst>
          </p:cNvPr>
          <p:cNvSpPr/>
          <p:nvPr/>
        </p:nvSpPr>
        <p:spPr>
          <a:xfrm>
            <a:off x="696000" y="1288782"/>
            <a:ext cx="10800000" cy="43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A9CFBB-513E-4D5C-440C-0B2E6B15AC44}"/>
              </a:ext>
            </a:extLst>
          </p:cNvPr>
          <p:cNvCxnSpPr/>
          <p:nvPr/>
        </p:nvCxnSpPr>
        <p:spPr>
          <a:xfrm>
            <a:off x="156000" y="363344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A3DDDC4-5EB6-52AC-79D0-5F86AE780217}"/>
              </a:ext>
            </a:extLst>
          </p:cNvPr>
          <p:cNvSpPr txBox="1"/>
          <p:nvPr/>
        </p:nvSpPr>
        <p:spPr>
          <a:xfrm>
            <a:off x="45368" y="3264116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.bin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BA981-4841-C480-9C5A-1E6FC3CCAB8B}"/>
              </a:ext>
            </a:extLst>
          </p:cNvPr>
          <p:cNvSpPr txBox="1"/>
          <p:nvPr/>
        </p:nvSpPr>
        <p:spPr>
          <a:xfrm>
            <a:off x="1174413" y="4163330"/>
            <a:ext cx="120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8AE579-ABD8-61E1-E54B-805492B2C8FA}"/>
              </a:ext>
            </a:extLst>
          </p:cNvPr>
          <p:cNvCxnSpPr/>
          <p:nvPr/>
        </p:nvCxnSpPr>
        <p:spPr>
          <a:xfrm>
            <a:off x="2316000" y="363344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E92D8A-3698-A4B4-A459-B79BAC8CA48B}"/>
              </a:ext>
            </a:extLst>
          </p:cNvPr>
          <p:cNvSpPr txBox="1"/>
          <p:nvPr/>
        </p:nvSpPr>
        <p:spPr>
          <a:xfrm>
            <a:off x="2197239" y="3300165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8ABF49-E8AB-9387-654B-D6505592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3093448"/>
            <a:ext cx="2057143" cy="10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4F3D61-5FC4-06ED-17CD-30DC51C64EA2}"/>
              </a:ext>
            </a:extLst>
          </p:cNvPr>
          <p:cNvSpPr txBox="1"/>
          <p:nvPr/>
        </p:nvSpPr>
        <p:spPr>
          <a:xfrm>
            <a:off x="3869048" y="4173448"/>
            <a:ext cx="111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've got you in my sights - Soldier 76 - Long Sleeve T-Shirt | TeePublic">
            <a:extLst>
              <a:ext uri="{FF2B5EF4-FFF2-40B4-BE49-F238E27FC236}">
                <a16:creationId xmlns:a16="http://schemas.microsoft.com/office/drawing/2014/main" id="{12621554-B113-3959-57F5-A8072C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42" y="20134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6A77D75-0220-6C4E-2BCE-2C0F839D3838}"/>
              </a:ext>
            </a:extLst>
          </p:cNvPr>
          <p:cNvSpPr/>
          <p:nvPr/>
        </p:nvSpPr>
        <p:spPr>
          <a:xfrm>
            <a:off x="7343142" y="416333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DA61E2-0EE1-F06E-67AA-28EC116F85BE}"/>
              </a:ext>
            </a:extLst>
          </p:cNvPr>
          <p:cNvSpPr/>
          <p:nvPr/>
        </p:nvSpPr>
        <p:spPr>
          <a:xfrm>
            <a:off x="5718464" y="418356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864F38-6717-3347-127B-2D098C912BDB}"/>
              </a:ext>
            </a:extLst>
          </p:cNvPr>
          <p:cNvSpPr/>
          <p:nvPr/>
        </p:nvSpPr>
        <p:spPr>
          <a:xfrm>
            <a:off x="6523785" y="416333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9B60EB-4C42-12F8-2DFB-1252EEACCF0C}"/>
              </a:ext>
            </a:extLst>
          </p:cNvPr>
          <p:cNvCxnSpPr>
            <a:stCxn id="14" idx="3"/>
            <a:endCxn id="1028" idx="1"/>
          </p:cNvCxnSpPr>
          <p:nvPr/>
        </p:nvCxnSpPr>
        <p:spPr>
          <a:xfrm flipV="1">
            <a:off x="5453143" y="2553448"/>
            <a:ext cx="809999" cy="108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929F82-CD61-D492-61B2-EE283D1EC6B4}"/>
              </a:ext>
            </a:extLst>
          </p:cNvPr>
          <p:cNvSpPr txBox="1"/>
          <p:nvPr/>
        </p:nvSpPr>
        <p:spPr>
          <a:xfrm>
            <a:off x="6312863" y="1644116"/>
            <a:ext cx="9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7ABAA4-43DB-E52D-2F85-C4B7FEA66051}"/>
              </a:ext>
            </a:extLst>
          </p:cNvPr>
          <p:cNvSpPr txBox="1"/>
          <p:nvPr/>
        </p:nvSpPr>
        <p:spPr>
          <a:xfrm rot="18479350">
            <a:off x="5347755" y="2707660"/>
            <a:ext cx="8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96D99C-610D-A7E4-FE0C-A23E324DF0ED}"/>
              </a:ext>
            </a:extLst>
          </p:cNvPr>
          <p:cNvCxnSpPr>
            <a:stCxn id="1028" idx="2"/>
            <a:endCxn id="18" idx="0"/>
          </p:cNvCxnSpPr>
          <p:nvPr/>
        </p:nvCxnSpPr>
        <p:spPr>
          <a:xfrm flipH="1">
            <a:off x="5988464" y="3093448"/>
            <a:ext cx="814678" cy="1090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01AA13-1D2A-C6A2-5635-7F44E3954644}"/>
              </a:ext>
            </a:extLst>
          </p:cNvPr>
          <p:cNvCxnSpPr>
            <a:stCxn id="1028" idx="2"/>
            <a:endCxn id="19" idx="0"/>
          </p:cNvCxnSpPr>
          <p:nvPr/>
        </p:nvCxnSpPr>
        <p:spPr>
          <a:xfrm flipH="1">
            <a:off x="6793785" y="3093448"/>
            <a:ext cx="9357" cy="1069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F41C0AD-29D2-509C-A1A5-C4F45B8300D7}"/>
              </a:ext>
            </a:extLst>
          </p:cNvPr>
          <p:cNvCxnSpPr>
            <a:stCxn id="1028" idx="2"/>
            <a:endCxn id="17" idx="0"/>
          </p:cNvCxnSpPr>
          <p:nvPr/>
        </p:nvCxnSpPr>
        <p:spPr>
          <a:xfrm>
            <a:off x="6803142" y="3093448"/>
            <a:ext cx="810000" cy="1069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81EE1D1-A137-6935-26EB-14DB80E33B06}"/>
              </a:ext>
            </a:extLst>
          </p:cNvPr>
          <p:cNvSpPr txBox="1"/>
          <p:nvPr/>
        </p:nvSpPr>
        <p:spPr>
          <a:xfrm>
            <a:off x="5939203" y="4703330"/>
            <a:ext cx="170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Checkers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hat Is A Business Trip Report And How To Prepare One">
            <a:extLst>
              <a:ext uri="{FF2B5EF4-FFF2-40B4-BE49-F238E27FC236}">
                <a16:creationId xmlns:a16="http://schemas.microsoft.com/office/drawing/2014/main" id="{95DAF4C6-AB0C-713D-F6FE-E318A83C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63" y="2908782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7749C1-143C-1963-89A9-A1706ADA34F9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7343142" y="2553448"/>
            <a:ext cx="805321" cy="895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F8C54-D5E0-24E3-A12F-6F9868288F43}"/>
              </a:ext>
            </a:extLst>
          </p:cNvPr>
          <p:cNvSpPr txBox="1"/>
          <p:nvPr/>
        </p:nvSpPr>
        <p:spPr>
          <a:xfrm>
            <a:off x="8593099" y="3988782"/>
            <a:ext cx="127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10FE40-9ECF-90AC-39D5-F9384B680FB5}"/>
              </a:ext>
            </a:extLst>
          </p:cNvPr>
          <p:cNvSpPr txBox="1"/>
          <p:nvPr/>
        </p:nvSpPr>
        <p:spPr>
          <a:xfrm rot="2896531">
            <a:off x="7400310" y="2575189"/>
            <a:ext cx="8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9F85C0-BB6B-CF8B-EF5B-0ACD56333251}"/>
              </a:ext>
            </a:extLst>
          </p:cNvPr>
          <p:cNvCxnSpPr>
            <a:stCxn id="1030" idx="3"/>
          </p:cNvCxnSpPr>
          <p:nvPr/>
        </p:nvCxnSpPr>
        <p:spPr>
          <a:xfrm>
            <a:off x="10308462" y="3448782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45161BD-21FD-3552-CBA5-CA1BED3F133B}"/>
              </a:ext>
            </a:extLst>
          </p:cNvPr>
          <p:cNvSpPr txBox="1"/>
          <p:nvPr/>
        </p:nvSpPr>
        <p:spPr>
          <a:xfrm>
            <a:off x="10458987" y="3059668"/>
            <a:ext cx="177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8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755C6-ABBA-A0B6-3DAD-F977E51A4224}"/>
              </a:ext>
            </a:extLst>
          </p:cNvPr>
          <p:cNvSpPr/>
          <p:nvPr/>
        </p:nvSpPr>
        <p:spPr>
          <a:xfrm>
            <a:off x="1162498" y="655782"/>
            <a:ext cx="4284418" cy="1480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Unit Tests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B9A51F0-370B-73E9-EB43-AA8E1529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5" y="2630129"/>
            <a:ext cx="4305881" cy="1164130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BE67C691-B9BC-507E-59E7-3D314EB2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4" y="2265037"/>
            <a:ext cx="3245407" cy="3949495"/>
          </a:xfrm>
          <a:prstGeom prst="rect">
            <a:avLst/>
          </a:prstGeom>
        </p:spPr>
      </p:pic>
      <p:pic>
        <p:nvPicPr>
          <p:cNvPr id="9" name="图片 8" descr="屏幕上有字&#10;&#10;描述已自动生成">
            <a:extLst>
              <a:ext uri="{FF2B5EF4-FFF2-40B4-BE49-F238E27FC236}">
                <a16:creationId xmlns:a16="http://schemas.microsoft.com/office/drawing/2014/main" id="{70BC022F-DE72-4348-D5C1-44408918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45" y="4320217"/>
            <a:ext cx="3971718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8C06C3-4987-E856-6B1A-74369B422807}"/>
              </a:ext>
            </a:extLst>
          </p:cNvPr>
          <p:cNvSpPr/>
          <p:nvPr/>
        </p:nvSpPr>
        <p:spPr>
          <a:xfrm>
            <a:off x="8079978" y="741391"/>
            <a:ext cx="336923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7" name="Picture 6" descr="深色显示屏上的财务图表">
            <a:extLst>
              <a:ext uri="{FF2B5EF4-FFF2-40B4-BE49-F238E27FC236}">
                <a16:creationId xmlns:a16="http://schemas.microsoft.com/office/drawing/2014/main" id="{8E662C03-C3AC-7BC5-1F1A-4FE9EF56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0" r="1922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CF0B6-052E-3ECA-2A8E-F18121EA7FC0}"/>
              </a:ext>
            </a:extLst>
          </p:cNvPr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Through this project, we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Reviewed the concepts of static control flow graph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Learnt how to detect vulnerabilities through CFG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Learnt how to write an effective program</a:t>
            </a:r>
          </a:p>
        </p:txBody>
      </p:sp>
    </p:spTree>
    <p:extLst>
      <p:ext uri="{BB962C8B-B14F-4D97-AF65-F5344CB8AC3E}">
        <p14:creationId xmlns:p14="http://schemas.microsoft.com/office/powerpoint/2010/main" val="11069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67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Boning</dc:creator>
  <cp:lastModifiedBy>Li, Boning</cp:lastModifiedBy>
  <cp:revision>14</cp:revision>
  <dcterms:created xsi:type="dcterms:W3CDTF">2024-12-09T18:23:17Z</dcterms:created>
  <dcterms:modified xsi:type="dcterms:W3CDTF">2024-12-10T16:14:00Z</dcterms:modified>
</cp:coreProperties>
</file>