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8C566F-1CE4-4BE4-89CC-8809578F9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C3E6548-E185-478F-953C-895C9D823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0AA788-4A89-4041-ADD3-1BB49945C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838DC-90F5-4BAA-82F6-EA79379BDDBC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0BC305-8EAA-4D47-BDF5-98E685001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7580C6-4989-4075-B240-089EBCB3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BE4A-0518-4795-ABC8-EB9ED884E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331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CCC7F8-6EF0-4A3C-8433-D587DE684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6E1442-13BB-4FD4-9CB2-2AF063B73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6343AA-37C0-4332-AD6E-C77C57BE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838DC-90F5-4BAA-82F6-EA79379BDDBC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A9386E-6F59-4E5B-921A-FA8E20E18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4F2768-BEF6-43A0-9507-513C15A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BE4A-0518-4795-ABC8-EB9ED884E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55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9A99280-FE68-471D-A0F3-4AD87B535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75A74D4-D3FC-4729-A9F6-1358DF490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3AA53B-5A80-4D9B-8397-FC91BDEA4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838DC-90F5-4BAA-82F6-EA79379BDDBC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D3EA1D-D3B3-459C-9A75-9593193D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4363E9-165C-4E22-9947-DAFE919AE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BE4A-0518-4795-ABC8-EB9ED884E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41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A308B6-D806-4C87-8330-6A0276C3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60447F-01F9-4F39-89DF-14A4C9581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4A64C8-9744-47B1-A74F-D2F6F6E2D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838DC-90F5-4BAA-82F6-EA79379BDDBC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A681B4-A041-4B79-B3B5-303A4E427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A774A5-E877-435E-B707-C1B7E0A9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BE4A-0518-4795-ABC8-EB9ED884E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283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9C5BE7-1460-43A1-B7DB-040F058A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EFE89F-A728-4018-8C40-A47C8A9F3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88EA2A-DCD6-4067-A2D6-92919E972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838DC-90F5-4BAA-82F6-EA79379BDDBC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957DD8-1EA1-480A-98D7-9F843C8FE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FEEAFE-7777-4A6E-B80F-F26011FEB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BE4A-0518-4795-ABC8-EB9ED884E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0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5EDDFA-C579-4FE6-A247-DAD775122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4CD9D4-39E8-4FD5-B66C-F7F58547E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CEED8F2-3D5A-490F-85DE-C4475AB07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761FAC-C84E-4231-A399-6640A5386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838DC-90F5-4BAA-82F6-EA79379BDDBC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88CE25-7224-404D-9B6D-25A549C3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A5E3FD-B5DF-412E-B604-FDF2D661F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BE4A-0518-4795-ABC8-EB9ED884E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716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75065B-808A-41CA-813D-4C0A7BCE3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B99A63-18AD-4877-88B7-0CB567A60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065CDF3-1989-4901-9CBF-6A678888B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991D73A-4B76-4BB8-A871-0C6AB6532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27EFD71-70B5-4357-9411-E660B0B49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F452B41-5EFD-4921-8999-47CA1F6F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838DC-90F5-4BAA-82F6-EA79379BDDBC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FA7D8F6-2F11-4560-BFF4-BEEB4FD01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8A6564E-E8FA-419D-BD65-FFD13B49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BE4A-0518-4795-ABC8-EB9ED884E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84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C01943-6E89-4672-AACE-2C0254CA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BB8AEC1-904F-487E-AD22-41CB8DAD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838DC-90F5-4BAA-82F6-EA79379BDDBC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4F9154B-2453-47AA-B341-0E53DA690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2DD86C-82FC-41E4-AE66-7B70C2348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BE4A-0518-4795-ABC8-EB9ED884E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62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62AAB79-A3FB-4A88-98C6-FCFA25F0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838DC-90F5-4BAA-82F6-EA79379BDDBC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E23C5C9-5988-4BF1-9BCE-3CD5D4A26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C06088C-6EA7-482F-9161-748F6CEC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BE4A-0518-4795-ABC8-EB9ED884E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473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FA8A5D-9216-4A4A-BDAB-59FADB2FD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E201DD-3A72-4A32-A831-ECAAB2057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ED47BC-B5E0-4E22-98FA-7DFFFF6EA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E30C9A-8D9C-4900-8CD8-7ECEB1A41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838DC-90F5-4BAA-82F6-EA79379BDDBC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C82590-BF7E-4490-9EB6-B37D38D9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D6AB0D-DE97-46FB-941E-6C35FF3B1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BE4A-0518-4795-ABC8-EB9ED884E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529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C595EE-F73A-43F4-992B-5A0154FFA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4DD774C-902D-4339-9FC5-9383843F7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483BA4E-6EA0-4FFE-AE4B-C5F4FF0C8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3D480F-3D76-45E8-A23C-9446A7F3F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838DC-90F5-4BAA-82F6-EA79379BDDBC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14D342-974D-4062-B6BB-058192049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4D9839-4F5D-4D8D-A9BD-D3CB6686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BE4A-0518-4795-ABC8-EB9ED884E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09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E535A44-BCB5-4AC4-8AB2-3468F9D5E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D534F0-0ED8-40C8-8EC1-4E16FDCDF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DAC037-A000-4F3A-BC32-16492C0B0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838DC-90F5-4BAA-82F6-EA79379BDDBC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376CDC-522E-4CCD-850E-407A76333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605C4C-6BBB-4E97-8AC0-0867BEA41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1BE4A-0518-4795-ABC8-EB9ED884E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9112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6C552D-14AA-42FB-8CD6-25930F5624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6544A10-E764-4009-BC25-E1BB137D63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901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BE71DD-2E75-4DA6-A6E2-9E247D68D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77" y="69289"/>
            <a:ext cx="10515600" cy="549275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&lt;</a:t>
            </a:r>
            <a:r>
              <a:rPr kumimoji="1" lang="ja-JP" altLang="en-US" dirty="0"/>
              <a:t>内容紹介</a:t>
            </a:r>
            <a:r>
              <a:rPr kumimoji="1" lang="en-US" altLang="ja-JP" dirty="0"/>
              <a:t>&gt; </a:t>
            </a:r>
            <a:r>
              <a:rPr kumimoji="1" lang="ja-JP" altLang="en-US" dirty="0"/>
              <a:t>機械学習</a:t>
            </a:r>
            <a:r>
              <a:rPr kumimoji="1" lang="en-US" altLang="ja-JP" dirty="0"/>
              <a:t>PJ</a:t>
            </a:r>
            <a:r>
              <a:rPr lang="ja-JP" altLang="en-US" dirty="0"/>
              <a:t>の進め方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62308511-C722-4BFF-A347-D41253CB8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95" y="4797074"/>
            <a:ext cx="1401010" cy="1793292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2777738-8413-4080-8E59-CD34CC511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43" y="4797073"/>
            <a:ext cx="1268600" cy="1793291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6D8901C-5073-417A-A07D-60529991EAA4}"/>
              </a:ext>
            </a:extLst>
          </p:cNvPr>
          <p:cNvSpPr txBox="1"/>
          <p:nvPr/>
        </p:nvSpPr>
        <p:spPr>
          <a:xfrm>
            <a:off x="137695" y="932329"/>
            <a:ext cx="66485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理論</a:t>
            </a:r>
            <a:r>
              <a:rPr kumimoji="1" lang="en-US" altLang="ja-JP" dirty="0"/>
              <a:t>]</a:t>
            </a:r>
          </a:p>
          <a:p>
            <a:r>
              <a:rPr kumimoji="1" lang="en-US" altLang="ja-JP" dirty="0"/>
              <a:t>1.</a:t>
            </a:r>
            <a:r>
              <a:rPr lang="ja-JP" altLang="en-US" i="1" dirty="0"/>
              <a:t>問題の枠組みを明らかにする</a:t>
            </a:r>
            <a:r>
              <a:rPr lang="en-US" altLang="ja-JP" i="1" dirty="0"/>
              <a:t>(</a:t>
            </a:r>
            <a:r>
              <a:rPr lang="ja-JP" altLang="en-US" i="1"/>
              <a:t>定式化する</a:t>
            </a:r>
            <a:r>
              <a:rPr lang="en-US" altLang="ja-JP" i="1"/>
              <a:t>)</a:t>
            </a:r>
            <a:endParaRPr lang="en-US" altLang="ja-JP" i="1" dirty="0"/>
          </a:p>
          <a:p>
            <a:r>
              <a:rPr lang="en-US" altLang="ja-JP" i="1" dirty="0"/>
              <a:t>   - </a:t>
            </a:r>
            <a:r>
              <a:rPr lang="ja-JP" altLang="en-US" i="1" dirty="0"/>
              <a:t>機械学習しないで済むよう法を考える</a:t>
            </a:r>
            <a:endParaRPr lang="en-US" altLang="ja-JP" i="1" dirty="0"/>
          </a:p>
          <a:p>
            <a:r>
              <a:rPr kumimoji="1" lang="en-US" altLang="ja-JP" i="1" dirty="0"/>
              <a:t>2.</a:t>
            </a:r>
            <a:r>
              <a:rPr lang="ja-JP" altLang="en-US" i="1" dirty="0"/>
              <a:t>性能指標を選択する</a:t>
            </a:r>
            <a:endParaRPr lang="en-US" altLang="ja-JP" i="1" dirty="0"/>
          </a:p>
          <a:p>
            <a:r>
              <a:rPr kumimoji="1" lang="en-US" altLang="ja-JP" i="1" dirty="0"/>
              <a:t>3.</a:t>
            </a:r>
            <a:r>
              <a:rPr lang="ja-JP" altLang="en-US" i="1" dirty="0"/>
              <a:t>データを手に入れる</a:t>
            </a:r>
            <a:endParaRPr lang="en-US" altLang="ja-JP" i="1" dirty="0"/>
          </a:p>
          <a:p>
            <a:r>
              <a:rPr kumimoji="1" lang="en-US" altLang="ja-JP" i="1" dirty="0"/>
              <a:t>4.</a:t>
            </a:r>
            <a:r>
              <a:rPr kumimoji="1" lang="ja-JP" altLang="en-US" i="1" dirty="0"/>
              <a:t>データ理解</a:t>
            </a:r>
            <a:r>
              <a:rPr kumimoji="1" lang="en-US" altLang="ja-JP" i="1" dirty="0"/>
              <a:t>(</a:t>
            </a:r>
            <a:r>
              <a:rPr lang="ja-JP" altLang="en-US" i="1" dirty="0"/>
              <a:t>可視化等</a:t>
            </a:r>
            <a:r>
              <a:rPr kumimoji="1" lang="en-US" altLang="ja-JP" i="1" dirty="0"/>
              <a:t>)</a:t>
            </a:r>
          </a:p>
          <a:p>
            <a:r>
              <a:rPr kumimoji="1" lang="en-US" altLang="ja-JP" dirty="0"/>
              <a:t>5.</a:t>
            </a:r>
            <a:r>
              <a:rPr lang="ja-JP" altLang="en-US" i="1" dirty="0"/>
              <a:t>機械学習アルゴリズムに渡せるようにデータを準備する</a:t>
            </a:r>
            <a:endParaRPr lang="en-US" altLang="ja-JP" i="1" dirty="0"/>
          </a:p>
          <a:p>
            <a:r>
              <a:rPr lang="ja-JP" altLang="en-US" i="1" dirty="0"/>
              <a:t>　</a:t>
            </a:r>
            <a:r>
              <a:rPr lang="en-US" altLang="ja-JP" i="1" dirty="0"/>
              <a:t>- </a:t>
            </a:r>
            <a:r>
              <a:rPr lang="ja-JP" altLang="en-US" i="1" dirty="0"/>
              <a:t>特徴量、教師データの用意</a:t>
            </a:r>
            <a:r>
              <a:rPr lang="en-US" altLang="ja-JP" i="1" dirty="0"/>
              <a:t>	</a:t>
            </a:r>
          </a:p>
          <a:p>
            <a:r>
              <a:rPr lang="en-US" altLang="ja-JP" i="1" dirty="0"/>
              <a:t>    - </a:t>
            </a:r>
            <a:r>
              <a:rPr lang="ja-JP" altLang="en-US" i="1" dirty="0"/>
              <a:t>ログ設計</a:t>
            </a:r>
            <a:endParaRPr lang="en-US" altLang="ja-JP" i="1" dirty="0"/>
          </a:p>
          <a:p>
            <a:r>
              <a:rPr kumimoji="1" lang="en-US" altLang="ja-JP" i="1" dirty="0"/>
              <a:t>6.</a:t>
            </a:r>
            <a:r>
              <a:rPr lang="ja-JP" altLang="en-US" i="1" dirty="0"/>
              <a:t>モデルを選択して訓練する</a:t>
            </a:r>
            <a:endParaRPr lang="en-US" altLang="ja-JP" i="1" dirty="0"/>
          </a:p>
          <a:p>
            <a:r>
              <a:rPr lang="en-US" altLang="ja-JP" i="1" dirty="0"/>
              <a:t>    -  </a:t>
            </a:r>
            <a:r>
              <a:rPr lang="ja-JP" altLang="en-US" i="1" dirty="0"/>
              <a:t>前処理</a:t>
            </a:r>
            <a:endParaRPr lang="en-US" altLang="ja-JP" i="1" dirty="0"/>
          </a:p>
          <a:p>
            <a:r>
              <a:rPr lang="en-US" altLang="ja-JP" i="1" dirty="0"/>
              <a:t>7.</a:t>
            </a:r>
            <a:r>
              <a:rPr lang="ja-JP" altLang="en-US" i="1" dirty="0"/>
              <a:t>モデルを微調整する</a:t>
            </a:r>
            <a:endParaRPr lang="en-US" altLang="ja-JP" i="1" dirty="0"/>
          </a:p>
          <a:p>
            <a:r>
              <a:rPr kumimoji="1" lang="en-US" altLang="ja-JP" i="1" dirty="0"/>
              <a:t>8.[</a:t>
            </a:r>
            <a:r>
              <a:rPr lang="ja-JP" altLang="en-US" i="1" dirty="0"/>
              <a:t>本番稼働</a:t>
            </a:r>
            <a:r>
              <a:rPr lang="en-US" altLang="ja-JP" i="1" dirty="0"/>
              <a:t>]</a:t>
            </a:r>
            <a:r>
              <a:rPr lang="ja-JP" altLang="en-US" i="1" dirty="0"/>
              <a:t>モニタリング、メンテナンス</a:t>
            </a:r>
            <a:endParaRPr lang="en-US" altLang="ja-JP" i="1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1220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ワイド画面</PresentationFormat>
  <Paragraphs>14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&lt;内容紹介&gt; 機械学習PJの進め方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祐樹 澤田</dc:creator>
  <cp:lastModifiedBy>祐樹 澤田</cp:lastModifiedBy>
  <cp:revision>5</cp:revision>
  <dcterms:created xsi:type="dcterms:W3CDTF">2020-01-26T11:02:35Z</dcterms:created>
  <dcterms:modified xsi:type="dcterms:W3CDTF">2020-01-26T22:10:01Z</dcterms:modified>
</cp:coreProperties>
</file>