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0000" y="4320000"/>
          <a:ext cx="6480000" cy="287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カラム概要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レコード数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ユニーク数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欠損(null)数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欠損率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最小値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最大値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乗客のユニークID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891.0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生死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乗客の生死. 0 = 死亡, 1 = 生存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チケットのクラス. 1等席~3等席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80.0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兄弟、配偶者の数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同乗の兄弟姉妹、配偶者の人数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親、子供の数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同乗の親、子供の人数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乗船料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乗船料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512.33</a:t>
                      </a:r>
                    </a:p>
                  </a:txBody>
                  <a:tcPr/>
                </a:tc>
              </a:tr>
              <a:tr h="22153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キャビン番号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キャビン番号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  <a:tr h="22154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乗船港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乗客が乗船した港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00000" y="1800000"/>
            <a:ext cx="2879999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表1 データ概要</a:t>
            </a:r>
          </a:p>
          <a:p>
            <a:pPr>
              <a:defRPr sz="11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