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データサンプル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60000" y="4320000"/>
          <a:ext cx="6480000" cy="287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71999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乗客ID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生死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チケットクラス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乗客名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年齢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兄弟、配偶者の数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親、子供の数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チケット番号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乗船料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キャビン番号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乗船港</a:t>
                      </a:r>
                    </a:p>
                  </a:txBody>
                  <a:tcPr/>
                </a:tc>
              </a:tr>
              <a:tr h="71999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Braund, Mr. Owen Harris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A/5 21171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</a:t>
                      </a:r>
                    </a:p>
                  </a:txBody>
                  <a:tcPr/>
                </a:tc>
              </a:tr>
              <a:tr h="71999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Cumings, Mrs. John Bradley (Florence Briggs Thayer)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PC 17599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71.2833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</a:t>
                      </a:r>
                    </a:p>
                  </a:txBody>
                  <a:tcPr/>
                </a:tc>
              </a:tr>
              <a:tr h="72000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Heikkinen, Miss. Laina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STON/O2. 3101282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7.925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0000" y="3600000"/>
            <a:ext cx="7200000" cy="25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データサンプル</a:t>
            </a:r>
          </a:p>
          <a:p>
            <a:pPr>
              <a:defRPr sz="110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