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3" r:id="rId21"/>
    <p:sldId id="274" r:id="rId22"/>
    <p:sldId id="275" r:id="rId23"/>
    <p:sldId id="284" r:id="rId24"/>
    <p:sldId id="276" r:id="rId25"/>
    <p:sldId id="277" r:id="rId26"/>
    <p:sldId id="278" r:id="rId27"/>
    <p:sldId id="280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91F039-50A3-4EE1-BBCD-6C7980438E75}">
          <p14:sldIdLst>
            <p14:sldId id="256"/>
          </p14:sldIdLst>
        </p14:section>
        <p14:section name="Overview" id="{310F4F28-B612-4A58-9C99-7D99BF1C00C9}">
          <p14:sldIdLst>
            <p14:sldId id="257"/>
            <p14:sldId id="281"/>
          </p14:sldIdLst>
        </p14:section>
        <p14:section name="Kotlin advantages" id="{2FF98B5C-3661-4FFC-A9BA-2A5096FAE19F}">
          <p14:sldIdLst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Philosophy of learning" id="{DA2E198C-9C25-4A0F-8C41-01BDB09594C5}">
          <p14:sldIdLst>
            <p14:sldId id="265"/>
            <p14:sldId id="266"/>
            <p14:sldId id="267"/>
          </p14:sldIdLst>
        </p14:section>
        <p14:section name="The book" id="{F2CA749E-7886-401D-83F3-40BC3B78B361}">
          <p14:sldIdLst>
            <p14:sldId id="268"/>
            <p14:sldId id="269"/>
            <p14:sldId id="270"/>
            <p14:sldId id="271"/>
            <p14:sldId id="272"/>
            <p14:sldId id="273"/>
            <p14:sldId id="283"/>
            <p14:sldId id="274"/>
            <p14:sldId id="275"/>
            <p14:sldId id="284"/>
            <p14:sldId id="276"/>
            <p14:sldId id="277"/>
            <p14:sldId id="278"/>
            <p14:sldId id="280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5F1848-6E38-4075-9D83-E0161376BF56}" v="221" dt="2019-09-30T10:53:08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51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Lavers" userId="d7f058a23b3bac16" providerId="LiveId" clId="{4E5F1848-6E38-4075-9D83-E0161376BF56}"/>
    <pc:docChg chg="undo custSel addSld delSld modSld addSection delSection modSection">
      <pc:chgData name="Tim Lavers" userId="d7f058a23b3bac16" providerId="LiveId" clId="{4E5F1848-6E38-4075-9D83-E0161376BF56}" dt="2019-09-30T10:49:47.763" v="5996" actId="1035"/>
      <pc:docMkLst>
        <pc:docMk/>
      </pc:docMkLst>
      <pc:sldChg chg="modSp add">
        <pc:chgData name="Tim Lavers" userId="d7f058a23b3bac16" providerId="LiveId" clId="{4E5F1848-6E38-4075-9D83-E0161376BF56}" dt="2019-09-29T05:55:58.805" v="38" actId="20577"/>
        <pc:sldMkLst>
          <pc:docMk/>
          <pc:sldMk cId="3629683450" sldId="256"/>
        </pc:sldMkLst>
        <pc:spChg chg="mod">
          <ac:chgData name="Tim Lavers" userId="d7f058a23b3bac16" providerId="LiveId" clId="{4E5F1848-6E38-4075-9D83-E0161376BF56}" dt="2019-09-29T05:55:53.301" v="28" actId="20577"/>
          <ac:spMkLst>
            <pc:docMk/>
            <pc:sldMk cId="3629683450" sldId="256"/>
            <ac:spMk id="2" creationId="{95B1C4DA-84C7-4752-A7F9-572372E21B52}"/>
          </ac:spMkLst>
        </pc:spChg>
        <pc:spChg chg="mod">
          <ac:chgData name="Tim Lavers" userId="d7f058a23b3bac16" providerId="LiveId" clId="{4E5F1848-6E38-4075-9D83-E0161376BF56}" dt="2019-09-29T05:55:58.805" v="38" actId="20577"/>
          <ac:spMkLst>
            <pc:docMk/>
            <pc:sldMk cId="3629683450" sldId="256"/>
            <ac:spMk id="3" creationId="{F2C9223C-F7C7-4C13-BA7C-F9B6B8F2845D}"/>
          </ac:spMkLst>
        </pc:spChg>
      </pc:sldChg>
      <pc:sldChg chg="addSp modSp add">
        <pc:chgData name="Tim Lavers" userId="d7f058a23b3bac16" providerId="LiveId" clId="{4E5F1848-6E38-4075-9D83-E0161376BF56}" dt="2019-09-30T10:47:56.110" v="5971" actId="1076"/>
        <pc:sldMkLst>
          <pc:docMk/>
          <pc:sldMk cId="3095991490" sldId="257"/>
        </pc:sldMkLst>
        <pc:spChg chg="mod">
          <ac:chgData name="Tim Lavers" userId="d7f058a23b3bac16" providerId="LiveId" clId="{4E5F1848-6E38-4075-9D83-E0161376BF56}" dt="2019-09-29T06:04:37.021" v="287" actId="20577"/>
          <ac:spMkLst>
            <pc:docMk/>
            <pc:sldMk cId="3095991490" sldId="257"/>
            <ac:spMk id="2" creationId="{510DB819-FA40-49D1-85A9-A836E9FAB780}"/>
          </ac:spMkLst>
        </pc:spChg>
        <pc:spChg chg="mod">
          <ac:chgData name="Tim Lavers" userId="d7f058a23b3bac16" providerId="LiveId" clId="{4E5F1848-6E38-4075-9D83-E0161376BF56}" dt="2019-09-30T10:47:46.526" v="5968" actId="20577"/>
          <ac:spMkLst>
            <pc:docMk/>
            <pc:sldMk cId="3095991490" sldId="257"/>
            <ac:spMk id="3" creationId="{7B317C6D-F495-4D9F-85BA-BC4E84CFA3B0}"/>
          </ac:spMkLst>
        </pc:spChg>
        <pc:picChg chg="add mod">
          <ac:chgData name="Tim Lavers" userId="d7f058a23b3bac16" providerId="LiveId" clId="{4E5F1848-6E38-4075-9D83-E0161376BF56}" dt="2019-09-30T10:47:56.110" v="5971" actId="1076"/>
          <ac:picMkLst>
            <pc:docMk/>
            <pc:sldMk cId="3095991490" sldId="257"/>
            <ac:picMk id="5" creationId="{08F84947-2BC3-48D5-BE9A-DD2B5183CC72}"/>
          </ac:picMkLst>
        </pc:picChg>
      </pc:sldChg>
      <pc:sldChg chg="modSp add">
        <pc:chgData name="Tim Lavers" userId="d7f058a23b3bac16" providerId="LiveId" clId="{4E5F1848-6E38-4075-9D83-E0161376BF56}" dt="2019-09-29T06:09:45.186" v="571" actId="20577"/>
        <pc:sldMkLst>
          <pc:docMk/>
          <pc:sldMk cId="1735695301" sldId="258"/>
        </pc:sldMkLst>
        <pc:spChg chg="mod">
          <ac:chgData name="Tim Lavers" userId="d7f058a23b3bac16" providerId="LiveId" clId="{4E5F1848-6E38-4075-9D83-E0161376BF56}" dt="2019-09-29T06:05:50.079" v="313" actId="20577"/>
          <ac:spMkLst>
            <pc:docMk/>
            <pc:sldMk cId="1735695301" sldId="258"/>
            <ac:spMk id="2" creationId="{FE3DB390-B6CB-4D5E-9DA1-15C7ABA35B64}"/>
          </ac:spMkLst>
        </pc:spChg>
        <pc:spChg chg="mod">
          <ac:chgData name="Tim Lavers" userId="d7f058a23b3bac16" providerId="LiveId" clId="{4E5F1848-6E38-4075-9D83-E0161376BF56}" dt="2019-09-29T06:09:45.186" v="571" actId="20577"/>
          <ac:spMkLst>
            <pc:docMk/>
            <pc:sldMk cId="1735695301" sldId="258"/>
            <ac:spMk id="3" creationId="{40E7CAA8-2091-4368-9A6F-D192F6281248}"/>
          </ac:spMkLst>
        </pc:spChg>
      </pc:sldChg>
      <pc:sldChg chg="modSp add">
        <pc:chgData name="Tim Lavers" userId="d7f058a23b3bac16" providerId="LiveId" clId="{4E5F1848-6E38-4075-9D83-E0161376BF56}" dt="2019-09-30T10:42:40.066" v="5950"/>
        <pc:sldMkLst>
          <pc:docMk/>
          <pc:sldMk cId="236365100" sldId="259"/>
        </pc:sldMkLst>
        <pc:spChg chg="mod">
          <ac:chgData name="Tim Lavers" userId="d7f058a23b3bac16" providerId="LiveId" clId="{4E5F1848-6E38-4075-9D83-E0161376BF56}" dt="2019-09-29T06:10:16.036" v="584" actId="20577"/>
          <ac:spMkLst>
            <pc:docMk/>
            <pc:sldMk cId="236365100" sldId="259"/>
            <ac:spMk id="2" creationId="{24C4355F-E1B0-447D-9F22-A451EADD9EB7}"/>
          </ac:spMkLst>
        </pc:spChg>
        <pc:spChg chg="mod">
          <ac:chgData name="Tim Lavers" userId="d7f058a23b3bac16" providerId="LiveId" clId="{4E5F1848-6E38-4075-9D83-E0161376BF56}" dt="2019-09-30T10:42:40.066" v="5950"/>
          <ac:spMkLst>
            <pc:docMk/>
            <pc:sldMk cId="236365100" sldId="259"/>
            <ac:spMk id="3" creationId="{EC60A4D2-F2BF-4D5D-B8EB-27FD28194CCD}"/>
          </ac:spMkLst>
        </pc:spChg>
      </pc:sldChg>
      <pc:sldChg chg="modSp add">
        <pc:chgData name="Tim Lavers" userId="d7f058a23b3bac16" providerId="LiveId" clId="{4E5F1848-6E38-4075-9D83-E0161376BF56}" dt="2019-09-29T06:18:24.359" v="1302" actId="20577"/>
        <pc:sldMkLst>
          <pc:docMk/>
          <pc:sldMk cId="2023339563" sldId="260"/>
        </pc:sldMkLst>
        <pc:spChg chg="mod">
          <ac:chgData name="Tim Lavers" userId="d7f058a23b3bac16" providerId="LiveId" clId="{4E5F1848-6E38-4075-9D83-E0161376BF56}" dt="2019-09-29T06:14:42.390" v="947" actId="20577"/>
          <ac:spMkLst>
            <pc:docMk/>
            <pc:sldMk cId="2023339563" sldId="260"/>
            <ac:spMk id="2" creationId="{718C2848-FD8B-4EA5-A673-29075E5D1290}"/>
          </ac:spMkLst>
        </pc:spChg>
        <pc:spChg chg="mod">
          <ac:chgData name="Tim Lavers" userId="d7f058a23b3bac16" providerId="LiveId" clId="{4E5F1848-6E38-4075-9D83-E0161376BF56}" dt="2019-09-29T06:18:24.359" v="1302" actId="20577"/>
          <ac:spMkLst>
            <pc:docMk/>
            <pc:sldMk cId="2023339563" sldId="260"/>
            <ac:spMk id="3" creationId="{90B071E5-F547-4BCD-A767-50345D2CD300}"/>
          </ac:spMkLst>
        </pc:spChg>
      </pc:sldChg>
      <pc:sldChg chg="addSp delSp modSp add">
        <pc:chgData name="Tim Lavers" userId="d7f058a23b3bac16" providerId="LiveId" clId="{4E5F1848-6E38-4075-9D83-E0161376BF56}" dt="2019-09-29T06:26:53.773" v="1357" actId="1035"/>
        <pc:sldMkLst>
          <pc:docMk/>
          <pc:sldMk cId="3025256096" sldId="261"/>
        </pc:sldMkLst>
        <pc:spChg chg="mod">
          <ac:chgData name="Tim Lavers" userId="d7f058a23b3bac16" providerId="LiveId" clId="{4E5F1848-6E38-4075-9D83-E0161376BF56}" dt="2019-09-29T06:19:08.101" v="1334" actId="20577"/>
          <ac:spMkLst>
            <pc:docMk/>
            <pc:sldMk cId="3025256096" sldId="261"/>
            <ac:spMk id="2" creationId="{C8D95F94-748D-4CED-9C43-5C6038926152}"/>
          </ac:spMkLst>
        </pc:spChg>
        <pc:spChg chg="del">
          <ac:chgData name="Tim Lavers" userId="d7f058a23b3bac16" providerId="LiveId" clId="{4E5F1848-6E38-4075-9D83-E0161376BF56}" dt="2019-09-29T06:25:05.119" v="1335"/>
          <ac:spMkLst>
            <pc:docMk/>
            <pc:sldMk cId="3025256096" sldId="261"/>
            <ac:spMk id="3" creationId="{155EB4DD-B4C3-44AB-8F12-DF656BD41B9F}"/>
          </ac:spMkLst>
        </pc:spChg>
        <pc:spChg chg="add del">
          <ac:chgData name="Tim Lavers" userId="d7f058a23b3bac16" providerId="LiveId" clId="{4E5F1848-6E38-4075-9D83-E0161376BF56}" dt="2019-09-29T06:25:39.994" v="1339"/>
          <ac:spMkLst>
            <pc:docMk/>
            <pc:sldMk cId="3025256096" sldId="261"/>
            <ac:spMk id="4" creationId="{148993AD-9757-4DFF-97E7-A1AA5A817F82}"/>
          </ac:spMkLst>
        </pc:spChg>
        <pc:spChg chg="add del">
          <ac:chgData name="Tim Lavers" userId="d7f058a23b3bac16" providerId="LiveId" clId="{4E5F1848-6E38-4075-9D83-E0161376BF56}" dt="2019-09-29T06:26:27.542" v="1343"/>
          <ac:spMkLst>
            <pc:docMk/>
            <pc:sldMk cId="3025256096" sldId="261"/>
            <ac:spMk id="5" creationId="{73AD7708-817F-405B-9C16-E9CE092B60D7}"/>
          </ac:spMkLst>
        </pc:spChg>
        <pc:spChg chg="add mod">
          <ac:chgData name="Tim Lavers" userId="d7f058a23b3bac16" providerId="LiveId" clId="{4E5F1848-6E38-4075-9D83-E0161376BF56}" dt="2019-09-29T06:26:45.514" v="1345" actId="1076"/>
          <ac:spMkLst>
            <pc:docMk/>
            <pc:sldMk cId="3025256096" sldId="261"/>
            <ac:spMk id="6" creationId="{F0FD8A13-E522-4F49-8C16-023CB9753ADB}"/>
          </ac:spMkLst>
        </pc:spChg>
        <pc:picChg chg="add mod">
          <ac:chgData name="Tim Lavers" userId="d7f058a23b3bac16" providerId="LiveId" clId="{4E5F1848-6E38-4075-9D83-E0161376BF56}" dt="2019-09-29T06:26:53.773" v="1357" actId="1035"/>
          <ac:picMkLst>
            <pc:docMk/>
            <pc:sldMk cId="3025256096" sldId="261"/>
            <ac:picMk id="1026" creationId="{5F65246A-641A-41EC-816F-72804CF75897}"/>
          </ac:picMkLst>
        </pc:picChg>
      </pc:sldChg>
      <pc:sldChg chg="addSp modSp add">
        <pc:chgData name="Tim Lavers" userId="d7f058a23b3bac16" providerId="LiveId" clId="{4E5F1848-6E38-4075-9D83-E0161376BF56}" dt="2019-09-30T10:39:12.154" v="5944" actId="1076"/>
        <pc:sldMkLst>
          <pc:docMk/>
          <pc:sldMk cId="1834180123" sldId="262"/>
        </pc:sldMkLst>
        <pc:spChg chg="mod">
          <ac:chgData name="Tim Lavers" userId="d7f058a23b3bac16" providerId="LiveId" clId="{4E5F1848-6E38-4075-9D83-E0161376BF56}" dt="2019-09-29T06:34:05.893" v="1394" actId="20577"/>
          <ac:spMkLst>
            <pc:docMk/>
            <pc:sldMk cId="1834180123" sldId="262"/>
            <ac:spMk id="2" creationId="{1EA4FB1F-DDEC-43C8-8DD5-1224A750A835}"/>
          </ac:spMkLst>
        </pc:spChg>
        <pc:spChg chg="mod">
          <ac:chgData name="Tim Lavers" userId="d7f058a23b3bac16" providerId="LiveId" clId="{4E5F1848-6E38-4075-9D83-E0161376BF56}" dt="2019-09-29T06:38:43.321" v="1716" actId="20577"/>
          <ac:spMkLst>
            <pc:docMk/>
            <pc:sldMk cId="1834180123" sldId="262"/>
            <ac:spMk id="3" creationId="{656E851D-CCAA-4058-B2DA-ADFBD897C763}"/>
          </ac:spMkLst>
        </pc:spChg>
        <pc:picChg chg="add mod">
          <ac:chgData name="Tim Lavers" userId="d7f058a23b3bac16" providerId="LiveId" clId="{4E5F1848-6E38-4075-9D83-E0161376BF56}" dt="2019-09-30T10:38:18.817" v="5942" actId="1076"/>
          <ac:picMkLst>
            <pc:docMk/>
            <pc:sldMk cId="1834180123" sldId="262"/>
            <ac:picMk id="4" creationId="{84BA9933-4214-4E44-B752-70850296D35A}"/>
          </ac:picMkLst>
        </pc:picChg>
        <pc:picChg chg="add mod">
          <ac:chgData name="Tim Lavers" userId="d7f058a23b3bac16" providerId="LiveId" clId="{4E5F1848-6E38-4075-9D83-E0161376BF56}" dt="2019-09-30T10:39:12.154" v="5944" actId="1076"/>
          <ac:picMkLst>
            <pc:docMk/>
            <pc:sldMk cId="1834180123" sldId="262"/>
            <ac:picMk id="5" creationId="{E4F0F0AF-FB06-4ED4-9D31-5D14AB403690}"/>
          </ac:picMkLst>
        </pc:picChg>
      </pc:sldChg>
      <pc:sldChg chg="modSp add">
        <pc:chgData name="Tim Lavers" userId="d7f058a23b3bac16" providerId="LiveId" clId="{4E5F1848-6E38-4075-9D83-E0161376BF56}" dt="2019-09-29T06:40:48.585" v="2037" actId="20577"/>
        <pc:sldMkLst>
          <pc:docMk/>
          <pc:sldMk cId="1742408852" sldId="263"/>
        </pc:sldMkLst>
        <pc:spChg chg="mod">
          <ac:chgData name="Tim Lavers" userId="d7f058a23b3bac16" providerId="LiveId" clId="{4E5F1848-6E38-4075-9D83-E0161376BF56}" dt="2019-09-29T06:39:02.999" v="1739" actId="20577"/>
          <ac:spMkLst>
            <pc:docMk/>
            <pc:sldMk cId="1742408852" sldId="263"/>
            <ac:spMk id="2" creationId="{02F4431D-9480-4DFD-ADDB-7CB73B0D0F71}"/>
          </ac:spMkLst>
        </pc:spChg>
        <pc:spChg chg="mod">
          <ac:chgData name="Tim Lavers" userId="d7f058a23b3bac16" providerId="LiveId" clId="{4E5F1848-6E38-4075-9D83-E0161376BF56}" dt="2019-09-29T06:40:48.585" v="2037" actId="20577"/>
          <ac:spMkLst>
            <pc:docMk/>
            <pc:sldMk cId="1742408852" sldId="263"/>
            <ac:spMk id="3" creationId="{AE5CE858-A558-41FD-B546-F5525B8F6B44}"/>
          </ac:spMkLst>
        </pc:spChg>
      </pc:sldChg>
      <pc:sldChg chg="modSp add">
        <pc:chgData name="Tim Lavers" userId="d7f058a23b3bac16" providerId="LiveId" clId="{4E5F1848-6E38-4075-9D83-E0161376BF56}" dt="2019-09-30T10:42:40.066" v="5950"/>
        <pc:sldMkLst>
          <pc:docMk/>
          <pc:sldMk cId="311902905" sldId="264"/>
        </pc:sldMkLst>
        <pc:spChg chg="mod">
          <ac:chgData name="Tim Lavers" userId="d7f058a23b3bac16" providerId="LiveId" clId="{4E5F1848-6E38-4075-9D83-E0161376BF56}" dt="2019-09-29T06:41:19.303" v="2060" actId="20577"/>
          <ac:spMkLst>
            <pc:docMk/>
            <pc:sldMk cId="311902905" sldId="264"/>
            <ac:spMk id="2" creationId="{85BD0A3C-5E27-4AFD-B158-E75E964DA1C4}"/>
          </ac:spMkLst>
        </pc:spChg>
        <pc:spChg chg="mod">
          <ac:chgData name="Tim Lavers" userId="d7f058a23b3bac16" providerId="LiveId" clId="{4E5F1848-6E38-4075-9D83-E0161376BF56}" dt="2019-09-30T10:42:40.066" v="5950"/>
          <ac:spMkLst>
            <pc:docMk/>
            <pc:sldMk cId="311902905" sldId="264"/>
            <ac:spMk id="3" creationId="{1D2532EB-42AA-4FEC-824B-9FB44F7598C2}"/>
          </ac:spMkLst>
        </pc:spChg>
      </pc:sldChg>
      <pc:sldChg chg="addSp delSp modSp add">
        <pc:chgData name="Tim Lavers" userId="d7f058a23b3bac16" providerId="LiveId" clId="{4E5F1848-6E38-4075-9D83-E0161376BF56}" dt="2019-09-29T06:49:51.479" v="2593" actId="20577"/>
        <pc:sldMkLst>
          <pc:docMk/>
          <pc:sldMk cId="3518360075" sldId="265"/>
        </pc:sldMkLst>
        <pc:spChg chg="mod">
          <ac:chgData name="Tim Lavers" userId="d7f058a23b3bac16" providerId="LiveId" clId="{4E5F1848-6E38-4075-9D83-E0161376BF56}" dt="2019-09-29T06:43:42.045" v="2332" actId="20577"/>
          <ac:spMkLst>
            <pc:docMk/>
            <pc:sldMk cId="3518360075" sldId="265"/>
            <ac:spMk id="2" creationId="{D8DDBAF8-BDA8-40D5-B716-C1CA843608C9}"/>
          </ac:spMkLst>
        </pc:spChg>
        <pc:spChg chg="mod">
          <ac:chgData name="Tim Lavers" userId="d7f058a23b3bac16" providerId="LiveId" clId="{4E5F1848-6E38-4075-9D83-E0161376BF56}" dt="2019-09-29T06:49:51.479" v="2593" actId="20577"/>
          <ac:spMkLst>
            <pc:docMk/>
            <pc:sldMk cId="3518360075" sldId="265"/>
            <ac:spMk id="3" creationId="{474605E6-1E67-41D7-805B-D3A3AB9E0355}"/>
          </ac:spMkLst>
        </pc:spChg>
        <pc:spChg chg="add">
          <ac:chgData name="Tim Lavers" userId="d7f058a23b3bac16" providerId="LiveId" clId="{4E5F1848-6E38-4075-9D83-E0161376BF56}" dt="2019-09-29T06:45:26.109" v="2460"/>
          <ac:spMkLst>
            <pc:docMk/>
            <pc:sldMk cId="3518360075" sldId="265"/>
            <ac:spMk id="4" creationId="{9F4E66ED-5685-440B-9CBA-F709A52F86FC}"/>
          </ac:spMkLst>
        </pc:spChg>
        <pc:spChg chg="add del">
          <ac:chgData name="Tim Lavers" userId="d7f058a23b3bac16" providerId="LiveId" clId="{4E5F1848-6E38-4075-9D83-E0161376BF56}" dt="2019-09-29T06:46:29.087" v="2464"/>
          <ac:spMkLst>
            <pc:docMk/>
            <pc:sldMk cId="3518360075" sldId="265"/>
            <ac:spMk id="5" creationId="{AA864950-4A61-415B-BBEB-E20DC34CBC77}"/>
          </ac:spMkLst>
        </pc:spChg>
        <pc:picChg chg="add del">
          <ac:chgData name="Tim Lavers" userId="d7f058a23b3bac16" providerId="LiveId" clId="{4E5F1848-6E38-4075-9D83-E0161376BF56}" dt="2019-09-29T06:46:28.622" v="2463"/>
          <ac:picMkLst>
            <pc:docMk/>
            <pc:sldMk cId="3518360075" sldId="265"/>
            <ac:picMk id="2054" creationId="{2B62D7FA-B4C0-463B-8605-1C4B1F23E240}"/>
          </ac:picMkLst>
        </pc:picChg>
        <pc:picChg chg="add del mod">
          <ac:chgData name="Tim Lavers" userId="d7f058a23b3bac16" providerId="LiveId" clId="{4E5F1848-6E38-4075-9D83-E0161376BF56}" dt="2019-09-29T06:47:48.502" v="2468"/>
          <ac:picMkLst>
            <pc:docMk/>
            <pc:sldMk cId="3518360075" sldId="265"/>
            <ac:picMk id="2056" creationId="{002D50F9-8FE7-41E5-A8B7-DFDB5AA24C60}"/>
          </ac:picMkLst>
        </pc:picChg>
        <pc:picChg chg="add del">
          <ac:chgData name="Tim Lavers" userId="d7f058a23b3bac16" providerId="LiveId" clId="{4E5F1848-6E38-4075-9D83-E0161376BF56}" dt="2019-09-29T06:48:17.520" v="2470"/>
          <ac:picMkLst>
            <pc:docMk/>
            <pc:sldMk cId="3518360075" sldId="265"/>
            <ac:picMk id="2058" creationId="{372DC8FD-F84F-4B72-8FF4-5A5D4BB9E34C}"/>
          </ac:picMkLst>
        </pc:picChg>
        <pc:picChg chg="add mod">
          <ac:chgData name="Tim Lavers" userId="d7f058a23b3bac16" providerId="LiveId" clId="{4E5F1848-6E38-4075-9D83-E0161376BF56}" dt="2019-09-29T06:48:33.105" v="2474" actId="1076"/>
          <ac:picMkLst>
            <pc:docMk/>
            <pc:sldMk cId="3518360075" sldId="265"/>
            <ac:picMk id="2060" creationId="{5CBE11DC-B60C-4320-9DE5-B21E653F6809}"/>
          </ac:picMkLst>
        </pc:picChg>
      </pc:sldChg>
      <pc:sldChg chg="addSp delSp modSp add">
        <pc:chgData name="Tim Lavers" userId="d7f058a23b3bac16" providerId="LiveId" clId="{4E5F1848-6E38-4075-9D83-E0161376BF56}" dt="2019-09-30T10:48:28.499" v="5979" actId="20577"/>
        <pc:sldMkLst>
          <pc:docMk/>
          <pc:sldMk cId="1572175280" sldId="266"/>
        </pc:sldMkLst>
        <pc:spChg chg="mod">
          <ac:chgData name="Tim Lavers" userId="d7f058a23b3bac16" providerId="LiveId" clId="{4E5F1848-6E38-4075-9D83-E0161376BF56}" dt="2019-09-30T10:48:28.499" v="5979" actId="20577"/>
          <ac:spMkLst>
            <pc:docMk/>
            <pc:sldMk cId="1572175280" sldId="266"/>
            <ac:spMk id="2" creationId="{C9A76982-885D-427A-AD8A-1073D196934A}"/>
          </ac:spMkLst>
        </pc:spChg>
        <pc:spChg chg="mod">
          <ac:chgData name="Tim Lavers" userId="d7f058a23b3bac16" providerId="LiveId" clId="{4E5F1848-6E38-4075-9D83-E0161376BF56}" dt="2019-09-29T06:54:26.974" v="2945" actId="20577"/>
          <ac:spMkLst>
            <pc:docMk/>
            <pc:sldMk cId="1572175280" sldId="266"/>
            <ac:spMk id="3" creationId="{B1027DCD-9713-4E9E-82CF-B41E289D4E86}"/>
          </ac:spMkLst>
        </pc:spChg>
        <pc:picChg chg="add del mod">
          <ac:chgData name="Tim Lavers" userId="d7f058a23b3bac16" providerId="LiveId" clId="{4E5F1848-6E38-4075-9D83-E0161376BF56}" dt="2019-09-29T06:53:27.345" v="2839"/>
          <ac:picMkLst>
            <pc:docMk/>
            <pc:sldMk cId="1572175280" sldId="266"/>
            <ac:picMk id="3074" creationId="{CE61DD65-DEEE-4E1B-B081-8E7A6ED855CB}"/>
          </ac:picMkLst>
        </pc:picChg>
        <pc:picChg chg="add mod">
          <ac:chgData name="Tim Lavers" userId="d7f058a23b3bac16" providerId="LiveId" clId="{4E5F1848-6E38-4075-9D83-E0161376BF56}" dt="2019-09-29T06:53:39.860" v="2926" actId="1036"/>
          <ac:picMkLst>
            <pc:docMk/>
            <pc:sldMk cId="1572175280" sldId="266"/>
            <ac:picMk id="3076" creationId="{5A7B3A60-90C1-4349-B569-422AF76A3212}"/>
          </ac:picMkLst>
        </pc:picChg>
      </pc:sldChg>
      <pc:sldChg chg="addSp modSp add">
        <pc:chgData name="Tim Lavers" userId="d7f058a23b3bac16" providerId="LiveId" clId="{4E5F1848-6E38-4075-9D83-E0161376BF56}" dt="2019-09-30T10:48:38.855" v="5980" actId="1076"/>
        <pc:sldMkLst>
          <pc:docMk/>
          <pc:sldMk cId="3899893074" sldId="267"/>
        </pc:sldMkLst>
        <pc:spChg chg="mod">
          <ac:chgData name="Tim Lavers" userId="d7f058a23b3bac16" providerId="LiveId" clId="{4E5F1848-6E38-4075-9D83-E0161376BF56}" dt="2019-09-29T06:57:51.644" v="2973" actId="20577"/>
          <ac:spMkLst>
            <pc:docMk/>
            <pc:sldMk cId="3899893074" sldId="267"/>
            <ac:spMk id="2" creationId="{B9F205FE-AC60-4226-9120-1F7CC097EE48}"/>
          </ac:spMkLst>
        </pc:spChg>
        <pc:spChg chg="mod">
          <ac:chgData name="Tim Lavers" userId="d7f058a23b3bac16" providerId="LiveId" clId="{4E5F1848-6E38-4075-9D83-E0161376BF56}" dt="2019-09-29T07:01:53.613" v="3138" actId="20577"/>
          <ac:spMkLst>
            <pc:docMk/>
            <pc:sldMk cId="3899893074" sldId="267"/>
            <ac:spMk id="3" creationId="{F52D0FDB-2B58-40D4-8848-2A59AD00E439}"/>
          </ac:spMkLst>
        </pc:spChg>
        <pc:picChg chg="add mod">
          <ac:chgData name="Tim Lavers" userId="d7f058a23b3bac16" providerId="LiveId" clId="{4E5F1848-6E38-4075-9D83-E0161376BF56}" dt="2019-09-30T10:48:38.855" v="5980" actId="1076"/>
          <ac:picMkLst>
            <pc:docMk/>
            <pc:sldMk cId="3899893074" sldId="267"/>
            <ac:picMk id="4" creationId="{E9FF7476-3199-4889-8B6B-7CCCAC6DFA82}"/>
          </ac:picMkLst>
        </pc:picChg>
        <pc:picChg chg="add mod">
          <ac:chgData name="Tim Lavers" userId="d7f058a23b3bac16" providerId="LiveId" clId="{4E5F1848-6E38-4075-9D83-E0161376BF56}" dt="2019-09-29T07:02:13.819" v="3143" actId="1076"/>
          <ac:picMkLst>
            <pc:docMk/>
            <pc:sldMk cId="3899893074" sldId="267"/>
            <ac:picMk id="5" creationId="{A95B18F1-F760-4E0D-A950-430FE22C354C}"/>
          </ac:picMkLst>
        </pc:picChg>
      </pc:sldChg>
      <pc:sldChg chg="addSp delSp modSp add">
        <pc:chgData name="Tim Lavers" userId="d7f058a23b3bac16" providerId="LiveId" clId="{4E5F1848-6E38-4075-9D83-E0161376BF56}" dt="2019-09-30T10:48:58.286" v="5981" actId="1076"/>
        <pc:sldMkLst>
          <pc:docMk/>
          <pc:sldMk cId="1350755554" sldId="268"/>
        </pc:sldMkLst>
        <pc:spChg chg="mod">
          <ac:chgData name="Tim Lavers" userId="d7f058a23b3bac16" providerId="LiveId" clId="{4E5F1848-6E38-4075-9D83-E0161376BF56}" dt="2019-09-29T07:03:29.604" v="3156" actId="20577"/>
          <ac:spMkLst>
            <pc:docMk/>
            <pc:sldMk cId="1350755554" sldId="268"/>
            <ac:spMk id="2" creationId="{612EC431-F4A5-4292-BD1E-BA50DA5C4044}"/>
          </ac:spMkLst>
        </pc:spChg>
        <pc:spChg chg="del">
          <ac:chgData name="Tim Lavers" userId="d7f058a23b3bac16" providerId="LiveId" clId="{4E5F1848-6E38-4075-9D83-E0161376BF56}" dt="2019-09-29T07:03:20.058" v="3145"/>
          <ac:spMkLst>
            <pc:docMk/>
            <pc:sldMk cId="1350755554" sldId="268"/>
            <ac:spMk id="3" creationId="{73744E5A-0455-4AD0-9613-F2278B2D9723}"/>
          </ac:spMkLst>
        </pc:spChg>
        <pc:picChg chg="add mod">
          <ac:chgData name="Tim Lavers" userId="d7f058a23b3bac16" providerId="LiveId" clId="{4E5F1848-6E38-4075-9D83-E0161376BF56}" dt="2019-09-30T10:48:58.286" v="5981" actId="1076"/>
          <ac:picMkLst>
            <pc:docMk/>
            <pc:sldMk cId="1350755554" sldId="268"/>
            <ac:picMk id="4" creationId="{325478C1-4CEB-4B7E-B212-F3743078E29C}"/>
          </ac:picMkLst>
        </pc:picChg>
      </pc:sldChg>
      <pc:sldChg chg="addSp delSp modSp add">
        <pc:chgData name="Tim Lavers" userId="d7f058a23b3bac16" providerId="LiveId" clId="{4E5F1848-6E38-4075-9D83-E0161376BF56}" dt="2019-09-30T10:49:10.033" v="5982" actId="1076"/>
        <pc:sldMkLst>
          <pc:docMk/>
          <pc:sldMk cId="1533663086" sldId="269"/>
        </pc:sldMkLst>
        <pc:spChg chg="mod">
          <ac:chgData name="Tim Lavers" userId="d7f058a23b3bac16" providerId="LiveId" clId="{4E5F1848-6E38-4075-9D83-E0161376BF56}" dt="2019-09-29T07:04:21.903" v="3237" actId="20577"/>
          <ac:spMkLst>
            <pc:docMk/>
            <pc:sldMk cId="1533663086" sldId="269"/>
            <ac:spMk id="2" creationId="{A59D2DBF-725E-462C-B00B-62A792B45519}"/>
          </ac:spMkLst>
        </pc:spChg>
        <pc:spChg chg="del">
          <ac:chgData name="Tim Lavers" userId="d7f058a23b3bac16" providerId="LiveId" clId="{4E5F1848-6E38-4075-9D83-E0161376BF56}" dt="2019-09-29T07:05:28.463" v="3238"/>
          <ac:spMkLst>
            <pc:docMk/>
            <pc:sldMk cId="1533663086" sldId="269"/>
            <ac:spMk id="3" creationId="{1C7926DD-DC6A-471D-B593-D43A19D2C3C0}"/>
          </ac:spMkLst>
        </pc:spChg>
        <pc:picChg chg="add mod">
          <ac:chgData name="Tim Lavers" userId="d7f058a23b3bac16" providerId="LiveId" clId="{4E5F1848-6E38-4075-9D83-E0161376BF56}" dt="2019-09-30T10:49:10.033" v="5982" actId="1076"/>
          <ac:picMkLst>
            <pc:docMk/>
            <pc:sldMk cId="1533663086" sldId="269"/>
            <ac:picMk id="4" creationId="{379453E2-D50B-4FD7-BCB7-ADB9812A0198}"/>
          </ac:picMkLst>
        </pc:picChg>
      </pc:sldChg>
      <pc:sldChg chg="addSp delSp modSp add">
        <pc:chgData name="Tim Lavers" userId="d7f058a23b3bac16" providerId="LiveId" clId="{4E5F1848-6E38-4075-9D83-E0161376BF56}" dt="2019-09-30T10:49:18.882" v="5983" actId="1076"/>
        <pc:sldMkLst>
          <pc:docMk/>
          <pc:sldMk cId="4210979182" sldId="270"/>
        </pc:sldMkLst>
        <pc:spChg chg="mod">
          <ac:chgData name="Tim Lavers" userId="d7f058a23b3bac16" providerId="LiveId" clId="{4E5F1848-6E38-4075-9D83-E0161376BF56}" dt="2019-09-29T07:06:36.283" v="3252" actId="20577"/>
          <ac:spMkLst>
            <pc:docMk/>
            <pc:sldMk cId="4210979182" sldId="270"/>
            <ac:spMk id="2" creationId="{D5F02DA4-CAEE-48B1-AC08-41E69C98287A}"/>
          </ac:spMkLst>
        </pc:spChg>
        <pc:spChg chg="del">
          <ac:chgData name="Tim Lavers" userId="d7f058a23b3bac16" providerId="LiveId" clId="{4E5F1848-6E38-4075-9D83-E0161376BF56}" dt="2019-09-29T07:06:59.888" v="3253"/>
          <ac:spMkLst>
            <pc:docMk/>
            <pc:sldMk cId="4210979182" sldId="270"/>
            <ac:spMk id="3" creationId="{8336CF7A-BF8E-471A-8F7B-CACC57E9FA01}"/>
          </ac:spMkLst>
        </pc:spChg>
        <pc:picChg chg="add mod">
          <ac:chgData name="Tim Lavers" userId="d7f058a23b3bac16" providerId="LiveId" clId="{4E5F1848-6E38-4075-9D83-E0161376BF56}" dt="2019-09-30T10:49:18.882" v="5983" actId="1076"/>
          <ac:picMkLst>
            <pc:docMk/>
            <pc:sldMk cId="4210979182" sldId="270"/>
            <ac:picMk id="4" creationId="{0BC027D7-C77E-43A2-833E-1D22A7B7746F}"/>
          </ac:picMkLst>
        </pc:picChg>
      </pc:sldChg>
      <pc:sldChg chg="addSp modSp add">
        <pc:chgData name="Tim Lavers" userId="d7f058a23b3bac16" providerId="LiveId" clId="{4E5F1848-6E38-4075-9D83-E0161376BF56}" dt="2019-09-30T10:42:40.066" v="5950"/>
        <pc:sldMkLst>
          <pc:docMk/>
          <pc:sldMk cId="2923419349" sldId="271"/>
        </pc:sldMkLst>
        <pc:spChg chg="mod">
          <ac:chgData name="Tim Lavers" userId="d7f058a23b3bac16" providerId="LiveId" clId="{4E5F1848-6E38-4075-9D83-E0161376BF56}" dt="2019-09-29T07:08:35.785" v="3300" actId="20577"/>
          <ac:spMkLst>
            <pc:docMk/>
            <pc:sldMk cId="2923419349" sldId="271"/>
            <ac:spMk id="2" creationId="{4ABD7991-3BE7-4352-8F3C-5CF5CE680667}"/>
          </ac:spMkLst>
        </pc:spChg>
        <pc:spChg chg="mod">
          <ac:chgData name="Tim Lavers" userId="d7f058a23b3bac16" providerId="LiveId" clId="{4E5F1848-6E38-4075-9D83-E0161376BF56}" dt="2019-09-30T10:42:40.066" v="5950"/>
          <ac:spMkLst>
            <pc:docMk/>
            <pc:sldMk cId="2923419349" sldId="271"/>
            <ac:spMk id="3" creationId="{C0D3107D-4DFC-4B55-9CFC-69722129D9C6}"/>
          </ac:spMkLst>
        </pc:spChg>
        <pc:picChg chg="add mod">
          <ac:chgData name="Tim Lavers" userId="d7f058a23b3bac16" providerId="LiveId" clId="{4E5F1848-6E38-4075-9D83-E0161376BF56}" dt="2019-09-29T07:11:49.202" v="3467" actId="1076"/>
          <ac:picMkLst>
            <pc:docMk/>
            <pc:sldMk cId="2923419349" sldId="271"/>
            <ac:picMk id="4" creationId="{5CB1E43A-6009-472B-ABB2-2AABB9CAF441}"/>
          </ac:picMkLst>
        </pc:picChg>
      </pc:sldChg>
      <pc:sldChg chg="addSp modSp add">
        <pc:chgData name="Tim Lavers" userId="d7f058a23b3bac16" providerId="LiveId" clId="{4E5F1848-6E38-4075-9D83-E0161376BF56}" dt="2019-09-29T10:39:54.509" v="4229" actId="20577"/>
        <pc:sldMkLst>
          <pc:docMk/>
          <pc:sldMk cId="2947331022" sldId="272"/>
        </pc:sldMkLst>
        <pc:spChg chg="mod">
          <ac:chgData name="Tim Lavers" userId="d7f058a23b3bac16" providerId="LiveId" clId="{4E5F1848-6E38-4075-9D83-E0161376BF56}" dt="2019-09-29T10:39:54.509" v="4229" actId="20577"/>
          <ac:spMkLst>
            <pc:docMk/>
            <pc:sldMk cId="2947331022" sldId="272"/>
            <ac:spMk id="2" creationId="{6F808982-82A4-44A6-9935-32A67ADFD755}"/>
          </ac:spMkLst>
        </pc:spChg>
        <pc:spChg chg="mod">
          <ac:chgData name="Tim Lavers" userId="d7f058a23b3bac16" providerId="LiveId" clId="{4E5F1848-6E38-4075-9D83-E0161376BF56}" dt="2019-09-29T10:39:35.935" v="4227" actId="20577"/>
          <ac:spMkLst>
            <pc:docMk/>
            <pc:sldMk cId="2947331022" sldId="272"/>
            <ac:spMk id="3" creationId="{37D528D0-6A5A-4621-8320-DE471554379C}"/>
          </ac:spMkLst>
        </pc:spChg>
        <pc:picChg chg="add mod">
          <ac:chgData name="Tim Lavers" userId="d7f058a23b3bac16" providerId="LiveId" clId="{4E5F1848-6E38-4075-9D83-E0161376BF56}" dt="2019-09-29T07:16:18.331" v="3653" actId="1076"/>
          <ac:picMkLst>
            <pc:docMk/>
            <pc:sldMk cId="2947331022" sldId="272"/>
            <ac:picMk id="4" creationId="{F45D23FF-2E35-4597-B46D-A7568E3F90E0}"/>
          </ac:picMkLst>
        </pc:picChg>
      </pc:sldChg>
      <pc:sldChg chg="addSp delSp modSp add">
        <pc:chgData name="Tim Lavers" userId="d7f058a23b3bac16" providerId="LiveId" clId="{4E5F1848-6E38-4075-9D83-E0161376BF56}" dt="2019-09-29T11:25:33.983" v="5869" actId="20577"/>
        <pc:sldMkLst>
          <pc:docMk/>
          <pc:sldMk cId="2758726674" sldId="273"/>
        </pc:sldMkLst>
        <pc:spChg chg="mod">
          <ac:chgData name="Tim Lavers" userId="d7f058a23b3bac16" providerId="LiveId" clId="{4E5F1848-6E38-4075-9D83-E0161376BF56}" dt="2019-09-29T11:23:24.920" v="5722" actId="20577"/>
          <ac:spMkLst>
            <pc:docMk/>
            <pc:sldMk cId="2758726674" sldId="273"/>
            <ac:spMk id="2" creationId="{7F34751F-00A2-4D12-81B3-479234D5CC5B}"/>
          </ac:spMkLst>
        </pc:spChg>
        <pc:spChg chg="mod">
          <ac:chgData name="Tim Lavers" userId="d7f058a23b3bac16" providerId="LiveId" clId="{4E5F1848-6E38-4075-9D83-E0161376BF56}" dt="2019-09-29T11:25:33.983" v="5869" actId="20577"/>
          <ac:spMkLst>
            <pc:docMk/>
            <pc:sldMk cId="2758726674" sldId="273"/>
            <ac:spMk id="3" creationId="{CC43B2AA-E688-4C8B-8F23-9C37143A720B}"/>
          </ac:spMkLst>
        </pc:spChg>
        <pc:picChg chg="add del mod">
          <ac:chgData name="Tim Lavers" userId="d7f058a23b3bac16" providerId="LiveId" clId="{4E5F1848-6E38-4075-9D83-E0161376BF56}" dt="2019-09-29T10:38:26.956" v="4192" actId="478"/>
          <ac:picMkLst>
            <pc:docMk/>
            <pc:sldMk cId="2758726674" sldId="273"/>
            <ac:picMk id="4" creationId="{7AA2C309-B2AB-476B-92BD-D55556448DB5}"/>
          </ac:picMkLst>
        </pc:picChg>
        <pc:picChg chg="add del mod">
          <ac:chgData name="Tim Lavers" userId="d7f058a23b3bac16" providerId="LiveId" clId="{4E5F1848-6E38-4075-9D83-E0161376BF56}" dt="2019-09-29T11:24:12.526" v="5741"/>
          <ac:picMkLst>
            <pc:docMk/>
            <pc:sldMk cId="2758726674" sldId="273"/>
            <ac:picMk id="5" creationId="{BF07FAFA-C330-452A-AC62-BA520DF4E8D6}"/>
          </ac:picMkLst>
        </pc:picChg>
        <pc:picChg chg="add mod">
          <ac:chgData name="Tim Lavers" userId="d7f058a23b3bac16" providerId="LiveId" clId="{4E5F1848-6E38-4075-9D83-E0161376BF56}" dt="2019-09-29T11:25:19.171" v="5846" actId="14100"/>
          <ac:picMkLst>
            <pc:docMk/>
            <pc:sldMk cId="2758726674" sldId="273"/>
            <ac:picMk id="6" creationId="{E1421465-183F-4C8A-BC90-232E5BE18819}"/>
          </ac:picMkLst>
        </pc:picChg>
      </pc:sldChg>
      <pc:sldChg chg="addSp modSp add">
        <pc:chgData name="Tim Lavers" userId="d7f058a23b3bac16" providerId="LiveId" clId="{4E5F1848-6E38-4075-9D83-E0161376BF56}" dt="2019-09-29T11:09:22.272" v="5015" actId="14100"/>
        <pc:sldMkLst>
          <pc:docMk/>
          <pc:sldMk cId="2931205816" sldId="274"/>
        </pc:sldMkLst>
        <pc:spChg chg="mod">
          <ac:chgData name="Tim Lavers" userId="d7f058a23b3bac16" providerId="LiveId" clId="{4E5F1848-6E38-4075-9D83-E0161376BF56}" dt="2019-09-29T10:40:05.606" v="4237" actId="20577"/>
          <ac:spMkLst>
            <pc:docMk/>
            <pc:sldMk cId="2931205816" sldId="274"/>
            <ac:spMk id="2" creationId="{57CFCE1A-A294-4E63-BAE1-EC38B5606489}"/>
          </ac:spMkLst>
        </pc:spChg>
        <pc:spChg chg="mod">
          <ac:chgData name="Tim Lavers" userId="d7f058a23b3bac16" providerId="LiveId" clId="{4E5F1848-6E38-4075-9D83-E0161376BF56}" dt="2019-09-29T10:42:02.180" v="4381" actId="20577"/>
          <ac:spMkLst>
            <pc:docMk/>
            <pc:sldMk cId="2931205816" sldId="274"/>
            <ac:spMk id="3" creationId="{4E918C49-AEF0-4A70-AFC6-E31151C27954}"/>
          </ac:spMkLst>
        </pc:spChg>
        <pc:picChg chg="add mod">
          <ac:chgData name="Tim Lavers" userId="d7f058a23b3bac16" providerId="LiveId" clId="{4E5F1848-6E38-4075-9D83-E0161376BF56}" dt="2019-09-29T10:42:07.016" v="4383" actId="1076"/>
          <ac:picMkLst>
            <pc:docMk/>
            <pc:sldMk cId="2931205816" sldId="274"/>
            <ac:picMk id="4" creationId="{7FC4D5EE-EE7F-43B1-87A3-38AEACED05A2}"/>
          </ac:picMkLst>
        </pc:picChg>
        <pc:picChg chg="add mod">
          <ac:chgData name="Tim Lavers" userId="d7f058a23b3bac16" providerId="LiveId" clId="{4E5F1848-6E38-4075-9D83-E0161376BF56}" dt="2019-09-29T11:09:22.272" v="5015" actId="14100"/>
          <ac:picMkLst>
            <pc:docMk/>
            <pc:sldMk cId="2931205816" sldId="274"/>
            <ac:picMk id="5" creationId="{5E0F9D2A-4CC9-4932-9C92-314D8F65DBFC}"/>
          </ac:picMkLst>
        </pc:picChg>
      </pc:sldChg>
      <pc:sldChg chg="addSp delSp modSp add">
        <pc:chgData name="Tim Lavers" userId="d7f058a23b3bac16" providerId="LiveId" clId="{4E5F1848-6E38-4075-9D83-E0161376BF56}" dt="2019-09-30T10:49:47.763" v="5996" actId="1035"/>
        <pc:sldMkLst>
          <pc:docMk/>
          <pc:sldMk cId="3996717721" sldId="275"/>
        </pc:sldMkLst>
        <pc:spChg chg="mod">
          <ac:chgData name="Tim Lavers" userId="d7f058a23b3bac16" providerId="LiveId" clId="{4E5F1848-6E38-4075-9D83-E0161376BF56}" dt="2019-09-29T11:27:37.599" v="5913" actId="20577"/>
          <ac:spMkLst>
            <pc:docMk/>
            <pc:sldMk cId="3996717721" sldId="275"/>
            <ac:spMk id="2" creationId="{4F5BDD25-16D3-4D36-BF96-1BC2DAB6C0D3}"/>
          </ac:spMkLst>
        </pc:spChg>
        <pc:spChg chg="mod">
          <ac:chgData name="Tim Lavers" userId="d7f058a23b3bac16" providerId="LiveId" clId="{4E5F1848-6E38-4075-9D83-E0161376BF56}" dt="2019-09-29T11:29:17.157" v="5921" actId="20577"/>
          <ac:spMkLst>
            <pc:docMk/>
            <pc:sldMk cId="3996717721" sldId="275"/>
            <ac:spMk id="3" creationId="{4D89AAB0-B8EA-43E5-825A-45C777C6470B}"/>
          </ac:spMkLst>
        </pc:spChg>
        <pc:picChg chg="add del mod">
          <ac:chgData name="Tim Lavers" userId="d7f058a23b3bac16" providerId="LiveId" clId="{4E5F1848-6E38-4075-9D83-E0161376BF56}" dt="2019-09-29T11:30:47.690" v="5932" actId="478"/>
          <ac:picMkLst>
            <pc:docMk/>
            <pc:sldMk cId="3996717721" sldId="275"/>
            <ac:picMk id="4" creationId="{2B478299-CD05-4C10-9042-67209C6984CA}"/>
          </ac:picMkLst>
        </pc:picChg>
        <pc:picChg chg="add del mod">
          <ac:chgData name="Tim Lavers" userId="d7f058a23b3bac16" providerId="LiveId" clId="{4E5F1848-6E38-4075-9D83-E0161376BF56}" dt="2019-09-29T11:29:16.677" v="5920"/>
          <ac:picMkLst>
            <pc:docMk/>
            <pc:sldMk cId="3996717721" sldId="275"/>
            <ac:picMk id="5" creationId="{1E762754-D740-42DB-953A-FB2A6FBC291A}"/>
          </ac:picMkLst>
        </pc:picChg>
        <pc:picChg chg="add mod">
          <ac:chgData name="Tim Lavers" userId="d7f058a23b3bac16" providerId="LiveId" clId="{4E5F1848-6E38-4075-9D83-E0161376BF56}" dt="2019-09-29T11:30:59.190" v="5936" actId="14100"/>
          <ac:picMkLst>
            <pc:docMk/>
            <pc:sldMk cId="3996717721" sldId="275"/>
            <ac:picMk id="6" creationId="{27418403-535B-47EB-8FEC-6B642098E604}"/>
          </ac:picMkLst>
        </pc:picChg>
        <pc:picChg chg="add mod">
          <ac:chgData name="Tim Lavers" userId="d7f058a23b3bac16" providerId="LiveId" clId="{4E5F1848-6E38-4075-9D83-E0161376BF56}" dt="2019-09-30T10:49:47.763" v="5996" actId="1035"/>
          <ac:picMkLst>
            <pc:docMk/>
            <pc:sldMk cId="3996717721" sldId="275"/>
            <ac:picMk id="7" creationId="{4398D3AE-6449-42D4-82D5-29E55A8E11F6}"/>
          </ac:picMkLst>
        </pc:picChg>
      </pc:sldChg>
      <pc:sldChg chg="addSp modSp add">
        <pc:chgData name="Tim Lavers" userId="d7f058a23b3bac16" providerId="LiveId" clId="{4E5F1848-6E38-4075-9D83-E0161376BF56}" dt="2019-09-29T10:52:36.956" v="4569" actId="1076"/>
        <pc:sldMkLst>
          <pc:docMk/>
          <pc:sldMk cId="1114444265" sldId="276"/>
        </pc:sldMkLst>
        <pc:spChg chg="mod">
          <ac:chgData name="Tim Lavers" userId="d7f058a23b3bac16" providerId="LiveId" clId="{4E5F1848-6E38-4075-9D83-E0161376BF56}" dt="2019-09-29T10:49:59.180" v="4525" actId="20577"/>
          <ac:spMkLst>
            <pc:docMk/>
            <pc:sldMk cId="1114444265" sldId="276"/>
            <ac:spMk id="3" creationId="{5970761A-0C1A-4CAF-80F3-3DAA40868BF2}"/>
          </ac:spMkLst>
        </pc:spChg>
        <pc:picChg chg="add mod">
          <ac:chgData name="Tim Lavers" userId="d7f058a23b3bac16" providerId="LiveId" clId="{4E5F1848-6E38-4075-9D83-E0161376BF56}" dt="2019-09-29T10:51:32.925" v="4565" actId="1076"/>
          <ac:picMkLst>
            <pc:docMk/>
            <pc:sldMk cId="1114444265" sldId="276"/>
            <ac:picMk id="4" creationId="{3736CEFE-58AF-4BAE-AB6D-27A245AFBCA9}"/>
          </ac:picMkLst>
        </pc:picChg>
        <pc:picChg chg="add mod">
          <ac:chgData name="Tim Lavers" userId="d7f058a23b3bac16" providerId="LiveId" clId="{4E5F1848-6E38-4075-9D83-E0161376BF56}" dt="2019-09-29T10:51:37.533" v="4566" actId="1076"/>
          <ac:picMkLst>
            <pc:docMk/>
            <pc:sldMk cId="1114444265" sldId="276"/>
            <ac:picMk id="5" creationId="{5FEFC9C0-8ACC-48D5-9E40-54C8EBE11AE8}"/>
          </ac:picMkLst>
        </pc:picChg>
        <pc:picChg chg="add mod">
          <ac:chgData name="Tim Lavers" userId="d7f058a23b3bac16" providerId="LiveId" clId="{4E5F1848-6E38-4075-9D83-E0161376BF56}" dt="2019-09-29T10:51:42.525" v="4567" actId="1076"/>
          <ac:picMkLst>
            <pc:docMk/>
            <pc:sldMk cId="1114444265" sldId="276"/>
            <ac:picMk id="6" creationId="{706E5226-B58E-42AC-9B79-CEB6D2EBDB36}"/>
          </ac:picMkLst>
        </pc:picChg>
        <pc:picChg chg="add mod">
          <ac:chgData name="Tim Lavers" userId="d7f058a23b3bac16" providerId="LiveId" clId="{4E5F1848-6E38-4075-9D83-E0161376BF56}" dt="2019-09-29T10:52:36.956" v="4569" actId="1076"/>
          <ac:picMkLst>
            <pc:docMk/>
            <pc:sldMk cId="1114444265" sldId="276"/>
            <ac:picMk id="7" creationId="{056F8ADF-CA2E-4037-9E44-09033DC967AF}"/>
          </ac:picMkLst>
        </pc:picChg>
      </pc:sldChg>
      <pc:sldChg chg="addSp delSp modSp add">
        <pc:chgData name="Tim Lavers" userId="d7f058a23b3bac16" providerId="LiveId" clId="{4E5F1848-6E38-4075-9D83-E0161376BF56}" dt="2019-09-29T10:54:48.400" v="4588" actId="14100"/>
        <pc:sldMkLst>
          <pc:docMk/>
          <pc:sldMk cId="2158895145" sldId="277"/>
        </pc:sldMkLst>
        <pc:spChg chg="mod">
          <ac:chgData name="Tim Lavers" userId="d7f058a23b3bac16" providerId="LiveId" clId="{4E5F1848-6E38-4075-9D83-E0161376BF56}" dt="2019-09-29T10:53:38.599" v="4582" actId="20577"/>
          <ac:spMkLst>
            <pc:docMk/>
            <pc:sldMk cId="2158895145" sldId="277"/>
            <ac:spMk id="2" creationId="{0733DFB4-761D-4BDB-B294-B4CAEE8A118C}"/>
          </ac:spMkLst>
        </pc:spChg>
        <pc:spChg chg="del">
          <ac:chgData name="Tim Lavers" userId="d7f058a23b3bac16" providerId="LiveId" clId="{4E5F1848-6E38-4075-9D83-E0161376BF56}" dt="2019-09-29T10:53:55.808" v="4583"/>
          <ac:spMkLst>
            <pc:docMk/>
            <pc:sldMk cId="2158895145" sldId="277"/>
            <ac:spMk id="3" creationId="{3650187C-2554-401A-B379-EDAC018872D2}"/>
          </ac:spMkLst>
        </pc:spChg>
        <pc:picChg chg="add mod">
          <ac:chgData name="Tim Lavers" userId="d7f058a23b3bac16" providerId="LiveId" clId="{4E5F1848-6E38-4075-9D83-E0161376BF56}" dt="2019-09-29T10:54:07.980" v="4586" actId="14100"/>
          <ac:picMkLst>
            <pc:docMk/>
            <pc:sldMk cId="2158895145" sldId="277"/>
            <ac:picMk id="4" creationId="{2814351B-197D-447B-B413-CB25B2B3FD00}"/>
          </ac:picMkLst>
        </pc:picChg>
        <pc:picChg chg="add mod">
          <ac:chgData name="Tim Lavers" userId="d7f058a23b3bac16" providerId="LiveId" clId="{4E5F1848-6E38-4075-9D83-E0161376BF56}" dt="2019-09-29T10:54:48.400" v="4588" actId="14100"/>
          <ac:picMkLst>
            <pc:docMk/>
            <pc:sldMk cId="2158895145" sldId="277"/>
            <ac:picMk id="5" creationId="{589CECD1-890D-411F-A47B-AD83EB59C261}"/>
          </ac:picMkLst>
        </pc:picChg>
      </pc:sldChg>
      <pc:sldChg chg="addSp delSp modSp add">
        <pc:chgData name="Tim Lavers" userId="d7f058a23b3bac16" providerId="LiveId" clId="{4E5F1848-6E38-4075-9D83-E0161376BF56}" dt="2019-09-29T11:02:36.439" v="4837" actId="1076"/>
        <pc:sldMkLst>
          <pc:docMk/>
          <pc:sldMk cId="756812505" sldId="278"/>
        </pc:sldMkLst>
        <pc:spChg chg="mod">
          <ac:chgData name="Tim Lavers" userId="d7f058a23b3bac16" providerId="LiveId" clId="{4E5F1848-6E38-4075-9D83-E0161376BF56}" dt="2019-09-29T10:56:28.807" v="4612" actId="20577"/>
          <ac:spMkLst>
            <pc:docMk/>
            <pc:sldMk cId="756812505" sldId="278"/>
            <ac:spMk id="2" creationId="{A22D0F8F-F7A7-43D9-AB9A-2BFE15251163}"/>
          </ac:spMkLst>
        </pc:spChg>
        <pc:spChg chg="mod">
          <ac:chgData name="Tim Lavers" userId="d7f058a23b3bac16" providerId="LiveId" clId="{4E5F1848-6E38-4075-9D83-E0161376BF56}" dt="2019-09-29T10:58:17.969" v="4824" actId="20577"/>
          <ac:spMkLst>
            <pc:docMk/>
            <pc:sldMk cId="756812505" sldId="278"/>
            <ac:spMk id="3" creationId="{5CE18273-E621-4A1B-9318-D6FDFD0FD779}"/>
          </ac:spMkLst>
        </pc:spChg>
        <pc:picChg chg="add del mod">
          <ac:chgData name="Tim Lavers" userId="d7f058a23b3bac16" providerId="LiveId" clId="{4E5F1848-6E38-4075-9D83-E0161376BF56}" dt="2019-09-29T10:59:03.979" v="4828" actId="478"/>
          <ac:picMkLst>
            <pc:docMk/>
            <pc:sldMk cId="756812505" sldId="278"/>
            <ac:picMk id="4" creationId="{413C992C-926B-4F3E-B6C8-E2A6DDACF067}"/>
          </ac:picMkLst>
        </pc:picChg>
        <pc:picChg chg="add mod">
          <ac:chgData name="Tim Lavers" userId="d7f058a23b3bac16" providerId="LiveId" clId="{4E5F1848-6E38-4075-9D83-E0161376BF56}" dt="2019-09-29T10:59:10.248" v="4830" actId="1076"/>
          <ac:picMkLst>
            <pc:docMk/>
            <pc:sldMk cId="756812505" sldId="278"/>
            <ac:picMk id="5" creationId="{02458A02-8D46-44D8-BA71-F7C8F1A16FEF}"/>
          </ac:picMkLst>
        </pc:picChg>
        <pc:picChg chg="add mod">
          <ac:chgData name="Tim Lavers" userId="d7f058a23b3bac16" providerId="LiveId" clId="{4E5F1848-6E38-4075-9D83-E0161376BF56}" dt="2019-09-29T11:01:59.198" v="4833" actId="1076"/>
          <ac:picMkLst>
            <pc:docMk/>
            <pc:sldMk cId="756812505" sldId="278"/>
            <ac:picMk id="6" creationId="{9EFBC7A6-6282-417E-A5D6-6D11D62C79F3}"/>
          </ac:picMkLst>
        </pc:picChg>
        <pc:picChg chg="add mod">
          <ac:chgData name="Tim Lavers" userId="d7f058a23b3bac16" providerId="LiveId" clId="{4E5F1848-6E38-4075-9D83-E0161376BF56}" dt="2019-09-29T11:02:07.986" v="4835" actId="1076"/>
          <ac:picMkLst>
            <pc:docMk/>
            <pc:sldMk cId="756812505" sldId="278"/>
            <ac:picMk id="7" creationId="{D1F0BB45-286C-4566-B762-479CD0A6A78B}"/>
          </ac:picMkLst>
        </pc:picChg>
        <pc:picChg chg="add mod">
          <ac:chgData name="Tim Lavers" userId="d7f058a23b3bac16" providerId="LiveId" clId="{4E5F1848-6E38-4075-9D83-E0161376BF56}" dt="2019-09-29T11:02:36.439" v="4837" actId="1076"/>
          <ac:picMkLst>
            <pc:docMk/>
            <pc:sldMk cId="756812505" sldId="278"/>
            <ac:picMk id="8" creationId="{C8782061-5AE7-48E1-B38E-17C28AA5DB6A}"/>
          </ac:picMkLst>
        </pc:picChg>
      </pc:sldChg>
      <pc:sldChg chg="addSp delSp modSp add del">
        <pc:chgData name="Tim Lavers" userId="d7f058a23b3bac16" providerId="LiveId" clId="{4E5F1848-6E38-4075-9D83-E0161376BF56}" dt="2019-09-29T11:09:01.865" v="5014" actId="2696"/>
        <pc:sldMkLst>
          <pc:docMk/>
          <pc:sldMk cId="947040663" sldId="279"/>
        </pc:sldMkLst>
        <pc:spChg chg="mod">
          <ac:chgData name="Tim Lavers" userId="d7f058a23b3bac16" providerId="LiveId" clId="{4E5F1848-6E38-4075-9D83-E0161376BF56}" dt="2019-09-29T11:06:23.257" v="4849" actId="20577"/>
          <ac:spMkLst>
            <pc:docMk/>
            <pc:sldMk cId="947040663" sldId="279"/>
            <ac:spMk id="2" creationId="{E00C76EB-F4ED-4019-A429-D60D5FBC97A5}"/>
          </ac:spMkLst>
        </pc:spChg>
        <pc:spChg chg="del">
          <ac:chgData name="Tim Lavers" userId="d7f058a23b3bac16" providerId="LiveId" clId="{4E5F1848-6E38-4075-9D83-E0161376BF56}" dt="2019-09-29T11:03:31.987" v="4839"/>
          <ac:spMkLst>
            <pc:docMk/>
            <pc:sldMk cId="947040663" sldId="279"/>
            <ac:spMk id="3" creationId="{DDC74EFB-8084-4333-AD9B-27164520725D}"/>
          </ac:spMkLst>
        </pc:spChg>
        <pc:spChg chg="add del">
          <ac:chgData name="Tim Lavers" userId="d7f058a23b3bac16" providerId="LiveId" clId="{4E5F1848-6E38-4075-9D83-E0161376BF56}" dt="2019-09-29T11:06:22.569" v="4848"/>
          <ac:spMkLst>
            <pc:docMk/>
            <pc:sldMk cId="947040663" sldId="279"/>
            <ac:spMk id="6" creationId="{58A11A22-6075-48B9-B0B4-5D97CBB3A555}"/>
          </ac:spMkLst>
        </pc:spChg>
        <pc:picChg chg="add mod">
          <ac:chgData name="Tim Lavers" userId="d7f058a23b3bac16" providerId="LiveId" clId="{4E5F1848-6E38-4075-9D83-E0161376BF56}" dt="2019-09-29T11:06:23.522" v="4850" actId="1076"/>
          <ac:picMkLst>
            <pc:docMk/>
            <pc:sldMk cId="947040663" sldId="279"/>
            <ac:picMk id="4" creationId="{DB514780-F928-4DD5-8312-BB9B02D313DB}"/>
          </ac:picMkLst>
        </pc:picChg>
        <pc:picChg chg="add del mod">
          <ac:chgData name="Tim Lavers" userId="d7f058a23b3bac16" providerId="LiveId" clId="{4E5F1848-6E38-4075-9D83-E0161376BF56}" dt="2019-09-29T11:07:06.601" v="4876"/>
          <ac:picMkLst>
            <pc:docMk/>
            <pc:sldMk cId="947040663" sldId="279"/>
            <ac:picMk id="5" creationId="{697AF672-87D7-433A-8882-938A43BF57B9}"/>
          </ac:picMkLst>
        </pc:picChg>
      </pc:sldChg>
      <pc:sldChg chg="addSp modSp add">
        <pc:chgData name="Tim Lavers" userId="d7f058a23b3bac16" providerId="LiveId" clId="{4E5F1848-6E38-4075-9D83-E0161376BF56}" dt="2019-09-29T11:08:46.835" v="5013" actId="20577"/>
        <pc:sldMkLst>
          <pc:docMk/>
          <pc:sldMk cId="441284984" sldId="280"/>
        </pc:sldMkLst>
        <pc:spChg chg="mod">
          <ac:chgData name="Tim Lavers" userId="d7f058a23b3bac16" providerId="LiveId" clId="{4E5F1848-6E38-4075-9D83-E0161376BF56}" dt="2019-09-29T11:08:46.835" v="5013" actId="20577"/>
          <ac:spMkLst>
            <pc:docMk/>
            <pc:sldMk cId="441284984" sldId="280"/>
            <ac:spMk id="3" creationId="{02C35EC4-6D98-4F3B-89D9-16821576C6B3}"/>
          </ac:spMkLst>
        </pc:spChg>
        <pc:picChg chg="add mod">
          <ac:chgData name="Tim Lavers" userId="d7f058a23b3bac16" providerId="LiveId" clId="{4E5F1848-6E38-4075-9D83-E0161376BF56}" dt="2019-09-29T11:07:27.332" v="4881" actId="1076"/>
          <ac:picMkLst>
            <pc:docMk/>
            <pc:sldMk cId="441284984" sldId="280"/>
            <ac:picMk id="4" creationId="{E5C9A4AC-7EA2-42D5-BF72-4E8B0FB177C4}"/>
          </ac:picMkLst>
        </pc:picChg>
        <pc:picChg chg="add mod">
          <ac:chgData name="Tim Lavers" userId="d7f058a23b3bac16" providerId="LiveId" clId="{4E5F1848-6E38-4075-9D83-E0161376BF56}" dt="2019-09-29T11:07:24.534" v="4880" actId="1076"/>
          <ac:picMkLst>
            <pc:docMk/>
            <pc:sldMk cId="441284984" sldId="280"/>
            <ac:picMk id="5" creationId="{7847445E-FB8B-4D55-B8C9-9D9E6F67FB58}"/>
          </ac:picMkLst>
        </pc:picChg>
      </pc:sldChg>
      <pc:sldChg chg="modSp add">
        <pc:chgData name="Tim Lavers" userId="d7f058a23b3bac16" providerId="LiveId" clId="{4E5F1848-6E38-4075-9D83-E0161376BF56}" dt="2019-09-29T11:13:20.953" v="5346" actId="20577"/>
        <pc:sldMkLst>
          <pc:docMk/>
          <pc:sldMk cId="2287424025" sldId="281"/>
        </pc:sldMkLst>
        <pc:spChg chg="mod">
          <ac:chgData name="Tim Lavers" userId="d7f058a23b3bac16" providerId="LiveId" clId="{4E5F1848-6E38-4075-9D83-E0161376BF56}" dt="2019-09-29T11:10:01.721" v="5033" actId="20577"/>
          <ac:spMkLst>
            <pc:docMk/>
            <pc:sldMk cId="2287424025" sldId="281"/>
            <ac:spMk id="2" creationId="{F450E85D-7658-4E2A-A140-1E6E0D633E6C}"/>
          </ac:spMkLst>
        </pc:spChg>
        <pc:spChg chg="mod">
          <ac:chgData name="Tim Lavers" userId="d7f058a23b3bac16" providerId="LiveId" clId="{4E5F1848-6E38-4075-9D83-E0161376BF56}" dt="2019-09-29T11:13:20.953" v="5346" actId="20577"/>
          <ac:spMkLst>
            <pc:docMk/>
            <pc:sldMk cId="2287424025" sldId="281"/>
            <ac:spMk id="3" creationId="{9CCBD2B5-B674-41C7-AA5B-29831F7899A8}"/>
          </ac:spMkLst>
        </pc:spChg>
      </pc:sldChg>
      <pc:sldChg chg="modSp add">
        <pc:chgData name="Tim Lavers" userId="d7f058a23b3bac16" providerId="LiveId" clId="{4E5F1848-6E38-4075-9D83-E0161376BF56}" dt="2019-09-30T10:42:40.066" v="5950"/>
        <pc:sldMkLst>
          <pc:docMk/>
          <pc:sldMk cId="3814804649" sldId="282"/>
        </pc:sldMkLst>
        <pc:spChg chg="mod">
          <ac:chgData name="Tim Lavers" userId="d7f058a23b3bac16" providerId="LiveId" clId="{4E5F1848-6E38-4075-9D83-E0161376BF56}" dt="2019-09-29T11:14:04.790" v="5354" actId="20577"/>
          <ac:spMkLst>
            <pc:docMk/>
            <pc:sldMk cId="3814804649" sldId="282"/>
            <ac:spMk id="2" creationId="{7BE3C405-661F-4C66-B7E7-541DCD82EA91}"/>
          </ac:spMkLst>
        </pc:spChg>
        <pc:spChg chg="mod">
          <ac:chgData name="Tim Lavers" userId="d7f058a23b3bac16" providerId="LiveId" clId="{4E5F1848-6E38-4075-9D83-E0161376BF56}" dt="2019-09-30T10:42:40.066" v="5950"/>
          <ac:spMkLst>
            <pc:docMk/>
            <pc:sldMk cId="3814804649" sldId="282"/>
            <ac:spMk id="3" creationId="{8B32F699-D321-4FD3-A249-6AA8D6A5BD0C}"/>
          </ac:spMkLst>
        </pc:spChg>
      </pc:sldChg>
      <pc:sldChg chg="addSp modSp add">
        <pc:chgData name="Tim Lavers" userId="d7f058a23b3bac16" providerId="LiveId" clId="{4E5F1848-6E38-4075-9D83-E0161376BF56}" dt="2019-09-30T10:46:52.861" v="5951" actId="14100"/>
        <pc:sldMkLst>
          <pc:docMk/>
          <pc:sldMk cId="2676470321" sldId="283"/>
        </pc:sldMkLst>
        <pc:spChg chg="mod">
          <ac:chgData name="Tim Lavers" userId="d7f058a23b3bac16" providerId="LiveId" clId="{4E5F1848-6E38-4075-9D83-E0161376BF56}" dt="2019-09-29T11:24:54.170" v="5832" actId="20577"/>
          <ac:spMkLst>
            <pc:docMk/>
            <pc:sldMk cId="2676470321" sldId="283"/>
            <ac:spMk id="3" creationId="{9E996B0E-F4EF-48E6-9073-9334E5907B13}"/>
          </ac:spMkLst>
        </pc:spChg>
        <pc:picChg chg="add">
          <ac:chgData name="Tim Lavers" userId="d7f058a23b3bac16" providerId="LiveId" clId="{4E5F1848-6E38-4075-9D83-E0161376BF56}" dt="2019-09-29T11:24:37.593" v="5794"/>
          <ac:picMkLst>
            <pc:docMk/>
            <pc:sldMk cId="2676470321" sldId="283"/>
            <ac:picMk id="4" creationId="{8C9553FD-D2DC-4868-B8C6-F27816E0499F}"/>
          </ac:picMkLst>
        </pc:picChg>
        <pc:picChg chg="add mod">
          <ac:chgData name="Tim Lavers" userId="d7f058a23b3bac16" providerId="LiveId" clId="{4E5F1848-6E38-4075-9D83-E0161376BF56}" dt="2019-09-30T10:46:52.861" v="5951" actId="14100"/>
          <ac:picMkLst>
            <pc:docMk/>
            <pc:sldMk cId="2676470321" sldId="283"/>
            <ac:picMk id="5" creationId="{20E29E5A-C80A-4643-A5E1-88738BF5C7AD}"/>
          </ac:picMkLst>
        </pc:picChg>
      </pc:sldChg>
      <pc:sldChg chg="addSp delSp modSp add">
        <pc:chgData name="Tim Lavers" userId="d7f058a23b3bac16" providerId="LiveId" clId="{4E5F1848-6E38-4075-9D83-E0161376BF56}" dt="2019-09-29T11:31:57.950" v="5939"/>
        <pc:sldMkLst>
          <pc:docMk/>
          <pc:sldMk cId="1149543780" sldId="284"/>
        </pc:sldMkLst>
        <pc:spChg chg="del">
          <ac:chgData name="Tim Lavers" userId="d7f058a23b3bac16" providerId="LiveId" clId="{4E5F1848-6E38-4075-9D83-E0161376BF56}" dt="2019-09-29T11:31:57.950" v="5939"/>
          <ac:spMkLst>
            <pc:docMk/>
            <pc:sldMk cId="1149543780" sldId="284"/>
            <ac:spMk id="3" creationId="{58244776-264E-42B2-8099-D31BDC0B76E0}"/>
          </ac:spMkLst>
        </pc:spChg>
        <pc:picChg chg="add mod">
          <ac:chgData name="Tim Lavers" userId="d7f058a23b3bac16" providerId="LiveId" clId="{4E5F1848-6E38-4075-9D83-E0161376BF56}" dt="2019-09-29T11:31:57.950" v="5939"/>
          <ac:picMkLst>
            <pc:docMk/>
            <pc:sldMk cId="1149543780" sldId="284"/>
            <ac:picMk id="4" creationId="{D449E7D2-562C-4899-8601-F215989D87F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71BBE-AA0B-406B-8780-EF0D02504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9C150-61B4-4890-BFB9-2E35D4F17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AB715-116B-4C91-8797-8C28D167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E00C-2A7A-41F9-8B79-FE5DB11EE77F}" type="datetimeFigureOut">
              <a:rPr lang="en-AU" smtClean="0"/>
              <a:t>30/09/2019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40CEF-FDF5-4D52-B73B-239D66E7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C1370-9790-43E9-B684-C14808D9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E8C-E13B-4314-8C45-1E5C8B7BBB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231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AAFE5-1811-4C21-84CC-3B7D80AF9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4CDAE-FA04-4BDC-9F31-D0DFA5EBD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D957C-6F46-4C0A-9DAA-D109F6E7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E00C-2A7A-41F9-8B79-FE5DB11EE77F}" type="datetimeFigureOut">
              <a:rPr lang="en-AU" smtClean="0"/>
              <a:t>30/09/2019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2735D-EEDB-4CA5-998E-CB5A9D2B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EC116-88B5-493E-84E9-EFF15655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E8C-E13B-4314-8C45-1E5C8B7BBB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781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DEF49F-E234-4B6A-BAD3-62024FB3A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D0B45-82DB-4366-B862-49C059161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2E059-6320-4948-A78F-31C19FFED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E00C-2A7A-41F9-8B79-FE5DB11EE77F}" type="datetimeFigureOut">
              <a:rPr lang="en-AU" smtClean="0"/>
              <a:t>30/09/2019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710A6-8630-4AF9-8D08-34C77D59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BE10-5181-4E01-A7FF-E943BF41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E8C-E13B-4314-8C45-1E5C8B7BBB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060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037F2-1506-4357-89FA-AA4AFBC7E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2A9E2-08B5-4ADC-8E26-139812034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15711-844E-4D6D-B01E-BDA6013D0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E00C-2A7A-41F9-8B79-FE5DB11EE77F}" type="datetimeFigureOut">
              <a:rPr lang="en-AU" smtClean="0"/>
              <a:t>30/09/2019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01449-4E30-4DCA-98E2-56BC4508E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E0C5F-DA69-4E1D-87DD-0B4F734D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E8C-E13B-4314-8C45-1E5C8B7BBB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585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D54F-B94C-48DE-A681-4F4A246F7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C7D7E-D482-4F05-9CEF-73799F793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6A610-AD81-4B09-96C0-804754C24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E00C-2A7A-41F9-8B79-FE5DB11EE77F}" type="datetimeFigureOut">
              <a:rPr lang="en-AU" smtClean="0"/>
              <a:t>30/09/2019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485-9D8A-45BB-B399-C9115A9D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BC6-A992-44D8-BD1A-1BA4B801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E8C-E13B-4314-8C45-1E5C8B7BBB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30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92CA9-2506-4E2C-9EE8-122509383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2C81E-6FCC-4027-A58C-81CEEA544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2FA8B-8827-42C2-BE57-9D0FDA7D7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0815E-669F-4EAB-A844-1D8699FA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E00C-2A7A-41F9-8B79-FE5DB11EE77F}" type="datetimeFigureOut">
              <a:rPr lang="en-AU" smtClean="0"/>
              <a:t>30/09/2019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4B0F5-A74E-4160-BAED-C96426BC6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73D72-B278-4699-AF34-FAF7F80F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E8C-E13B-4314-8C45-1E5C8B7BBB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388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77DDF-6C80-4456-9A81-9DF02F0E3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A4132-25F8-4536-AA01-809F78500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3C5CB-C446-4503-B1F5-966774C99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961A0-BB9C-4DEF-9330-5B3E9A306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F7B79-5D25-4DF1-8154-12DB28405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93F8A9-F0E9-48CB-8905-673ACC4F9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E00C-2A7A-41F9-8B79-FE5DB11EE77F}" type="datetimeFigureOut">
              <a:rPr lang="en-AU" smtClean="0"/>
              <a:t>30/09/2019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1B80C-C403-4542-805A-5C470C85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7BCFBE-6B37-4C62-A3B2-3F500AE2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E8C-E13B-4314-8C45-1E5C8B7BBB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72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138E-6AFD-4C20-8DBF-96CC5E1B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66CCA-AF4D-40D5-8C9C-31554437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E00C-2A7A-41F9-8B79-FE5DB11EE77F}" type="datetimeFigureOut">
              <a:rPr lang="en-AU" smtClean="0"/>
              <a:t>30/09/2019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802D9-1D15-431E-89D3-8238EF35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D8EE9-9EEA-48C3-A304-1A28B0775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E8C-E13B-4314-8C45-1E5C8B7BBB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361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B0E16A-A1F5-4341-9FB8-8247A3EE8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E00C-2A7A-41F9-8B79-FE5DB11EE77F}" type="datetimeFigureOut">
              <a:rPr lang="en-AU" smtClean="0"/>
              <a:t>30/09/2019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6680B-77E2-4BD8-9A33-96D26FA1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6489C-5ABC-421D-86B2-BDF7405F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E8C-E13B-4314-8C45-1E5C8B7BBB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591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144C-6406-4324-8F92-005BE58E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AE8D1-EF55-4B63-91F7-E3D2B5A0A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61E80-43A0-4ADE-BA9B-78038A4C2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26490-C686-4F8A-AA37-CF9CCC35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E00C-2A7A-41F9-8B79-FE5DB11EE77F}" type="datetimeFigureOut">
              <a:rPr lang="en-AU" smtClean="0"/>
              <a:t>30/09/2019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04343-C2CE-4A32-A467-2E7EE479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63B48-76AB-46EE-8EB2-D9ED22A4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E8C-E13B-4314-8C45-1E5C8B7BBB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225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0C89-06D4-4EAE-A1F2-53EB476A5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9A046-DC3B-4581-807E-911DDDC1DB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E34BD-2731-41A9-9BB8-3486F01DE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FA392-78E0-4012-91E0-C2CF0E71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E00C-2A7A-41F9-8B79-FE5DB11EE77F}" type="datetimeFigureOut">
              <a:rPr lang="en-AU" smtClean="0"/>
              <a:t>30/09/2019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74C3E-D004-4EF6-B1D0-ABB436593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7749C-E852-494B-B08C-34429D53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E8C-E13B-4314-8C45-1E5C8B7BBB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44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0481B0-E610-4E6D-AE35-AB3AD0CAE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4F834-EC11-4772-BE7C-0DA7E1871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21133-34BC-45B2-9552-85F2FE264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9E00C-2A7A-41F9-8B79-FE5DB11EE77F}" type="datetimeFigureOut">
              <a:rPr lang="en-AU" smtClean="0"/>
              <a:t>30/09/2019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E0D9A-A21C-410A-AD2E-622EF9B1D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2B0F0-C7AE-4B8E-92E8-FC0EF0C5B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76E8C-E13B-4314-8C45-1E5C8B7BBB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510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tpryce.com/articles/000818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C4DA-84C7-4752-A7F9-572372E21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Kotlin as a first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9223C-F7C7-4C13-BA7C-F9B6B8F28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Tim Lavers</a:t>
            </a:r>
          </a:p>
        </p:txBody>
      </p:sp>
    </p:spTree>
    <p:extLst>
      <p:ext uri="{BB962C8B-B14F-4D97-AF65-F5344CB8AC3E}">
        <p14:creationId xmlns:p14="http://schemas.microsoft.com/office/powerpoint/2010/main" val="3629683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0A3C-5E27-4AFD-B158-E75E964DA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Kotlin to the rescue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532EB-42AA-4FEC-824B-9FB44F759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Great type system.</a:t>
            </a:r>
          </a:p>
          <a:p>
            <a:r>
              <a:rPr lang="en-AU" dirty="0"/>
              <a:t>Clear syntax.</a:t>
            </a:r>
          </a:p>
          <a:p>
            <a:r>
              <a:rPr lang="en-AU" dirty="0"/>
              <a:t>Consistent approach to iteration.</a:t>
            </a:r>
          </a:p>
          <a:p>
            <a:r>
              <a:rPr lang="en-AU" dirty="0"/>
              <a:t>No need to get bogged down with primitive vs object types.</a:t>
            </a:r>
          </a:p>
          <a:p>
            <a:r>
              <a:rPr lang="en-AU" dirty="0"/>
              <a:t>Data classes allow us to ignore </a:t>
            </a:r>
            <a:r>
              <a:rPr lang="en-AU" dirty="0" err="1"/>
              <a:t>hashCode</a:t>
            </a:r>
            <a:r>
              <a:rPr lang="en-AU" dirty="0"/>
              <a:t>, equals.</a:t>
            </a:r>
          </a:p>
          <a:p>
            <a:r>
              <a:rPr lang="en-AU" dirty="0"/>
              <a:t>Can still use Java libraries.</a:t>
            </a:r>
          </a:p>
          <a:p>
            <a:r>
              <a:rPr lang="en-AU" dirty="0"/>
              <a:t>Great tooling.</a:t>
            </a:r>
          </a:p>
        </p:txBody>
      </p:sp>
    </p:spTree>
    <p:extLst>
      <p:ext uri="{BB962C8B-B14F-4D97-AF65-F5344CB8AC3E}">
        <p14:creationId xmlns:p14="http://schemas.microsoft.com/office/powerpoint/2010/main" val="311902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BAF8-BDA8-40D5-B716-C1CA84360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we learn best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605E6-1E67-41D7-805B-D3A3AB9E0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Programming is not a spectator sport.</a:t>
            </a:r>
          </a:p>
          <a:p>
            <a:r>
              <a:rPr lang="en-AU" dirty="0"/>
              <a:t>Becoming an expert requires a lot of practice.</a:t>
            </a:r>
          </a:p>
          <a:p>
            <a:r>
              <a:rPr lang="en-AU" dirty="0"/>
              <a:t>10,000 hours of focussed practice for music,</a:t>
            </a:r>
            <a:br>
              <a:rPr lang="en-AU" dirty="0"/>
            </a:br>
            <a:r>
              <a:rPr lang="en-AU" dirty="0"/>
              <a:t>sports, surgery, programming.</a:t>
            </a:r>
          </a:p>
        </p:txBody>
      </p:sp>
      <p:sp>
        <p:nvSpPr>
          <p:cNvPr id="4" name="AutoShape 2" descr="Outliers: The Story of Success">
            <a:extLst>
              <a:ext uri="{FF2B5EF4-FFF2-40B4-BE49-F238E27FC236}">
                <a16:creationId xmlns:a16="http://schemas.microsoft.com/office/drawing/2014/main" id="{9F4E66ED-5685-440B-9CBA-F709A52F86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2060" name="Picture 12" descr="Image result for malcolm gladwell outliers">
            <a:extLst>
              <a:ext uri="{FF2B5EF4-FFF2-40B4-BE49-F238E27FC236}">
                <a16:creationId xmlns:a16="http://schemas.microsoft.com/office/drawing/2014/main" id="{5CBE11DC-B60C-4320-9DE5-B21E653F6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400" y="1690688"/>
            <a:ext cx="4288839" cy="428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360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6982-885D-427A-AD8A-1073D1969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should we practise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27DCD-9713-4E9E-82CF-B41E289D4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Need lots of progressively harder problems.</a:t>
            </a:r>
          </a:p>
          <a:p>
            <a:r>
              <a:rPr lang="en-AU" dirty="0"/>
              <a:t>Start with extremely basic ones.</a:t>
            </a:r>
          </a:p>
          <a:p>
            <a:r>
              <a:rPr lang="en-AU" dirty="0"/>
              <a:t>Vygotsky’s “Zone of Proximal Development”.</a:t>
            </a:r>
          </a:p>
          <a:p>
            <a:r>
              <a:rPr lang="en-AU" dirty="0"/>
              <a:t>That is, not too easy, not too hard.</a:t>
            </a:r>
          </a:p>
        </p:txBody>
      </p:sp>
      <p:pic>
        <p:nvPicPr>
          <p:cNvPr id="3076" name="Picture 4" descr="Image result for lev vygotsky">
            <a:extLst>
              <a:ext uri="{FF2B5EF4-FFF2-40B4-BE49-F238E27FC236}">
                <a16:creationId xmlns:a16="http://schemas.microsoft.com/office/drawing/2014/main" id="{5A7B3A60-90C1-4349-B569-422AF76A3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220" y="1754168"/>
            <a:ext cx="2562225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175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205FE-AC60-4226-9120-1F7CC097E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 of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D0FDB-2B58-40D4-8848-2A59AD00E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First program shows a pattern of squares.</a:t>
            </a:r>
          </a:p>
          <a:p>
            <a:r>
              <a:rPr lang="en-AU" dirty="0"/>
              <a:t>The key piece of code is this:</a:t>
            </a:r>
            <a:br>
              <a:rPr lang="en-AU" dirty="0"/>
            </a:b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FF7476-3199-4889-8B6B-7CCCAC6DF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068" y="2436882"/>
            <a:ext cx="2057415" cy="23145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5B18F1-F760-4E0D-A950-430FE22C3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452" y="2836336"/>
            <a:ext cx="4598749" cy="171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93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C431-F4A5-4292-BD1E-BA50DA5C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First steps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5478C1-4CEB-4B7E-B212-F3743078E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3208"/>
            <a:ext cx="5715042" cy="429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55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2DBF-725E-462C-B00B-62A792B4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Loops and conditionals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9453E2-D50B-4FD7-BCB7-ADB9812A0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4379"/>
            <a:ext cx="5781717" cy="315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63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2DA4-CAEE-48B1-AC08-41E69C98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Integers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C027D7-C77E-43A2-833E-1D22A7B77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3580"/>
            <a:ext cx="5543591" cy="274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79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7991-3BE7-4352-8F3C-5CF5CE68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Concepts in first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3107D-4DFC-4B55-9CFC-69722129D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Boolean, Integer, String, Array.</a:t>
            </a:r>
          </a:p>
          <a:p>
            <a:r>
              <a:rPr lang="en-AU" dirty="0"/>
              <a:t>Conditionals.</a:t>
            </a:r>
          </a:p>
          <a:p>
            <a:r>
              <a:rPr lang="en-AU" dirty="0"/>
              <a:t>Loops.</a:t>
            </a:r>
          </a:p>
          <a:p>
            <a:r>
              <a:rPr lang="en-AU" dirty="0" err="1"/>
              <a:t>Vals</a:t>
            </a:r>
            <a:r>
              <a:rPr lang="en-AU" dirty="0"/>
              <a:t>, vars, and scope.</a:t>
            </a:r>
          </a:p>
          <a:p>
            <a:r>
              <a:rPr lang="en-AU" dirty="0"/>
              <a:t>Lists, Sets, Maps.</a:t>
            </a:r>
          </a:p>
          <a:p>
            <a:r>
              <a:rPr lang="en-AU" dirty="0"/>
              <a:t>Null.</a:t>
            </a:r>
          </a:p>
          <a:p>
            <a:r>
              <a:rPr lang="en-AU" dirty="0"/>
              <a:t>Reading and writing files.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B1E43A-6009-472B-ABB2-2AABB9CAF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725" y="1825625"/>
            <a:ext cx="5448340" cy="260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19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8982-82A4-44A6-9935-32A67ADF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Part II of the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28D0-6A5A-4621-8320-DE4715543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Text-analysis projects to introduce OO concepts.</a:t>
            </a:r>
          </a:p>
          <a:p>
            <a:r>
              <a:rPr lang="en-AU" dirty="0"/>
              <a:t>Unit testing is a big focus.</a:t>
            </a:r>
          </a:p>
          <a:p>
            <a:r>
              <a:rPr lang="en-AU" dirty="0"/>
              <a:t>First project analyses the</a:t>
            </a:r>
            <a:br>
              <a:rPr lang="en-AU" dirty="0"/>
            </a:br>
            <a:r>
              <a:rPr lang="en-AU" dirty="0"/>
              <a:t>novels of Jane Austen.</a:t>
            </a:r>
          </a:p>
          <a:p>
            <a:r>
              <a:rPr lang="en-AU" dirty="0"/>
              <a:t>Big emphasis on unit testing.</a:t>
            </a:r>
            <a:br>
              <a:rPr lang="en-AU" dirty="0"/>
            </a:b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5D23FF-2E35-4597-B46D-A7568E3F9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717" y="2458232"/>
            <a:ext cx="5400714" cy="308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31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4751F-00A2-4D12-81B3-479234D5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Other text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3B2AA-E688-4C8B-8F23-9C37143A7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Find all anagrams of a word.</a:t>
            </a:r>
          </a:p>
          <a:p>
            <a:r>
              <a:rPr lang="en-AU" dirty="0"/>
              <a:t>Find all English palindromes.</a:t>
            </a:r>
          </a:p>
          <a:p>
            <a:r>
              <a:rPr lang="en-AU" dirty="0"/>
              <a:t>Discover word-to-word transformations from one word to another, one letter at a time.</a:t>
            </a:r>
          </a:p>
          <a:p>
            <a:r>
              <a:rPr lang="en-AU" dirty="0" err="1"/>
              <a:t>Eg</a:t>
            </a:r>
            <a:r>
              <a:rPr lang="en-AU" dirty="0"/>
              <a:t> fight -&gt; argue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457200" lvl="1" indent="0">
              <a:buNone/>
            </a:pP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421465-183F-4C8A-BC90-232E5BE18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910" y="4206264"/>
            <a:ext cx="8042330" cy="135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2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DB819-FA40-49D1-85A9-A836E9FAB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17C6D-F495-4D9F-85BA-BC4E84CFA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i="1" dirty="0"/>
              <a:t>Programming for Beginners, </a:t>
            </a:r>
            <a:r>
              <a:rPr lang="en-AU" dirty="0"/>
              <a:t>2017</a:t>
            </a:r>
            <a:endParaRPr lang="en-AU" i="1" dirty="0"/>
          </a:p>
          <a:p>
            <a:r>
              <a:rPr lang="en-AU" dirty="0"/>
              <a:t>Kotlin-based</a:t>
            </a:r>
          </a:p>
          <a:p>
            <a:r>
              <a:rPr lang="en-AU" dirty="0"/>
              <a:t>Why Kotlin?</a:t>
            </a:r>
          </a:p>
          <a:p>
            <a:r>
              <a:rPr lang="en-AU" dirty="0"/>
              <a:t>What is good programming?</a:t>
            </a:r>
          </a:p>
          <a:p>
            <a:r>
              <a:rPr lang="en-AU" dirty="0"/>
              <a:t>How do we learn best?</a:t>
            </a:r>
          </a:p>
          <a:p>
            <a:r>
              <a:rPr lang="en-AU" dirty="0"/>
              <a:t>Overview of the book.</a:t>
            </a:r>
          </a:p>
          <a:p>
            <a:endParaRPr lang="en-AU" dirty="0"/>
          </a:p>
        </p:txBody>
      </p:sp>
      <p:pic>
        <p:nvPicPr>
          <p:cNvPr id="5" name="Picture 4" descr="A picture containing guitar, sunglasses&#10;&#10;Description automatically generated">
            <a:extLst>
              <a:ext uri="{FF2B5EF4-FFF2-40B4-BE49-F238E27FC236}">
                <a16:creationId xmlns:a16="http://schemas.microsoft.com/office/drawing/2014/main" id="{08F84947-2BC3-48D5-BE9A-DD2B5183C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831" y="1457118"/>
            <a:ext cx="2992548" cy="478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91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7710-CB2A-417B-8958-1F8762C1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96B0E-F4EF-48E6-9073-9334E5907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Tree structures.</a:t>
            </a:r>
          </a:p>
          <a:p>
            <a:r>
              <a:rPr lang="en-AU" dirty="0"/>
              <a:t>Recursive data types.</a:t>
            </a:r>
          </a:p>
          <a:p>
            <a:r>
              <a:rPr lang="en-AU" dirty="0"/>
              <a:t>Lots of unit testing and refactoring.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9553FD-D2DC-4868-B8C6-F27816E04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982" y="1948138"/>
            <a:ext cx="4078605" cy="41151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E29E5A-C80A-4643-A5E1-88738BF5C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65010"/>
            <a:ext cx="6460782" cy="19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70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CE1A-A294-4E63-BAE1-EC38B560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Part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18C49-AEF0-4A70-AFC6-E31151C27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Image processing.</a:t>
            </a:r>
          </a:p>
          <a:p>
            <a:r>
              <a:rPr lang="en-AU" dirty="0"/>
              <a:t>We discuss how colour is modelled in computer systems.</a:t>
            </a:r>
          </a:p>
          <a:p>
            <a:r>
              <a:rPr lang="en-AU" dirty="0"/>
              <a:t>Challenges: drawing national flags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C4D5EE-EE7F-43B1-87A3-38AEACED0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09" y="3487812"/>
            <a:ext cx="3952875" cy="198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0F9D2A-4CC9-4932-9C92-314D8F65D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995" y="3645917"/>
            <a:ext cx="3421363" cy="23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05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DD25-16D3-4D36-BF96-1BC2DAB6C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Transforming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9AAB0-B8EA-43E5-825A-45C777C64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Pixel-by-pixel transformations are used to introduce functional programming concepts.</a:t>
            </a:r>
            <a:br>
              <a:rPr lang="en-AU" dirty="0"/>
            </a:b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18403-535B-47EB-8FEC-6B642098E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78" y="3205433"/>
            <a:ext cx="4513988" cy="2628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98D3AE-6449-42D4-82D5-29E55A8E1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936" y="3224516"/>
            <a:ext cx="4494865" cy="254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17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C679-F038-4535-88E4-3CE3D78DF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49E7D2-562C-4899-8601-F215989D8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2749"/>
            <a:ext cx="10515600" cy="395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43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13F7-AD90-4C0E-A919-A1EB64CC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0761A-0C1A-4CAF-80F3-3DAA40868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Image cropping and re-sizing.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6CEFE-58AF-4BAE-AB6D-27A245AFB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97" y="5540183"/>
            <a:ext cx="1143008" cy="866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EFC9C0-8ACC-48D5-9E40-54C8EBE11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739" y="5559233"/>
            <a:ext cx="1133483" cy="8477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6E5226-B58E-42AC-9B79-CEB6D2EBD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827" y="5764021"/>
            <a:ext cx="609604" cy="4381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6F8ADF-CA2E-4037-9E44-09033DC967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129" y="2356548"/>
            <a:ext cx="62579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44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DFB4-761D-4BDB-B294-B4CAEE8A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CGI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14351B-197D-447B-B413-CB25B2B3F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8265"/>
            <a:ext cx="4093243" cy="23264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9CECD1-890D-411F-A47B-AD83EB59C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225" y="2896249"/>
            <a:ext cx="6060799" cy="355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95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0F8F-F7A7-43D9-AB9A-2BFE1525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Part IV Computer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18273-E621-4A1B-9318-D6FDFD0FD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Finally introduce Floats.</a:t>
            </a:r>
          </a:p>
          <a:p>
            <a:r>
              <a:rPr lang="en-AU" dirty="0"/>
              <a:t>Also the REPL.</a:t>
            </a:r>
          </a:p>
          <a:p>
            <a:r>
              <a:rPr lang="en-AU" dirty="0"/>
              <a:t>Over a few chapters, we use the thresholding and image slicing techniques from previous chapters to build software for reading speed signs.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58A02-8D46-44D8-BA71-F7C8F1A16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26" y="4245245"/>
            <a:ext cx="1590687" cy="16573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FBC7A6-6282-417E-A5D6-6D11D62C7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556" y="4241722"/>
            <a:ext cx="1619262" cy="11334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F0BB45-286C-4566-B762-479CD0A6A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279" y="4688783"/>
            <a:ext cx="4162455" cy="5715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782061-5AE7-48E1-B38E-17C28AA5DB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7965" y="4688783"/>
            <a:ext cx="609604" cy="58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12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7420D-6D87-46A2-B6DE-9737DC72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35EC4-6D98-4F3B-89D9-16821576C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Continue slicing.</a:t>
            </a:r>
          </a:p>
          <a:p>
            <a:r>
              <a:rPr lang="en-AU" dirty="0"/>
              <a:t>Finally, write code to translate</a:t>
            </a:r>
            <a:br>
              <a:rPr lang="en-AU" dirty="0"/>
            </a:br>
            <a:r>
              <a:rPr lang="en-AU" dirty="0"/>
              <a:t>black and white images of</a:t>
            </a:r>
            <a:br>
              <a:rPr lang="en-AU" dirty="0"/>
            </a:br>
            <a:r>
              <a:rPr lang="en-AU" dirty="0"/>
              <a:t>single digits to actual numbers.</a:t>
            </a:r>
          </a:p>
          <a:p>
            <a:r>
              <a:rPr lang="en-AU" dirty="0"/>
              <a:t>The software is all fully unit-tested.</a:t>
            </a:r>
            <a:br>
              <a:rPr lang="en-AU" dirty="0"/>
            </a:br>
            <a:endParaRPr lang="en-A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C9A4AC-7EA2-42D5-BF72-4E8B0FB17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745" y="2383359"/>
            <a:ext cx="1390660" cy="6572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47445E-FB8B-4D55-B8C9-9D9E6F67F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782" y="2383359"/>
            <a:ext cx="1460644" cy="95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84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3C405-661F-4C66-B7E7-541DCD82E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F699-D321-4FD3-A249-6AA8D6A5B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Kotlin has:</a:t>
            </a:r>
          </a:p>
          <a:p>
            <a:pPr lvl="1"/>
            <a:r>
              <a:rPr lang="en-AU" dirty="0"/>
              <a:t>Consistent syntax</a:t>
            </a:r>
          </a:p>
          <a:p>
            <a:pPr lvl="1"/>
            <a:r>
              <a:rPr lang="en-AU" dirty="0"/>
              <a:t>Really strong type system</a:t>
            </a:r>
          </a:p>
          <a:p>
            <a:pPr lvl="1"/>
            <a:r>
              <a:rPr lang="en-AU" dirty="0"/>
              <a:t>Very low “noise” factor</a:t>
            </a:r>
          </a:p>
          <a:p>
            <a:r>
              <a:rPr lang="en-AU" dirty="0"/>
              <a:t>This makes it possible to write a short introductory programming book that takes a reader from zero to computer vision.</a:t>
            </a:r>
          </a:p>
          <a:p>
            <a:r>
              <a:rPr lang="en-AU" dirty="0"/>
              <a:t>Could not have done this so easily in other languages.</a:t>
            </a:r>
          </a:p>
        </p:txBody>
      </p:sp>
    </p:spTree>
    <p:extLst>
      <p:ext uri="{BB962C8B-B14F-4D97-AF65-F5344CB8AC3E}">
        <p14:creationId xmlns:p14="http://schemas.microsoft.com/office/powerpoint/2010/main" val="381480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E85D-7658-4E2A-A140-1E6E0D63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BD2B5-B674-41C7-AA5B-29831F789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Have been programming professionally for 20+ years.</a:t>
            </a:r>
          </a:p>
          <a:p>
            <a:r>
              <a:rPr lang="en-AU" dirty="0"/>
              <a:t>Did not start learning to program until I was in my mid 20s</a:t>
            </a:r>
          </a:p>
          <a:p>
            <a:r>
              <a:rPr lang="en-AU" dirty="0"/>
              <a:t>Have very strong recollections of how confused I was.</a:t>
            </a:r>
          </a:p>
          <a:p>
            <a:r>
              <a:rPr lang="en-AU" dirty="0"/>
              <a:t>Remember being overwhelmed by complexity.</a:t>
            </a:r>
          </a:p>
        </p:txBody>
      </p:sp>
    </p:spTree>
    <p:extLst>
      <p:ext uri="{BB962C8B-B14F-4D97-AF65-F5344CB8AC3E}">
        <p14:creationId xmlns:p14="http://schemas.microsoft.com/office/powerpoint/2010/main" val="2287424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B390-B6CB-4D5E-9DA1-15C7ABA3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good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7CAA8-2091-4368-9A6F-D192F628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As clearly written as possible</a:t>
            </a:r>
          </a:p>
          <a:p>
            <a:r>
              <a:rPr lang="en-AU" dirty="0"/>
              <a:t>Does the job required of it</a:t>
            </a:r>
          </a:p>
          <a:p>
            <a:r>
              <a:rPr lang="en-AU" dirty="0"/>
              <a:t>The two skills I really wanted to impart were Object-Oriented design and refactoring.</a:t>
            </a:r>
          </a:p>
          <a:p>
            <a:r>
              <a:rPr lang="en-AU" dirty="0"/>
              <a:t>Syntax and libraries can be discovered on an as-needed basis.</a:t>
            </a:r>
          </a:p>
        </p:txBody>
      </p:sp>
    </p:spTree>
    <p:extLst>
      <p:ext uri="{BB962C8B-B14F-4D97-AF65-F5344CB8AC3E}">
        <p14:creationId xmlns:p14="http://schemas.microsoft.com/office/powerpoint/2010/main" val="173569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4355F-E1B0-447D-9F22-A451EADD9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0A4D2-F2BF-4D5D-B8EB-27FD28194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Allows the user to build OO models of the world.</a:t>
            </a:r>
          </a:p>
          <a:p>
            <a:r>
              <a:rPr lang="en-AU" dirty="0"/>
              <a:t>Good refactoring tools.</a:t>
            </a:r>
          </a:p>
          <a:p>
            <a:r>
              <a:rPr lang="en-AU" dirty="0"/>
              <a:t>General-purpose.</a:t>
            </a:r>
          </a:p>
          <a:p>
            <a:r>
              <a:rPr lang="en-AU" dirty="0"/>
              <a:t>Multi-platform.</a:t>
            </a:r>
          </a:p>
          <a:p>
            <a:r>
              <a:rPr lang="en-AU" dirty="0"/>
              <a:t>Needs file system and imaging libraries for the projects.</a:t>
            </a:r>
          </a:p>
          <a:p>
            <a:r>
              <a:rPr lang="en-AU" dirty="0"/>
              <a:t>Unit testing easy.</a:t>
            </a:r>
          </a:p>
          <a:p>
            <a:r>
              <a:rPr lang="en-AU" dirty="0"/>
              <a:t>Low effort to get started.</a:t>
            </a:r>
          </a:p>
        </p:txBody>
      </p:sp>
    </p:spTree>
    <p:extLst>
      <p:ext uri="{BB962C8B-B14F-4D97-AF65-F5344CB8AC3E}">
        <p14:creationId xmlns:p14="http://schemas.microsoft.com/office/powerpoint/2010/main" val="23636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C2848-FD8B-4EA5-A673-29075E5D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importance of strong 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071E5-F547-4BCD-A767-50345D2C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Strong type systems allow us to reason about programs.</a:t>
            </a:r>
          </a:p>
          <a:p>
            <a:r>
              <a:rPr lang="en-AU" dirty="0"/>
              <a:t>The IDE can be much more helpful in a strongly typed language.</a:t>
            </a:r>
          </a:p>
          <a:p>
            <a:r>
              <a:rPr lang="en-AU" dirty="0"/>
              <a:t>Want to use the best tools possible.</a:t>
            </a:r>
          </a:p>
          <a:p>
            <a:r>
              <a:rPr lang="en-AU" dirty="0"/>
              <a:t>As programming languages evolve, they get stronger type systems.</a:t>
            </a:r>
            <a:br>
              <a:rPr lang="en-AU" dirty="0"/>
            </a:br>
            <a:r>
              <a:rPr lang="en-AU" dirty="0"/>
              <a:t>C  -&gt;  C++  -&gt;  STL</a:t>
            </a:r>
            <a:br>
              <a:rPr lang="en-AU" dirty="0"/>
            </a:br>
            <a:r>
              <a:rPr lang="en-AU" dirty="0"/>
              <a:t>Java  -&gt;  Generics</a:t>
            </a:r>
            <a:br>
              <a:rPr lang="en-AU" dirty="0"/>
            </a:br>
            <a:r>
              <a:rPr lang="en-AU" dirty="0"/>
              <a:t>JS  -&gt;  TypeScript</a:t>
            </a:r>
          </a:p>
        </p:txBody>
      </p:sp>
    </p:spTree>
    <p:extLst>
      <p:ext uri="{BB962C8B-B14F-4D97-AF65-F5344CB8AC3E}">
        <p14:creationId xmlns:p14="http://schemas.microsoft.com/office/powerpoint/2010/main" val="202333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5F94-748D-4CED-9C43-5C6038926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Kotlin has the best type system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65246A-641A-41EC-816F-72804CF758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05668"/>
            <a:ext cx="10515600" cy="275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FD8A13-E522-4F49-8C16-023CB9753ADB}"/>
              </a:ext>
            </a:extLst>
          </p:cNvPr>
          <p:cNvSpPr/>
          <p:nvPr/>
        </p:nvSpPr>
        <p:spPr>
          <a:xfrm>
            <a:off x="793456" y="5662278"/>
            <a:ext cx="4689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3"/>
              </a:rPr>
              <a:t>http://www.natpryce.com/articles/000818.html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5256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4FB1F-DDEC-43C8-8DD5-1224A750A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Prevention is better than cure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E851D-CCAA-4058-B2DA-ADFBD897C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There’s lots of data on how much cheaper it is to find bugs early.</a:t>
            </a:r>
          </a:p>
          <a:p>
            <a:r>
              <a:rPr lang="en-AU" dirty="0"/>
              <a:t>Best of all is if the IDE points bugs out to us straight away.</a:t>
            </a:r>
          </a:p>
          <a:p>
            <a:r>
              <a:rPr lang="en-AU" dirty="0"/>
              <a:t>Example of hours wasted writing an Angular TypeScript test.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BA9933-4214-4E44-B752-70850296D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494" y="3605138"/>
            <a:ext cx="4914936" cy="24384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F0F0AF-FB06-4ED4-9D31-5D14AB403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557" y="3567038"/>
            <a:ext cx="4848260" cy="247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80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431D-9480-4DFD-ADDB-7CB73B0D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Choice of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CE858-A558-41FD-B546-F5525B8F6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JS too horrible to consider. Type system weak. Undefined vs null.</a:t>
            </a:r>
          </a:p>
          <a:p>
            <a:r>
              <a:rPr lang="en-AU" dirty="0"/>
              <a:t>Swift too limited. C# too.</a:t>
            </a:r>
          </a:p>
          <a:p>
            <a:r>
              <a:rPr lang="en-AU" dirty="0"/>
              <a:t>C++ too complex.</a:t>
            </a:r>
          </a:p>
          <a:p>
            <a:r>
              <a:rPr lang="en-AU" dirty="0"/>
              <a:t>Started out in Java. Got bogged down in explaining hash code, equals.</a:t>
            </a:r>
          </a:p>
          <a:p>
            <a:r>
              <a:rPr lang="en-AU" dirty="0"/>
              <a:t>Java is not simple as it has many, many ways of doing the same thing.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2408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Words>701</Words>
  <Application>Microsoft Office PowerPoint</Application>
  <PresentationFormat>Widescreen</PresentationFormat>
  <Paragraphs>111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Kotlin as a first language</vt:lpstr>
      <vt:lpstr>Introduction</vt:lpstr>
      <vt:lpstr>My background</vt:lpstr>
      <vt:lpstr>What is good software</vt:lpstr>
      <vt:lpstr>Criteria</vt:lpstr>
      <vt:lpstr>The importance of strong typing</vt:lpstr>
      <vt:lpstr>Kotlin has the best type system</vt:lpstr>
      <vt:lpstr>Prevention is better than cure</vt:lpstr>
      <vt:lpstr>Choice of language</vt:lpstr>
      <vt:lpstr>Kotlin to the rescue</vt:lpstr>
      <vt:lpstr>How we learn best</vt:lpstr>
      <vt:lpstr>How should we practise programming?</vt:lpstr>
      <vt:lpstr>Overview of book</vt:lpstr>
      <vt:lpstr>First steps</vt:lpstr>
      <vt:lpstr>Loops and conditionals</vt:lpstr>
      <vt:lpstr>Integers</vt:lpstr>
      <vt:lpstr>Concepts in first section</vt:lpstr>
      <vt:lpstr>Part II of the book</vt:lpstr>
      <vt:lpstr>Other text projects</vt:lpstr>
      <vt:lpstr>PowerPoint Presentation</vt:lpstr>
      <vt:lpstr>Part III</vt:lpstr>
      <vt:lpstr>Transforming images</vt:lpstr>
      <vt:lpstr>PowerPoint Presentation</vt:lpstr>
      <vt:lpstr>PowerPoint Presentation</vt:lpstr>
      <vt:lpstr>CGI</vt:lpstr>
      <vt:lpstr>Part IV Computer vision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 as a first language</dc:title>
  <dc:creator>Tim Lavers</dc:creator>
  <cp:lastModifiedBy>Tim Lavers</cp:lastModifiedBy>
  <cp:revision>1</cp:revision>
  <dcterms:created xsi:type="dcterms:W3CDTF">2019-09-29T05:55:14Z</dcterms:created>
  <dcterms:modified xsi:type="dcterms:W3CDTF">2019-09-30T10:53:18Z</dcterms:modified>
</cp:coreProperties>
</file>