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616917"/>
                  </p:ext>
                </p:extLst>
              </p:nvPr>
            </p:nvGraphicFramePr>
            <p:xfrm>
              <a:off x="105878" y="0"/>
              <a:ext cx="12086122" cy="67665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78" y="0"/>
                <a:ext cx="12086122" cy="67665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76eeb76-6679-4af4-a620-54f3e57397b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8e9b856-aa72-4c9b-a922-e86b2996468e/ReportSection?bookmarkGuid=175ea6af-698d-4ca3-9ae6-2d7454d2f2b6&amp;bookmarkUsage=1&amp;ctid=950a8a64-62d0-4c97-a721-86c494735e70&amp;fromEntryPoint=export&quot;"/>
    <we:property name="reportState" value="&quot;CONNECTED&quot;"/>
    <we:property name="reportEmbeddedTime" value="&quot;2024-08-16T12:02:51.464Z&quot;"/>
    <we:property name="creatorSessionId" value="&quot;899daea4-4ff4-45c6-8600-84d513f65423&quot;"/>
    <we:property name="creatorUserId" value="&quot;100320039A83A2AF&quot;"/>
    <we:property name="creatorTenantId" value="&quot;950a8a64-62d0-4c97-a721-86c494735e70&quot;"/>
    <we:property name="pageDisplayName" value="&quot;BA_DASHBOARD&quot;"/>
    <we:property name="pageName" value="&quot;ReportSection&quot;"/>
    <we:property name="reportName" value="&quot;British Airways&quot;"/>
    <we:property name="isVisualContainerHeaderHidden" value="false"/>
    <we:property name="isFiltersActionButtonVisible" value="true"/>
    <we:property name="initialStateBookmark" value="&quot;H4sIAAAAAAAAA+1YS2/bOBD+KwtdcjEKvSjJuTm2c8m2DeKil0VgjMiRwpYWtSSVxBvkvy9JyW3jZNfbFE4dbA0fpBlyHt+8SN0FjOtWwPodrDA4Dk6k/LwC9fm3KBgFzUB7//7s7eTibPlu8nZuybI1XDY6OL4LDKgazUeuOxBOgiX+cTkKQIhzqN1bBULjKGhRadmA4H9hv9iyjOrwfhTgbSukAidyYcCgE3ttl9t3qzt6k1iNQA2/xgVS01MvsJXKbN5Hge6fvEkPeU6YVziVjQHeWMGOlkVYFWlOMmRxmlUlQEwdveLCDEvK9fy2VdYf6+W6dThMrXW1VJyCCLzdCrUelEyl6Fb+af6AvpCdoniBlWc1hpu1lUQ7beQK1bK0cPOmDu4tEOdKWpg8X4NAvaRX0DQoPPNK3kwVWgNYcBzeX1qKtvvEgOZXNz/0pmrBKSoXq/KTRcI7ZPXVHl0GBrxfba+RY8+XzLPRu30X/M4tFL3sjyA6J/boBDSnR9Yi+7t0uIsNzo/EaWORMgtv5cKv2yHcp8og2rncB92i8umb6PrF2qvbL+TWBLsgj0galXHIxpiGBMiYVfHOPJmwa2iojdR2kkzqWmENm8Sc7zGDmm61bEFrbGpnp+Oeds0Qq/AZGUVBsQf5ZDdIxVCdrL3vM642qRCNtlw4IL/71CJFlGFZYZ4RSso8Kyu2O6wvV/4DeWmV1bw5pPqf2R1M3jRHP61OH2HTF2pcQIk5xKwkEOZZWEYVHFBEbS9sl17rAQXzQTN/+Uh+i8kQxATDNGZ5iBnQkBSY0PSAglgJXl+ZJYP1ryg+DUofRsCqss21SuKkKnIAUkXsVQzNTW+hctUKNLg1Psh+x2b8E8fmbs/73KoqKMdjyliZRwmx/zIpDqhCf3xwGry1dwdQ9Grh6/W0IPN4nhcn83SSzvLZ+HQ8ns9yckJmeTQtyMPY9meLymY+ScMqKzMkMC7y3dl/GJNotLsa935a+26LDuhw+d3Z1vJraT5AKXC7RzzZxC/kzd4H8WgQvg9Fj/C77O//0OjN7b9Xq6TwT73H1iaB1yh63p8dqrXV7PnbGt989cXu4traL6DVLhzuc4MlMfTWnuH6BaDk+pzb++Sg3VGUlP4evLFjM5ebToihx2YhS0lchJSEhKVJEmOUPH98/q8L9gYao5e2pStYllDXUG9PtudUreANToVVjQpZb/BUrko5vQJlXsGw/0+ouGR9sgkNo2r9Mv3Bf4RJoyIBWiY0jpKsYBkluz/W/SqIfw49b5bDsX2F7lPsj5cEk01nXlf+7wThgCqginCcMFLa0cAqimmRx8TJ3XmULeXt9gnVC3zqDio7o1ugeA4NPnEX9XOaIdtxH/3yFXfkrOHuaPPvG9xk/HJ7vb//G6Yu3vKRGAAA&quot;"/>
    <we:property name="bookmark" value="&quot;H4sIAAAAAAAAA+1YS2/bOBD+KwtdejEKvSjJuSWOc9nFIoiLXhaBMSJHClta1JJUEm+Q/74jSkZrJ4W3KZw62Bo+SDPUPL55kXwIhLStgvWfsMLgJDjT+vMKzOffomASNAOtSMIpK8qsZDH9M2TTCImrWyd1Y4OTh8CBqdF9lLYD1Qsi4l/XkwCUuoS6f6tAWZwELRqrG1DyHxwWE8uZDh8nAd63ShvoRS4cOOzF3tJyeicTovcJaQTu5C0ukLuBeoWtNm7zPgns8ORN2ub1wrzCmW4cyIYE97QswqpIc5ahiNOsKgFi3tMrqdy4pFzP71tD/pCX67aHY0bW1dpIDirwdhu0dlQy06pb+af5Fn2hO8PxCivPapx0a5LEO+v0Cs2yJNRlUwePBMSl0QST51tQaJf8BpoGlWfe6LuZQTJABCfh4zVRLH2nRjS/uPlhMNUqydH0sSo/ERLeIdJXe3QFOPB+tYNGiQNfC89G7/ZD8IckKAbZH0F1vdh3Z2Alf0cW0e+6x11tcH4izjpCyi28lQu/bo9wnyqj6N7lIeiEyqevousXW6/usJCTCbQgj1galXEoppiGDNhUVPHePDkVt9BwitRukpzWtcEaNok5P2AGNd1q2YK12NS9nT33omvGWIUvyCgORmzlE32gjUBztva+n0uzSYVosuPCEfk9pBYrogzLCvOMcVbmWVmJ/WF9vfIfyUtSVsvmmOr/nL4Q+q5599Pq9Ak2Q6HGBZSYQyxKBmGehWVUwRFFlHphu/RajyiYW8389SP5NSZjEBMM01jkIWbAQ1ZgwtMjCmKlZH3jlgLWv6L4PChDGAGripprlcRJVeQArIrEmxiam97C9apV6HBnfLDDjs34J47N/Z4PuVVVUE6nXIgyjxJG/zIpjqhCf3xwOrynswMYfrPw9XpRsHk8z4uzeXqanufn04vpdH6eszN2nkezgm3HdthbVJT5LA2rrKQjE0yLfH/2H8ckmuyvxoPv1r7boiPaXH53trXyVrsPUCrc7RHPNvErfXfwQTwZhR9C0RP8rofzPzR2c/of1Bqt/NPgMdmk8BbVwPu7Q7MmzZ6/q/H9F1/oK2nJfgWt7cPRXzcQSaC39ndcvwKU0l5KOk+O2nuK0dqfgzd2bOZy0yk19tgsFCmLi5CzkIk0SWKMkpePz/91wd5B4+ySWrqBZQl1DfXuZHtJ1SrZ4EyRajQoBoNnelXq2Q0Y9waG/X9CpU/WZ5vQOKrWr9Mf/CVMGhUJ8DLhcZRkhcg4239Z96sgvh162SzHbfsK+6vYHy8JoZvOva383wvCEVVAFeE0Eayk0SAqjmmRx6yXu3crW+r73R2qF/jcGVR3zrbA8RIafOYs6ue0QLHnPLp9i/v4+C/Doc8CaBgAAA==&quot;"/>
    <we:property name="datasetId" value="&quot;6edb3931-679d-4e63-bdc3-7b7d3cf775e7&quot;"/>
    <we:property name="embedUrl" value="&quot;/reportEmbed?reportId=f8e9b856-aa72-4c9b-a922-e86b2996468e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PowerPoint Presentation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SYED AHAD</cp:lastModifiedBy>
  <cp:revision>3</cp:revision>
  <dcterms:created xsi:type="dcterms:W3CDTF">2018-06-07T21:39:02Z</dcterms:created>
  <dcterms:modified xsi:type="dcterms:W3CDTF">2024-08-16T12:04:15Z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