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C72495-5083-4947-AC20-44B2797E7028}" v="22" dt="2025-03-28T09:41:02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ED8B-22DB-7A4B-2ABB-3816AF8AA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BE4A4-6042-2E90-DC47-62640F7F7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B8025-1F34-F88B-9D15-0355F715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43E8-842F-0EFA-A709-8F15C21D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12186-A9DF-358A-CD7B-654E830A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9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C329-A3BF-61B6-DC2F-1C1B7D85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3A6E5-D26F-A30A-421A-625EAE8FB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6FD30-5B39-0749-52B4-7DDF7D1F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9BBEE-7718-4EA7-6F49-B3C3B068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BDD3B-3D7A-0759-97B8-A39EFA05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0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C9B27-935D-5E3F-6EC7-A7BE87EB5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EA2F1-8930-0163-96C1-C3A959EE4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14528-30D4-743B-1239-B62A1BB7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42D2-E21B-3B95-6DF5-B88E4749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DF0B4-7ED3-0C83-A76C-7F079D41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3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F29B-D1AA-B955-8FB0-81703254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4E7AB-C6C3-99BE-9544-8B7F5A30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0DFD0-E25C-34E4-4D89-41298404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60D09-F358-5A28-BAEF-C0EF084E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BECFF-9264-AA6F-2B62-9B722A27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3017-906A-8EC5-73F7-76863624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BA8D9-E4FF-4579-1D44-3A874F8E9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DF9E9-C5DA-7406-CD8B-5F71EC51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A5EFD-7BFB-670F-B177-EA5E7E27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80106-FB32-31D1-F694-41690ACF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4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F4A0-1623-A028-73FC-60E0E647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AD5A-A978-0A02-68FA-6532FCA8E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733D8-FA3B-CC23-A92C-6F854C8A5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CE249-0AAB-E982-86A6-3E91875C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1908E-3626-57DB-F1BA-632DF6A0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02116-A541-3EFA-8C32-708104F7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2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431F-329C-6E06-35E1-29FFD4FA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37DBD-B23D-0A31-ED54-866902734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E42CE-4ADE-7D3E-4936-666E390B1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6EE4C-FE50-E175-70A8-0794B5A03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E6C5A-68E5-5EE6-D5D0-DC90241EE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7A6D2-B6FE-9140-547D-353A50FE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FA2B7-ACC2-2337-0DB5-0EFDA0BD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7CBB1-FA7D-C389-779A-4B39DF34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7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3776-1F2A-8BAD-AE98-FD1E1990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0BB51-6167-3746-CD73-A73BB96B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DEC71-5B6B-452D-2753-DFAAE608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37A84-3C4A-7A29-2961-19AE12F4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6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DECB6-702C-C8EA-20D7-904A37E3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77F2F-E183-3527-5D66-59FE3C4B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0E4BD-DFBF-42C1-01E0-A69DFF01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2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2963-E38A-BA37-9290-3DE8AEB9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4B17-3A00-C1C8-7FF4-C5B5C1C08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B88F3-50A3-4958-AB7D-F6E10C939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85C7C-6EFB-338F-A7AA-BC22D627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030CA-F9C8-83D8-3BE8-5D5E9CE2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140E1-D1AB-3158-5880-594A79D9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1FFF-7B49-3577-4EE5-6625428E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7BE04-B2A5-E4F6-2B21-F641B60F8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C53CD-9E03-24FB-1A56-315BCD526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B415B-9FAA-80C3-A71B-8E6A219A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2790F-6176-522F-687A-BA6F17E9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1E6B2-AA18-5D35-B602-0A6C6D95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7DF44-3281-7A09-8B8C-FFE220DE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6165E-D7C0-2CF5-8222-4C43F700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EC42-BD5F-F6D5-59B3-C1D36CAA0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304C9-2AF7-A79B-2195-4C096A6EB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1C268-68BF-6016-1837-788CB4522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6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5680-EEE2-BD1B-EBDF-D475B81CE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2D25-4D50-28FB-7D3C-98971FB85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470245B7-D46D-FA7F-AAE6-98EF671F3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52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DB3B2-A5C5-D0BD-58E1-A6C7EF063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D944-2718-5DFB-8338-1D04C02AC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3CC69-1A7B-F800-5DE8-EEB63ECAA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BC983757-2935-D42D-FB5D-8B2773C5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  <p:pic>
        <p:nvPicPr>
          <p:cNvPr id="5" name="Picture 4" descr="A group of graphs and charts&#10;&#10;AI-generated content may be incorrect.">
            <a:extLst>
              <a:ext uri="{FF2B5EF4-FFF2-40B4-BE49-F238E27FC236}">
                <a16:creationId xmlns:a16="http://schemas.microsoft.com/office/drawing/2014/main" id="{C3E9A702-4F3C-8FD2-E546-23E9DB83F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" y="0"/>
            <a:ext cx="12055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5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F8EFE-C5B4-9A19-D1D1-8057FA3C6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E2E5-3B6C-450E-D717-C6763C0AB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195F3-3513-753B-0BAA-FFF9A3B1D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2B343311-71BD-F81C-76B6-83F32096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  <p:pic>
        <p:nvPicPr>
          <p:cNvPr id="5" name="Picture 4" descr="A group of graphs and charts&#10;&#10;AI-generated content may be incorrect.">
            <a:extLst>
              <a:ext uri="{FF2B5EF4-FFF2-40B4-BE49-F238E27FC236}">
                <a16:creationId xmlns:a16="http://schemas.microsoft.com/office/drawing/2014/main" id="{D8854214-FB87-3183-348A-470123550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" y="0"/>
            <a:ext cx="12055079" cy="6858000"/>
          </a:xfrm>
          <a:prstGeom prst="rect">
            <a:avLst/>
          </a:prstGeom>
        </p:spPr>
      </p:pic>
      <p:pic>
        <p:nvPicPr>
          <p:cNvPr id="7" name="Picture 6" descr="A graph of blue and red lines&#10;&#10;AI-generated content may be incorrect.">
            <a:extLst>
              <a:ext uri="{FF2B5EF4-FFF2-40B4-BE49-F238E27FC236}">
                <a16:creationId xmlns:a16="http://schemas.microsoft.com/office/drawing/2014/main" id="{65AB83FC-8686-69BE-11D2-499BBF76F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0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70B01F-BE4F-0A9F-1642-D13DABFFA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99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BE21DF-6911-FFC3-E8F7-29E4091E0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8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lose-up of a graph&#10;&#10;AI-generated content may be incorrect.">
            <a:extLst>
              <a:ext uri="{FF2B5EF4-FFF2-40B4-BE49-F238E27FC236}">
                <a16:creationId xmlns:a16="http://schemas.microsoft.com/office/drawing/2014/main" id="{F91E9EBA-6921-183E-AA7F-4D9B2E407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87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DA9110DE-46FD-5615-9A4C-13EE6E4E9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3" r="-2" b="-2"/>
          <a:stretch/>
        </p:blipFill>
        <p:spPr>
          <a:xfrm>
            <a:off x="446314" y="1088572"/>
            <a:ext cx="5998029" cy="5212234"/>
          </a:xfrm>
          <a:prstGeom prst="rect">
            <a:avLst/>
          </a:prstGeom>
        </p:spPr>
      </p:pic>
      <p:pic>
        <p:nvPicPr>
          <p:cNvPr id="7" name="Picture 6" descr="A graph with dots and red line&#10;&#10;AI-generated content may be incorrect.">
            <a:extLst>
              <a:ext uri="{FF2B5EF4-FFF2-40B4-BE49-F238E27FC236}">
                <a16:creationId xmlns:a16="http://schemas.microsoft.com/office/drawing/2014/main" id="{385B42A8-C258-FA34-32EC-72BB15205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3" r="-2" b="-2"/>
          <a:stretch/>
        </p:blipFill>
        <p:spPr>
          <a:xfrm>
            <a:off x="6189934" y="1088572"/>
            <a:ext cx="5803323" cy="52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47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FE89CD-BE72-18B0-EF83-F66839F68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9" y="34185"/>
            <a:ext cx="6272169" cy="3394813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B6D97B-8A3D-4A50-05B4-1A06232EC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34186"/>
            <a:ext cx="6021798" cy="3394814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8E4277-E3B0-6DF6-25C7-B4174EF79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3428998"/>
            <a:ext cx="6272169" cy="3394812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0C3D27-C8D1-4E0B-D164-418802FB6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69" y="3428998"/>
            <a:ext cx="5921831" cy="3463187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65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FC36E3-D921-1F0D-F607-E2E77AEBC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973"/>
            <a:ext cx="5823857" cy="3559654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1DF907-C9E1-10B5-2F52-C97583F4D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56" y="-31250"/>
            <a:ext cx="6368144" cy="3666716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8ABD2F-4A0B-3526-0F4B-9790FD2DC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7627"/>
            <a:ext cx="6025073" cy="339563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B507FD-F27A-0407-F9A8-F4B68E752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073" y="3635465"/>
            <a:ext cx="6166927" cy="333779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625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DA3CA0-6B2F-7656-C709-72B7C1B5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Woman with hands together">
            <a:extLst>
              <a:ext uri="{FF2B5EF4-FFF2-40B4-BE49-F238E27FC236}">
                <a16:creationId xmlns:a16="http://schemas.microsoft.com/office/drawing/2014/main" id="{54C6E1AE-C938-A17D-94D3-48F105224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5699" y="2215339"/>
            <a:ext cx="3781051" cy="349888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D3CE5-5E08-6DF2-C385-1799F8F96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1912-27E1-A04F-F9F7-6785D33F5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CCB70-F1DB-350E-8C2B-CBAFBEEF4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455C71-21A5-B17F-24E8-6D80B897A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8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21B2D-4E71-949A-C3E6-36B768AC5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06A4-166A-5D65-876C-8DDB5777A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04E5F-B6D6-D1BF-A5A7-B10988237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5034C7-7AE5-1379-C7E0-BEA912313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8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0386D-F79A-3FD2-34C6-25CFEB63A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BC87-8E04-357B-8D4B-841C94F8B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03FD7-722E-F05D-623B-243AB02FD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8DC54636-B272-A8EA-BDD6-AD86A6607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4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5BBE7-3731-911A-C9ED-D600A9F1F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4DFE-5B24-3C5E-AEBD-CE236AFFA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4FE97-B1D5-31DB-0733-F1627FB54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1AAEBEB4-AD07-7EFC-897C-10EA462A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26D75-96BC-059E-7049-941A1594E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15F4-F5A5-03E8-E741-B7510AFE8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95302-070E-B729-B534-28C41E1FC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5CF4BB53-CA76-B321-7A84-EED3818C9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C244EE7-67E2-AB7A-C982-AE01E96AC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6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A8968-80F7-6E41-0FA9-FD516BE8C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0F44-3ACB-E7A9-B1A6-D7A421B21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91374-33EB-B1BB-8DB9-E5F8740AA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D5C94127-3AEC-2126-41C7-E74B077A2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AC9E48-C37D-7B04-C1A8-713F1843B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8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C1CE0-343A-944D-29F6-96211451D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186C-5FE0-B53B-BFF9-91B046F71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52F5A-FCEC-52E5-3B48-AEFDB4C4C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E8B0625F-24C0-9E9B-D502-B8AB0B5AD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85725B-A43A-78F3-5384-7681298DB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8CAF4-49A2-55ED-F8D6-648489D8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Performance Indicators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lose-up of a number&#10;&#10;AI-generated content may be incorrect.">
            <a:extLst>
              <a:ext uri="{FF2B5EF4-FFF2-40B4-BE49-F238E27FC236}">
                <a16:creationId xmlns:a16="http://schemas.microsoft.com/office/drawing/2014/main" id="{09367582-50FB-C96B-E1DF-2F6816249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51713"/>
            <a:ext cx="7188199" cy="415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5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Widescreen</PresentationFormat>
  <Paragraphs>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Performance Indicators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faizan</dc:creator>
  <cp:lastModifiedBy>syed faizan</cp:lastModifiedBy>
  <cp:revision>1</cp:revision>
  <dcterms:created xsi:type="dcterms:W3CDTF">2025-03-28T09:22:32Z</dcterms:created>
  <dcterms:modified xsi:type="dcterms:W3CDTF">2025-03-28T09:42:16Z</dcterms:modified>
</cp:coreProperties>
</file>