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61" r:id="rId9"/>
    <p:sldId id="262" r:id="rId10"/>
    <p:sldId id="263" r:id="rId11"/>
    <p:sldId id="265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C72495-5083-4947-AC20-44B2797E7028}" v="24" dt="2025-03-28T15:59:45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26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 faizan" userId="f65f29c049462b58" providerId="LiveId" clId="{E3C72495-5083-4947-AC20-44B2797E7028}"/>
    <pc:docChg chg="undo custSel addSld modSld">
      <pc:chgData name="syed faizan" userId="f65f29c049462b58" providerId="LiveId" clId="{E3C72495-5083-4947-AC20-44B2797E7028}" dt="2025-03-28T15:59:47.208" v="243" actId="26606"/>
      <pc:docMkLst>
        <pc:docMk/>
      </pc:docMkLst>
      <pc:sldChg chg="addSp modSp new mod">
        <pc:chgData name="syed faizan" userId="f65f29c049462b58" providerId="LiveId" clId="{E3C72495-5083-4947-AC20-44B2797E7028}" dt="2025-03-28T09:23:15.297" v="3" actId="962"/>
        <pc:sldMkLst>
          <pc:docMk/>
          <pc:sldMk cId="596852172" sldId="256"/>
        </pc:sldMkLst>
        <pc:picChg chg="add mod">
          <ac:chgData name="syed faizan" userId="f65f29c049462b58" providerId="LiveId" clId="{E3C72495-5083-4947-AC20-44B2797E7028}" dt="2025-03-28T09:23:15.297" v="3" actId="962"/>
          <ac:picMkLst>
            <pc:docMk/>
            <pc:sldMk cId="596852172" sldId="256"/>
            <ac:picMk id="5" creationId="{470245B7-D46D-FA7F-AAE6-98EF671F33C5}"/>
          </ac:picMkLst>
        </pc:picChg>
      </pc:sldChg>
      <pc:sldChg chg="addSp delSp modSp add mod">
        <pc:chgData name="syed faizan" userId="f65f29c049462b58" providerId="LiveId" clId="{E3C72495-5083-4947-AC20-44B2797E7028}" dt="2025-03-28T09:24:50.500" v="29" actId="962"/>
        <pc:sldMkLst>
          <pc:docMk/>
          <pc:sldMk cId="898589262" sldId="257"/>
        </pc:sldMkLst>
        <pc:picChg chg="del">
          <ac:chgData name="syed faizan" userId="f65f29c049462b58" providerId="LiveId" clId="{E3C72495-5083-4947-AC20-44B2797E7028}" dt="2025-03-28T09:23:55.652" v="8" actId="478"/>
          <ac:picMkLst>
            <pc:docMk/>
            <pc:sldMk cId="898589262" sldId="257"/>
            <ac:picMk id="5" creationId="{6B123B3F-52E8-221A-3141-8698C3C6806E}"/>
          </ac:picMkLst>
        </pc:picChg>
        <pc:picChg chg="add mod">
          <ac:chgData name="syed faizan" userId="f65f29c049462b58" providerId="LiveId" clId="{E3C72495-5083-4947-AC20-44B2797E7028}" dt="2025-03-28T09:24:34.083" v="26" actId="931"/>
          <ac:picMkLst>
            <pc:docMk/>
            <pc:sldMk cId="898589262" sldId="257"/>
            <ac:picMk id="6" creationId="{C0F81BE3-E58A-53FC-193E-54C2399F3E23}"/>
          </ac:picMkLst>
        </pc:picChg>
        <pc:picChg chg="add mod">
          <ac:chgData name="syed faizan" userId="f65f29c049462b58" providerId="LiveId" clId="{E3C72495-5083-4947-AC20-44B2797E7028}" dt="2025-03-28T09:24:34.083" v="26" actId="931"/>
          <ac:picMkLst>
            <pc:docMk/>
            <pc:sldMk cId="898589262" sldId="257"/>
            <ac:picMk id="8" creationId="{285EE61C-BF74-1344-AE65-4953DC59D682}"/>
          </ac:picMkLst>
        </pc:picChg>
        <pc:picChg chg="add mod">
          <ac:chgData name="syed faizan" userId="f65f29c049462b58" providerId="LiveId" clId="{E3C72495-5083-4947-AC20-44B2797E7028}" dt="2025-03-28T09:24:34.083" v="26" actId="931"/>
          <ac:picMkLst>
            <pc:docMk/>
            <pc:sldMk cId="898589262" sldId="257"/>
            <ac:picMk id="10" creationId="{8AD52BB6-0608-0849-6EC2-993BA8788B62}"/>
          </ac:picMkLst>
        </pc:picChg>
        <pc:picChg chg="add mod">
          <ac:chgData name="syed faizan" userId="f65f29c049462b58" providerId="LiveId" clId="{E3C72495-5083-4947-AC20-44B2797E7028}" dt="2025-03-28T09:24:34.083" v="26" actId="931"/>
          <ac:picMkLst>
            <pc:docMk/>
            <pc:sldMk cId="898589262" sldId="257"/>
            <ac:picMk id="12" creationId="{AA618028-12F6-CF24-20D1-5550031A8D01}"/>
          </ac:picMkLst>
        </pc:picChg>
        <pc:picChg chg="add mod">
          <ac:chgData name="syed faizan" userId="f65f29c049462b58" providerId="LiveId" clId="{E3C72495-5083-4947-AC20-44B2797E7028}" dt="2025-03-28T09:24:34.083" v="26" actId="931"/>
          <ac:picMkLst>
            <pc:docMk/>
            <pc:sldMk cId="898589262" sldId="257"/>
            <ac:picMk id="14" creationId="{68A9168A-F95D-8B56-7B8B-5258A6CF0354}"/>
          </ac:picMkLst>
        </pc:picChg>
        <pc:picChg chg="add mod">
          <ac:chgData name="syed faizan" userId="f65f29c049462b58" providerId="LiveId" clId="{E3C72495-5083-4947-AC20-44B2797E7028}" dt="2025-03-28T09:24:50.500" v="29" actId="962"/>
          <ac:picMkLst>
            <pc:docMk/>
            <pc:sldMk cId="898589262" sldId="257"/>
            <ac:picMk id="16" creationId="{3F455C71-21A5-B17F-24E8-6D80B897A9C7}"/>
          </ac:picMkLst>
        </pc:picChg>
      </pc:sldChg>
      <pc:sldChg chg="addSp delSp modSp add mod">
        <pc:chgData name="syed faizan" userId="f65f29c049462b58" providerId="LiveId" clId="{E3C72495-5083-4947-AC20-44B2797E7028}" dt="2025-03-28T09:25:01.562" v="32" actId="962"/>
        <pc:sldMkLst>
          <pc:docMk/>
          <pc:sldMk cId="525880660" sldId="258"/>
        </pc:sldMkLst>
        <pc:picChg chg="del">
          <ac:chgData name="syed faizan" userId="f65f29c049462b58" providerId="LiveId" clId="{E3C72495-5083-4947-AC20-44B2797E7028}" dt="2025-03-28T09:23:59.280" v="9" actId="478"/>
          <ac:picMkLst>
            <pc:docMk/>
            <pc:sldMk cId="525880660" sldId="258"/>
            <ac:picMk id="5" creationId="{A71BC776-AF90-F5F2-C408-687974E7BD85}"/>
          </ac:picMkLst>
        </pc:picChg>
        <pc:picChg chg="add mod">
          <ac:chgData name="syed faizan" userId="f65f29c049462b58" providerId="LiveId" clId="{E3C72495-5083-4947-AC20-44B2797E7028}" dt="2025-03-28T09:25:01.562" v="32" actId="962"/>
          <ac:picMkLst>
            <pc:docMk/>
            <pc:sldMk cId="525880660" sldId="258"/>
            <ac:picMk id="6" creationId="{435034C7-7AE5-1379-C7E0-BEA912313540}"/>
          </ac:picMkLst>
        </pc:picChg>
      </pc:sldChg>
      <pc:sldChg chg="addSp delSp modSp add mod">
        <pc:chgData name="syed faizan" userId="f65f29c049462b58" providerId="LiveId" clId="{E3C72495-5083-4947-AC20-44B2797E7028}" dt="2025-03-28T09:25:13.886" v="35" actId="962"/>
        <pc:sldMkLst>
          <pc:docMk/>
          <pc:sldMk cId="4081040929" sldId="259"/>
        </pc:sldMkLst>
        <pc:picChg chg="del">
          <ac:chgData name="syed faizan" userId="f65f29c049462b58" providerId="LiveId" clId="{E3C72495-5083-4947-AC20-44B2797E7028}" dt="2025-03-28T09:24:02.158" v="10" actId="478"/>
          <ac:picMkLst>
            <pc:docMk/>
            <pc:sldMk cId="4081040929" sldId="259"/>
            <ac:picMk id="5" creationId="{B584F437-D6E2-438E-342B-C4F1C6926516}"/>
          </ac:picMkLst>
        </pc:picChg>
        <pc:picChg chg="add mod">
          <ac:chgData name="syed faizan" userId="f65f29c049462b58" providerId="LiveId" clId="{E3C72495-5083-4947-AC20-44B2797E7028}" dt="2025-03-28T09:25:13.886" v="35" actId="962"/>
          <ac:picMkLst>
            <pc:docMk/>
            <pc:sldMk cId="4081040929" sldId="259"/>
            <ac:picMk id="6" creationId="{8DC54636-B272-A8EA-BDD6-AD86A66078BA}"/>
          </ac:picMkLst>
        </pc:picChg>
      </pc:sldChg>
      <pc:sldChg chg="addSp delSp modSp add mod">
        <pc:chgData name="syed faizan" userId="f65f29c049462b58" providerId="LiveId" clId="{E3C72495-5083-4947-AC20-44B2797E7028}" dt="2025-03-28T09:25:29.430" v="38" actId="962"/>
        <pc:sldMkLst>
          <pc:docMk/>
          <pc:sldMk cId="81003938" sldId="260"/>
        </pc:sldMkLst>
        <pc:picChg chg="del">
          <ac:chgData name="syed faizan" userId="f65f29c049462b58" providerId="LiveId" clId="{E3C72495-5083-4947-AC20-44B2797E7028}" dt="2025-03-28T09:24:04.868" v="11" actId="478"/>
          <ac:picMkLst>
            <pc:docMk/>
            <pc:sldMk cId="81003938" sldId="260"/>
            <ac:picMk id="5" creationId="{870C5ADB-CD80-2A94-F1F3-0C553E29BE9D}"/>
          </ac:picMkLst>
        </pc:picChg>
        <pc:picChg chg="add mod">
          <ac:chgData name="syed faizan" userId="f65f29c049462b58" providerId="LiveId" clId="{E3C72495-5083-4947-AC20-44B2797E7028}" dt="2025-03-28T09:25:29.430" v="38" actId="962"/>
          <ac:picMkLst>
            <pc:docMk/>
            <pc:sldMk cId="81003938" sldId="260"/>
            <ac:picMk id="6" creationId="{1AAEBEB4-AD07-7EFC-897C-10EA462AD2D6}"/>
          </ac:picMkLst>
        </pc:picChg>
      </pc:sldChg>
      <pc:sldChg chg="addSp modSp add mod">
        <pc:chgData name="syed faizan" userId="f65f29c049462b58" providerId="LiveId" clId="{E3C72495-5083-4947-AC20-44B2797E7028}" dt="2025-03-28T09:26:28.607" v="45" actId="962"/>
        <pc:sldMkLst>
          <pc:docMk/>
          <pc:sldMk cId="1170267661" sldId="261"/>
        </pc:sldMkLst>
        <pc:picChg chg="add mod">
          <ac:chgData name="syed faizan" userId="f65f29c049462b58" providerId="LiveId" clId="{E3C72495-5083-4947-AC20-44B2797E7028}" dt="2025-03-28T09:26:28.607" v="45" actId="962"/>
          <ac:picMkLst>
            <pc:docMk/>
            <pc:sldMk cId="1170267661" sldId="261"/>
            <ac:picMk id="5" creationId="{8C244EE7-67E2-AB7A-C982-AE01E96AC7FB}"/>
          </ac:picMkLst>
        </pc:picChg>
      </pc:sldChg>
      <pc:sldChg chg="addSp modSp add mod">
        <pc:chgData name="syed faizan" userId="f65f29c049462b58" providerId="LiveId" clId="{E3C72495-5083-4947-AC20-44B2797E7028}" dt="2025-03-28T09:26:49.117" v="48" actId="962"/>
        <pc:sldMkLst>
          <pc:docMk/>
          <pc:sldMk cId="1421080506" sldId="262"/>
        </pc:sldMkLst>
        <pc:picChg chg="add mod">
          <ac:chgData name="syed faizan" userId="f65f29c049462b58" providerId="LiveId" clId="{E3C72495-5083-4947-AC20-44B2797E7028}" dt="2025-03-28T09:26:49.117" v="48" actId="962"/>
          <ac:picMkLst>
            <pc:docMk/>
            <pc:sldMk cId="1421080506" sldId="262"/>
            <ac:picMk id="5" creationId="{82AC9E48-C37D-7B04-C1A8-713F1843BDFA}"/>
          </ac:picMkLst>
        </pc:picChg>
      </pc:sldChg>
      <pc:sldChg chg="addSp modSp add mod">
        <pc:chgData name="syed faizan" userId="f65f29c049462b58" providerId="LiveId" clId="{E3C72495-5083-4947-AC20-44B2797E7028}" dt="2025-03-28T09:27:02.298" v="51" actId="962"/>
        <pc:sldMkLst>
          <pc:docMk/>
          <pc:sldMk cId="1637319579" sldId="263"/>
        </pc:sldMkLst>
        <pc:picChg chg="add mod">
          <ac:chgData name="syed faizan" userId="f65f29c049462b58" providerId="LiveId" clId="{E3C72495-5083-4947-AC20-44B2797E7028}" dt="2025-03-28T09:27:02.298" v="51" actId="962"/>
          <ac:picMkLst>
            <pc:docMk/>
            <pc:sldMk cId="1637319579" sldId="263"/>
            <ac:picMk id="5" creationId="{CB85725B-A43A-78F3-5384-7681298DB663}"/>
          </ac:picMkLst>
        </pc:picChg>
      </pc:sldChg>
      <pc:sldChg chg="addSp modSp add mod">
        <pc:chgData name="syed faizan" userId="f65f29c049462b58" providerId="LiveId" clId="{E3C72495-5083-4947-AC20-44B2797E7028}" dt="2025-03-28T09:27:20.080" v="54" actId="962"/>
        <pc:sldMkLst>
          <pc:docMk/>
          <pc:sldMk cId="3741050960" sldId="264"/>
        </pc:sldMkLst>
        <pc:picChg chg="add mod">
          <ac:chgData name="syed faizan" userId="f65f29c049462b58" providerId="LiveId" clId="{E3C72495-5083-4947-AC20-44B2797E7028}" dt="2025-03-28T09:27:20.080" v="54" actId="962"/>
          <ac:picMkLst>
            <pc:docMk/>
            <pc:sldMk cId="3741050960" sldId="264"/>
            <ac:picMk id="5" creationId="{C3E9A702-4F3C-8FD2-E546-23E9DB83F78E}"/>
          </ac:picMkLst>
        </pc:picChg>
      </pc:sldChg>
      <pc:sldChg chg="addSp delSp modSp new mod setBg">
        <pc:chgData name="syed faizan" userId="f65f29c049462b58" providerId="LiveId" clId="{E3C72495-5083-4947-AC20-44B2797E7028}" dt="2025-03-28T09:28:19.402" v="88" actId="26606"/>
        <pc:sldMkLst>
          <pc:docMk/>
          <pc:sldMk cId="2656052046" sldId="265"/>
        </pc:sldMkLst>
        <pc:spChg chg="mod">
          <ac:chgData name="syed faizan" userId="f65f29c049462b58" providerId="LiveId" clId="{E3C72495-5083-4947-AC20-44B2797E7028}" dt="2025-03-28T09:28:19.402" v="88" actId="26606"/>
          <ac:spMkLst>
            <pc:docMk/>
            <pc:sldMk cId="2656052046" sldId="265"/>
            <ac:spMk id="2" creationId="{B4E8CAF4-49A2-55ED-F8D6-648489D80C41}"/>
          </ac:spMkLst>
        </pc:spChg>
        <pc:spChg chg="del">
          <ac:chgData name="syed faizan" userId="f65f29c049462b58" providerId="LiveId" clId="{E3C72495-5083-4947-AC20-44B2797E7028}" dt="2025-03-28T09:27:44.221" v="56" actId="931"/>
          <ac:spMkLst>
            <pc:docMk/>
            <pc:sldMk cId="2656052046" sldId="265"/>
            <ac:spMk id="3" creationId="{3600FB83-E4F4-D0EA-4446-9F21077D384D}"/>
          </ac:spMkLst>
        </pc:spChg>
        <pc:spChg chg="add del">
          <ac:chgData name="syed faizan" userId="f65f29c049462b58" providerId="LiveId" clId="{E3C72495-5083-4947-AC20-44B2797E7028}" dt="2025-03-28T09:28:19.398" v="87" actId="26606"/>
          <ac:spMkLst>
            <pc:docMk/>
            <pc:sldMk cId="2656052046" sldId="265"/>
            <ac:spMk id="10" creationId="{D4771268-CB57-404A-9271-370EB28F6090}"/>
          </ac:spMkLst>
        </pc:spChg>
        <pc:spChg chg="add">
          <ac:chgData name="syed faizan" userId="f65f29c049462b58" providerId="LiveId" clId="{E3C72495-5083-4947-AC20-44B2797E7028}" dt="2025-03-28T09:28:19.402" v="88" actId="26606"/>
          <ac:spMkLst>
            <pc:docMk/>
            <pc:sldMk cId="2656052046" sldId="265"/>
            <ac:spMk id="12" creationId="{047C8CCB-F95D-4249-92DD-651249D3535A}"/>
          </ac:spMkLst>
        </pc:spChg>
        <pc:spChg chg="add">
          <ac:chgData name="syed faizan" userId="f65f29c049462b58" providerId="LiveId" clId="{E3C72495-5083-4947-AC20-44B2797E7028}" dt="2025-03-28T09:28:19.402" v="88" actId="26606"/>
          <ac:spMkLst>
            <pc:docMk/>
            <pc:sldMk cId="2656052046" sldId="265"/>
            <ac:spMk id="13" creationId="{6753252F-4873-4F63-801D-CC719279A7D5}"/>
          </ac:spMkLst>
        </pc:spChg>
        <pc:picChg chg="add mod">
          <ac:chgData name="syed faizan" userId="f65f29c049462b58" providerId="LiveId" clId="{E3C72495-5083-4947-AC20-44B2797E7028}" dt="2025-03-28T09:28:19.402" v="88" actId="26606"/>
          <ac:picMkLst>
            <pc:docMk/>
            <pc:sldMk cId="2656052046" sldId="265"/>
            <ac:picMk id="5" creationId="{09367582-50FB-C96B-E1DF-2F6816249646}"/>
          </ac:picMkLst>
        </pc:picChg>
      </pc:sldChg>
      <pc:sldChg chg="addSp modSp add mod">
        <pc:chgData name="syed faizan" userId="f65f29c049462b58" providerId="LiveId" clId="{E3C72495-5083-4947-AC20-44B2797E7028}" dt="2025-03-28T09:29:06.918" v="93" actId="962"/>
        <pc:sldMkLst>
          <pc:docMk/>
          <pc:sldMk cId="3171003789" sldId="266"/>
        </pc:sldMkLst>
        <pc:picChg chg="add mod">
          <ac:chgData name="syed faizan" userId="f65f29c049462b58" providerId="LiveId" clId="{E3C72495-5083-4947-AC20-44B2797E7028}" dt="2025-03-28T09:29:06.918" v="93" actId="962"/>
          <ac:picMkLst>
            <pc:docMk/>
            <pc:sldMk cId="3171003789" sldId="266"/>
            <ac:picMk id="7" creationId="{65AB83FC-8686-69BE-11D2-499BBF76FE0E}"/>
          </ac:picMkLst>
        </pc:picChg>
      </pc:sldChg>
      <pc:sldChg chg="addSp delSp modSp new mod setBg">
        <pc:chgData name="syed faizan" userId="f65f29c049462b58" providerId="LiveId" clId="{E3C72495-5083-4947-AC20-44B2797E7028}" dt="2025-03-28T09:29:32.196" v="97" actId="26606"/>
        <pc:sldMkLst>
          <pc:docMk/>
          <pc:sldMk cId="642199684" sldId="267"/>
        </pc:sldMkLst>
        <pc:spChg chg="del">
          <ac:chgData name="syed faizan" userId="f65f29c049462b58" providerId="LiveId" clId="{E3C72495-5083-4947-AC20-44B2797E7028}" dt="2025-03-28T09:29:32.196" v="97" actId="26606"/>
          <ac:spMkLst>
            <pc:docMk/>
            <pc:sldMk cId="642199684" sldId="267"/>
            <ac:spMk id="2" creationId="{54B6BDEF-7BE3-4FE8-8352-C0AAB315DE8A}"/>
          </ac:spMkLst>
        </pc:spChg>
        <pc:spChg chg="del">
          <ac:chgData name="syed faizan" userId="f65f29c049462b58" providerId="LiveId" clId="{E3C72495-5083-4947-AC20-44B2797E7028}" dt="2025-03-28T09:29:25.647" v="94" actId="931"/>
          <ac:spMkLst>
            <pc:docMk/>
            <pc:sldMk cId="642199684" sldId="267"/>
            <ac:spMk id="3" creationId="{3C80AD90-2856-A50C-CD1B-68D597C2BB2D}"/>
          </ac:spMkLst>
        </pc:spChg>
        <pc:spChg chg="add">
          <ac:chgData name="syed faizan" userId="f65f29c049462b58" providerId="LiveId" clId="{E3C72495-5083-4947-AC20-44B2797E7028}" dt="2025-03-28T09:29:32.196" v="97" actId="26606"/>
          <ac:spMkLst>
            <pc:docMk/>
            <pc:sldMk cId="642199684" sldId="267"/>
            <ac:spMk id="10" creationId="{42A4FC2C-047E-45A5-965D-8E1E3BF09BC6}"/>
          </ac:spMkLst>
        </pc:spChg>
        <pc:picChg chg="add mod">
          <ac:chgData name="syed faizan" userId="f65f29c049462b58" providerId="LiveId" clId="{E3C72495-5083-4947-AC20-44B2797E7028}" dt="2025-03-28T09:29:32.196" v="97" actId="26606"/>
          <ac:picMkLst>
            <pc:docMk/>
            <pc:sldMk cId="642199684" sldId="267"/>
            <ac:picMk id="5" creationId="{6970B01F-BE4F-0A9F-1642-D13DABFFA8D3}"/>
          </ac:picMkLst>
        </pc:picChg>
      </pc:sldChg>
      <pc:sldChg chg="addSp delSp modSp new mod setBg">
        <pc:chgData name="syed faizan" userId="f65f29c049462b58" providerId="LiveId" clId="{E3C72495-5083-4947-AC20-44B2797E7028}" dt="2025-03-28T09:30:04.095" v="103" actId="26606"/>
        <pc:sldMkLst>
          <pc:docMk/>
          <pc:sldMk cId="2639686324" sldId="268"/>
        </pc:sldMkLst>
        <pc:spChg chg="del">
          <ac:chgData name="syed faizan" userId="f65f29c049462b58" providerId="LiveId" clId="{E3C72495-5083-4947-AC20-44B2797E7028}" dt="2025-03-28T09:30:04.095" v="103" actId="26606"/>
          <ac:spMkLst>
            <pc:docMk/>
            <pc:sldMk cId="2639686324" sldId="268"/>
            <ac:spMk id="2" creationId="{16A57F2C-FFEB-3F49-C1E1-6D438C3A2F98}"/>
          </ac:spMkLst>
        </pc:spChg>
        <pc:spChg chg="del">
          <ac:chgData name="syed faizan" userId="f65f29c049462b58" providerId="LiveId" clId="{E3C72495-5083-4947-AC20-44B2797E7028}" dt="2025-03-28T09:29:56.965" v="100" actId="931"/>
          <ac:spMkLst>
            <pc:docMk/>
            <pc:sldMk cId="2639686324" sldId="268"/>
            <ac:spMk id="3" creationId="{AE759B12-E31F-A7E2-5081-04D0325B391D}"/>
          </ac:spMkLst>
        </pc:spChg>
        <pc:spChg chg="add">
          <ac:chgData name="syed faizan" userId="f65f29c049462b58" providerId="LiveId" clId="{E3C72495-5083-4947-AC20-44B2797E7028}" dt="2025-03-28T09:30:04.095" v="103" actId="26606"/>
          <ac:spMkLst>
            <pc:docMk/>
            <pc:sldMk cId="2639686324" sldId="268"/>
            <ac:spMk id="10" creationId="{42A4FC2C-047E-45A5-965D-8E1E3BF09BC6}"/>
          </ac:spMkLst>
        </pc:spChg>
        <pc:picChg chg="add mod">
          <ac:chgData name="syed faizan" userId="f65f29c049462b58" providerId="LiveId" clId="{E3C72495-5083-4947-AC20-44B2797E7028}" dt="2025-03-28T09:30:04.095" v="103" actId="26606"/>
          <ac:picMkLst>
            <pc:docMk/>
            <pc:sldMk cId="2639686324" sldId="268"/>
            <ac:picMk id="5" creationId="{3CBE21DF-6911-FFC3-E8F7-29E4091E0260}"/>
          </ac:picMkLst>
        </pc:picChg>
      </pc:sldChg>
      <pc:sldChg chg="addSp delSp modSp new mod setBg">
        <pc:chgData name="syed faizan" userId="f65f29c049462b58" providerId="LiveId" clId="{E3C72495-5083-4947-AC20-44B2797E7028}" dt="2025-03-28T09:30:29.626" v="111" actId="26606"/>
        <pc:sldMkLst>
          <pc:docMk/>
          <pc:sldMk cId="1061387034" sldId="269"/>
        </pc:sldMkLst>
        <pc:spChg chg="add del">
          <ac:chgData name="syed faizan" userId="f65f29c049462b58" providerId="LiveId" clId="{E3C72495-5083-4947-AC20-44B2797E7028}" dt="2025-03-28T09:30:29.626" v="111" actId="26606"/>
          <ac:spMkLst>
            <pc:docMk/>
            <pc:sldMk cId="1061387034" sldId="269"/>
            <ac:spMk id="2" creationId="{6F3A0E7A-F3FB-B216-0BF6-F75DF6EEAF85}"/>
          </ac:spMkLst>
        </pc:spChg>
        <pc:spChg chg="del">
          <ac:chgData name="syed faizan" userId="f65f29c049462b58" providerId="LiveId" clId="{E3C72495-5083-4947-AC20-44B2797E7028}" dt="2025-03-28T09:30:24.385" v="106" actId="931"/>
          <ac:spMkLst>
            <pc:docMk/>
            <pc:sldMk cId="1061387034" sldId="269"/>
            <ac:spMk id="3" creationId="{A9EA2390-466A-AB29-112F-1A8F59E4CD5E}"/>
          </ac:spMkLst>
        </pc:spChg>
        <pc:spChg chg="add">
          <ac:chgData name="syed faizan" userId="f65f29c049462b58" providerId="LiveId" clId="{E3C72495-5083-4947-AC20-44B2797E7028}" dt="2025-03-28T09:30:29.626" v="111" actId="26606"/>
          <ac:spMkLst>
            <pc:docMk/>
            <pc:sldMk cId="1061387034" sldId="269"/>
            <ac:spMk id="16" creationId="{42A4FC2C-047E-45A5-965D-8E1E3BF09BC6}"/>
          </ac:spMkLst>
        </pc:spChg>
        <pc:grpChg chg="add del">
          <ac:chgData name="syed faizan" userId="f65f29c049462b58" providerId="LiveId" clId="{E3C72495-5083-4947-AC20-44B2797E7028}" dt="2025-03-28T09:30:29.623" v="110" actId="26606"/>
          <ac:grpSpMkLst>
            <pc:docMk/>
            <pc:sldMk cId="1061387034" sldId="269"/>
            <ac:grpSpMk id="10" creationId="{723C66ED-DBBF-12CA-7F5E-813E0E7D036A}"/>
          </ac:grpSpMkLst>
        </pc:grpChg>
        <pc:picChg chg="add mod">
          <ac:chgData name="syed faizan" userId="f65f29c049462b58" providerId="LiveId" clId="{E3C72495-5083-4947-AC20-44B2797E7028}" dt="2025-03-28T09:30:29.626" v="111" actId="26606"/>
          <ac:picMkLst>
            <pc:docMk/>
            <pc:sldMk cId="1061387034" sldId="269"/>
            <ac:picMk id="5" creationId="{F91E9EBA-6921-183E-AA7F-4D9B2E407B9C}"/>
          </ac:picMkLst>
        </pc:picChg>
      </pc:sldChg>
      <pc:sldChg chg="addSp delSp modSp new mod setBg">
        <pc:chgData name="syed faizan" userId="f65f29c049462b58" providerId="LiveId" clId="{E3C72495-5083-4947-AC20-44B2797E7028}" dt="2025-03-28T09:31:48.708" v="128" actId="14100"/>
        <pc:sldMkLst>
          <pc:docMk/>
          <pc:sldMk cId="1430547126" sldId="270"/>
        </pc:sldMkLst>
        <pc:spChg chg="del mod">
          <ac:chgData name="syed faizan" userId="f65f29c049462b58" providerId="LiveId" clId="{E3C72495-5083-4947-AC20-44B2797E7028}" dt="2025-03-28T09:31:19.451" v="122" actId="21"/>
          <ac:spMkLst>
            <pc:docMk/>
            <pc:sldMk cId="1430547126" sldId="270"/>
            <ac:spMk id="2" creationId="{0A4045D3-D2B6-1B51-A227-1DD6040CB90F}"/>
          </ac:spMkLst>
        </pc:spChg>
        <pc:spChg chg="del">
          <ac:chgData name="syed faizan" userId="f65f29c049462b58" providerId="LiveId" clId="{E3C72495-5083-4947-AC20-44B2797E7028}" dt="2025-03-28T09:30:46.275" v="112" actId="931"/>
          <ac:spMkLst>
            <pc:docMk/>
            <pc:sldMk cId="1430547126" sldId="270"/>
            <ac:spMk id="3" creationId="{07897D98-FCD5-8D40-CFB7-58A9E94A8E9F}"/>
          </ac:spMkLst>
        </pc:spChg>
        <pc:spChg chg="add del">
          <ac:chgData name="syed faizan" userId="f65f29c049462b58" providerId="LiveId" clId="{E3C72495-5083-4947-AC20-44B2797E7028}" dt="2025-03-28T09:31:08.696" v="120" actId="26606"/>
          <ac:spMkLst>
            <pc:docMk/>
            <pc:sldMk cId="1430547126" sldId="270"/>
            <ac:spMk id="11" creationId="{BE69F2E1-6A1E-3116-C16C-42C89E394070}"/>
          </ac:spMkLst>
        </pc:spChg>
        <pc:spChg chg="add del">
          <ac:chgData name="syed faizan" userId="f65f29c049462b58" providerId="LiveId" clId="{E3C72495-5083-4947-AC20-44B2797E7028}" dt="2025-03-28T09:30:54.357" v="118" actId="26606"/>
          <ac:spMkLst>
            <pc:docMk/>
            <pc:sldMk cId="1430547126" sldId="270"/>
            <ac:spMk id="12" creationId="{99ED5833-B85B-4103-8A3B-CAB0308E6C15}"/>
          </ac:spMkLst>
        </pc:spChg>
        <pc:spChg chg="add del">
          <ac:chgData name="syed faizan" userId="f65f29c049462b58" providerId="LiveId" clId="{E3C72495-5083-4947-AC20-44B2797E7028}" dt="2025-03-28T09:31:08.696" v="120" actId="26606"/>
          <ac:spMkLst>
            <pc:docMk/>
            <pc:sldMk cId="1430547126" sldId="270"/>
            <ac:spMk id="14" creationId="{2DAA6C16-BF9B-4A3E-BC70-EE6015D4F967}"/>
          </ac:spMkLst>
        </pc:spChg>
        <pc:spChg chg="add">
          <ac:chgData name="syed faizan" userId="f65f29c049462b58" providerId="LiveId" clId="{E3C72495-5083-4947-AC20-44B2797E7028}" dt="2025-03-28T09:31:08.700" v="121" actId="26606"/>
          <ac:spMkLst>
            <pc:docMk/>
            <pc:sldMk cId="1430547126" sldId="270"/>
            <ac:spMk id="20" creationId="{022BDE4A-8A20-4A69-9C5A-581C82036A4D}"/>
          </ac:spMkLst>
        </pc:spChg>
        <pc:grpChg chg="add del">
          <ac:chgData name="syed faizan" userId="f65f29c049462b58" providerId="LiveId" clId="{E3C72495-5083-4947-AC20-44B2797E7028}" dt="2025-03-28T09:31:08.696" v="120" actId="26606"/>
          <ac:grpSpMkLst>
            <pc:docMk/>
            <pc:sldMk cId="1430547126" sldId="270"/>
            <ac:grpSpMk id="16" creationId="{A4AE1828-51FD-4AD7-BCF6-9AF5C696CE5D}"/>
          </ac:grpSpMkLst>
        </pc:grpChg>
        <pc:picChg chg="add mod ord">
          <ac:chgData name="syed faizan" userId="f65f29c049462b58" providerId="LiveId" clId="{E3C72495-5083-4947-AC20-44B2797E7028}" dt="2025-03-28T09:31:41.729" v="127" actId="14100"/>
          <ac:picMkLst>
            <pc:docMk/>
            <pc:sldMk cId="1430547126" sldId="270"/>
            <ac:picMk id="5" creationId="{DA9110DE-46FD-5615-9A4C-13EE6E4E9B47}"/>
          </ac:picMkLst>
        </pc:picChg>
        <pc:picChg chg="add mod">
          <ac:chgData name="syed faizan" userId="f65f29c049462b58" providerId="LiveId" clId="{E3C72495-5083-4947-AC20-44B2797E7028}" dt="2025-03-28T09:31:48.708" v="128" actId="14100"/>
          <ac:picMkLst>
            <pc:docMk/>
            <pc:sldMk cId="1430547126" sldId="270"/>
            <ac:picMk id="7" creationId="{385B42A8-C258-FA34-32EC-72BB1520509A}"/>
          </ac:picMkLst>
        </pc:picChg>
      </pc:sldChg>
      <pc:sldChg chg="addSp delSp modSp new mod setBg">
        <pc:chgData name="syed faizan" userId="f65f29c049462b58" providerId="LiveId" clId="{E3C72495-5083-4947-AC20-44B2797E7028}" dt="2025-03-28T09:34:42.437" v="174" actId="14100"/>
        <pc:sldMkLst>
          <pc:docMk/>
          <pc:sldMk cId="309650859" sldId="271"/>
        </pc:sldMkLst>
        <pc:spChg chg="del mod ord">
          <ac:chgData name="syed faizan" userId="f65f29c049462b58" providerId="LiveId" clId="{E3C72495-5083-4947-AC20-44B2797E7028}" dt="2025-03-28T09:33:51.061" v="155" actId="21"/>
          <ac:spMkLst>
            <pc:docMk/>
            <pc:sldMk cId="309650859" sldId="271"/>
            <ac:spMk id="2" creationId="{312EB2A1-CFB3-B050-4BBC-5CFA1F0C7126}"/>
          </ac:spMkLst>
        </pc:spChg>
        <pc:spChg chg="del">
          <ac:chgData name="syed faizan" userId="f65f29c049462b58" providerId="LiveId" clId="{E3C72495-5083-4947-AC20-44B2797E7028}" dt="2025-03-28T09:33:04.367" v="129" actId="931"/>
          <ac:spMkLst>
            <pc:docMk/>
            <pc:sldMk cId="309650859" sldId="271"/>
            <ac:spMk id="3" creationId="{21010FCD-1D2B-5AFC-9D26-5E33EE48678A}"/>
          </ac:spMkLst>
        </pc:spChg>
        <pc:spChg chg="add del">
          <ac:chgData name="syed faizan" userId="f65f29c049462b58" providerId="LiveId" clId="{E3C72495-5083-4947-AC20-44B2797E7028}" dt="2025-03-28T09:33:13.725" v="141" actId="26606"/>
          <ac:spMkLst>
            <pc:docMk/>
            <pc:sldMk cId="309650859" sldId="271"/>
            <ac:spMk id="15" creationId="{C7CE4138-6A94-31FF-53E0-CDBD18B92FAD}"/>
          </ac:spMkLst>
        </pc:spChg>
        <pc:spChg chg="add del">
          <ac:chgData name="syed faizan" userId="f65f29c049462b58" providerId="LiveId" clId="{E3C72495-5083-4947-AC20-44B2797E7028}" dt="2025-03-28T09:33:11.274" v="139" actId="26606"/>
          <ac:spMkLst>
            <pc:docMk/>
            <pc:sldMk cId="309650859" sldId="271"/>
            <ac:spMk id="16" creationId="{B4059D9B-2E55-47FE-A188-0F9BD734E0A0}"/>
          </ac:spMkLst>
        </pc:spChg>
        <pc:spChg chg="add del">
          <ac:chgData name="syed faizan" userId="f65f29c049462b58" providerId="LiveId" clId="{E3C72495-5083-4947-AC20-44B2797E7028}" dt="2025-03-28T09:33:32.168" v="149" actId="26606"/>
          <ac:spMkLst>
            <pc:docMk/>
            <pc:sldMk cId="309650859" sldId="271"/>
            <ac:spMk id="20" creationId="{AC0D06B0-F19C-459E-B221-A34B506FB5E3}"/>
          </ac:spMkLst>
        </pc:spChg>
        <pc:spChg chg="add del">
          <ac:chgData name="syed faizan" userId="f65f29c049462b58" providerId="LiveId" clId="{E3C72495-5083-4947-AC20-44B2797E7028}" dt="2025-03-28T09:33:13.725" v="141" actId="26606"/>
          <ac:spMkLst>
            <pc:docMk/>
            <pc:sldMk cId="309650859" sldId="271"/>
            <ac:spMk id="22" creationId="{345B26DA-1C6B-4C66-81C9-9C1877FC2DB1}"/>
          </ac:spMkLst>
        </pc:spChg>
        <pc:spChg chg="add del">
          <ac:chgData name="syed faizan" userId="f65f29c049462b58" providerId="LiveId" clId="{E3C72495-5083-4947-AC20-44B2797E7028}" dt="2025-03-28T09:33:13.725" v="141" actId="26606"/>
          <ac:spMkLst>
            <pc:docMk/>
            <pc:sldMk cId="309650859" sldId="271"/>
            <ac:spMk id="23" creationId="{A3C210E6-A35A-4F68-8D60-801A019C75B8}"/>
          </ac:spMkLst>
        </pc:spChg>
        <pc:spChg chg="add del">
          <ac:chgData name="syed faizan" userId="f65f29c049462b58" providerId="LiveId" clId="{E3C72495-5083-4947-AC20-44B2797E7028}" dt="2025-03-28T09:33:13.725" v="141" actId="26606"/>
          <ac:spMkLst>
            <pc:docMk/>
            <pc:sldMk cId="309650859" sldId="271"/>
            <ac:spMk id="24" creationId="{98DE6C44-43F8-4DE4-AB81-66853FFEA09A}"/>
          </ac:spMkLst>
        </pc:spChg>
        <pc:spChg chg="add del">
          <ac:chgData name="syed faizan" userId="f65f29c049462b58" providerId="LiveId" clId="{E3C72495-5083-4947-AC20-44B2797E7028}" dt="2025-03-28T09:33:13.725" v="141" actId="26606"/>
          <ac:spMkLst>
            <pc:docMk/>
            <pc:sldMk cId="309650859" sldId="271"/>
            <ac:spMk id="25" creationId="{AC0D06B0-F19C-459E-B221-A34B506FB5E3}"/>
          </ac:spMkLst>
        </pc:spChg>
        <pc:spChg chg="add del">
          <ac:chgData name="syed faizan" userId="f65f29c049462b58" providerId="LiveId" clId="{E3C72495-5083-4947-AC20-44B2797E7028}" dt="2025-03-28T09:33:13.725" v="141" actId="26606"/>
          <ac:spMkLst>
            <pc:docMk/>
            <pc:sldMk cId="309650859" sldId="271"/>
            <ac:spMk id="26" creationId="{2409529B-9B56-4F10-BE4D-F934DB89E57E}"/>
          </ac:spMkLst>
        </pc:spChg>
        <pc:spChg chg="add del">
          <ac:chgData name="syed faizan" userId="f65f29c049462b58" providerId="LiveId" clId="{E3C72495-5083-4947-AC20-44B2797E7028}" dt="2025-03-28T09:33:15.604" v="143" actId="26606"/>
          <ac:spMkLst>
            <pc:docMk/>
            <pc:sldMk cId="309650859" sldId="271"/>
            <ac:spMk id="28" creationId="{91F55C5D-1648-4BE3-932D-8CADBF3F6736}"/>
          </ac:spMkLst>
        </pc:spChg>
        <pc:spChg chg="add del">
          <ac:chgData name="syed faizan" userId="f65f29c049462b58" providerId="LiveId" clId="{E3C72495-5083-4947-AC20-44B2797E7028}" dt="2025-03-28T09:33:15.604" v="143" actId="26606"/>
          <ac:spMkLst>
            <pc:docMk/>
            <pc:sldMk cId="309650859" sldId="271"/>
            <ac:spMk id="29" creationId="{A38E1331-B5A6-44BE-BF4E-EE6C2FD2A242}"/>
          </ac:spMkLst>
        </pc:spChg>
        <pc:spChg chg="add del">
          <ac:chgData name="syed faizan" userId="f65f29c049462b58" providerId="LiveId" clId="{E3C72495-5083-4947-AC20-44B2797E7028}" dt="2025-03-28T09:33:22.374" v="145" actId="26606"/>
          <ac:spMkLst>
            <pc:docMk/>
            <pc:sldMk cId="309650859" sldId="271"/>
            <ac:spMk id="31" creationId="{B4059D9B-2E55-47FE-A188-0F9BD734E0A0}"/>
          </ac:spMkLst>
        </pc:spChg>
        <pc:spChg chg="add del">
          <ac:chgData name="syed faizan" userId="f65f29c049462b58" providerId="LiveId" clId="{E3C72495-5083-4947-AC20-44B2797E7028}" dt="2025-03-28T09:33:30.965" v="147" actId="26606"/>
          <ac:spMkLst>
            <pc:docMk/>
            <pc:sldMk cId="309650859" sldId="271"/>
            <ac:spMk id="34" creationId="{4C2AC11E-3162-4990-A36E-92B07ECF16C2}"/>
          </ac:spMkLst>
        </pc:spChg>
        <pc:spChg chg="add del">
          <ac:chgData name="syed faizan" userId="f65f29c049462b58" providerId="LiveId" clId="{E3C72495-5083-4947-AC20-44B2797E7028}" dt="2025-03-28T09:33:30.965" v="147" actId="26606"/>
          <ac:spMkLst>
            <pc:docMk/>
            <pc:sldMk cId="309650859" sldId="271"/>
            <ac:spMk id="35" creationId="{9073D962-D3D2-4A72-8593-65C213CBFFC3}"/>
          </ac:spMkLst>
        </pc:spChg>
        <pc:spChg chg="add del">
          <ac:chgData name="syed faizan" userId="f65f29c049462b58" providerId="LiveId" clId="{E3C72495-5083-4947-AC20-44B2797E7028}" dt="2025-03-28T09:33:30.965" v="147" actId="26606"/>
          <ac:spMkLst>
            <pc:docMk/>
            <pc:sldMk cId="309650859" sldId="271"/>
            <ac:spMk id="36" creationId="{2387511B-F6E1-4929-AC90-94FB8B6B0F41}"/>
          </ac:spMkLst>
        </pc:spChg>
        <pc:spChg chg="add del">
          <ac:chgData name="syed faizan" userId="f65f29c049462b58" providerId="LiveId" clId="{E3C72495-5083-4947-AC20-44B2797E7028}" dt="2025-03-28T09:33:30.965" v="147" actId="26606"/>
          <ac:spMkLst>
            <pc:docMk/>
            <pc:sldMk cId="309650859" sldId="271"/>
            <ac:spMk id="37" creationId="{AA58F78C-27AB-465F-AA33-15E08AF267F9}"/>
          </ac:spMkLst>
        </pc:spChg>
        <pc:spChg chg="add del">
          <ac:chgData name="syed faizan" userId="f65f29c049462b58" providerId="LiveId" clId="{E3C72495-5083-4947-AC20-44B2797E7028}" dt="2025-03-28T09:33:30.965" v="147" actId="26606"/>
          <ac:spMkLst>
            <pc:docMk/>
            <pc:sldMk cId="309650859" sldId="271"/>
            <ac:spMk id="38" creationId="{3F810E9B-E399-9B64-8876-12C773B22DA9}"/>
          </ac:spMkLst>
        </pc:spChg>
        <pc:spChg chg="add del">
          <ac:chgData name="syed faizan" userId="f65f29c049462b58" providerId="LiveId" clId="{E3C72495-5083-4947-AC20-44B2797E7028}" dt="2025-03-28T09:33:32.168" v="149" actId="26606"/>
          <ac:spMkLst>
            <pc:docMk/>
            <pc:sldMk cId="309650859" sldId="271"/>
            <ac:spMk id="40" creationId="{A3C210E6-A35A-4F68-8D60-801A019C75B8}"/>
          </ac:spMkLst>
        </pc:spChg>
        <pc:spChg chg="add del">
          <ac:chgData name="syed faizan" userId="f65f29c049462b58" providerId="LiveId" clId="{E3C72495-5083-4947-AC20-44B2797E7028}" dt="2025-03-28T09:33:32.168" v="149" actId="26606"/>
          <ac:spMkLst>
            <pc:docMk/>
            <pc:sldMk cId="309650859" sldId="271"/>
            <ac:spMk id="41" creationId="{345B26DA-1C6B-4C66-81C9-9C1877FC2DB1}"/>
          </ac:spMkLst>
        </pc:spChg>
        <pc:spChg chg="add del">
          <ac:chgData name="syed faizan" userId="f65f29c049462b58" providerId="LiveId" clId="{E3C72495-5083-4947-AC20-44B2797E7028}" dt="2025-03-28T09:33:32.168" v="149" actId="26606"/>
          <ac:spMkLst>
            <pc:docMk/>
            <pc:sldMk cId="309650859" sldId="271"/>
            <ac:spMk id="42" creationId="{98DE6C44-43F8-4DE4-AB81-66853FFEA09A}"/>
          </ac:spMkLst>
        </pc:spChg>
        <pc:spChg chg="add del">
          <ac:chgData name="syed faizan" userId="f65f29c049462b58" providerId="LiveId" clId="{E3C72495-5083-4947-AC20-44B2797E7028}" dt="2025-03-28T09:33:32.168" v="149" actId="26606"/>
          <ac:spMkLst>
            <pc:docMk/>
            <pc:sldMk cId="309650859" sldId="271"/>
            <ac:spMk id="43" creationId="{2409529B-9B56-4F10-BE4D-F934DB89E57E}"/>
          </ac:spMkLst>
        </pc:spChg>
        <pc:spChg chg="add del">
          <ac:chgData name="syed faizan" userId="f65f29c049462b58" providerId="LiveId" clId="{E3C72495-5083-4947-AC20-44B2797E7028}" dt="2025-03-28T09:33:32.168" v="149" actId="26606"/>
          <ac:spMkLst>
            <pc:docMk/>
            <pc:sldMk cId="309650859" sldId="271"/>
            <ac:spMk id="44" creationId="{C7CE4138-6A94-31FF-53E0-CDBD18B92FAD}"/>
          </ac:spMkLst>
        </pc:spChg>
        <pc:spChg chg="add">
          <ac:chgData name="syed faizan" userId="f65f29c049462b58" providerId="LiveId" clId="{E3C72495-5083-4947-AC20-44B2797E7028}" dt="2025-03-28T09:33:32.173" v="150" actId="26606"/>
          <ac:spMkLst>
            <pc:docMk/>
            <pc:sldMk cId="309650859" sldId="271"/>
            <ac:spMk id="46" creationId="{B4059D9B-2E55-47FE-A188-0F9BD734E0A0}"/>
          </ac:spMkLst>
        </pc:spChg>
        <pc:grpChg chg="add del">
          <ac:chgData name="syed faizan" userId="f65f29c049462b58" providerId="LiveId" clId="{E3C72495-5083-4947-AC20-44B2797E7028}" dt="2025-03-28T09:33:11.274" v="139" actId="26606"/>
          <ac:grpSpMkLst>
            <pc:docMk/>
            <pc:sldMk cId="309650859" sldId="271"/>
            <ac:grpSpMk id="18" creationId="{F938B951-7EFC-40A2-B198-E73D39DFB3FC}"/>
          </ac:grpSpMkLst>
        </pc:grpChg>
        <pc:grpChg chg="add del">
          <ac:chgData name="syed faizan" userId="f65f29c049462b58" providerId="LiveId" clId="{E3C72495-5083-4947-AC20-44B2797E7028}" dt="2025-03-28T09:33:22.374" v="145" actId="26606"/>
          <ac:grpSpMkLst>
            <pc:docMk/>
            <pc:sldMk cId="309650859" sldId="271"/>
            <ac:grpSpMk id="32" creationId="{F938B951-7EFC-40A2-B198-E73D39DFB3FC}"/>
          </ac:grpSpMkLst>
        </pc:grpChg>
        <pc:grpChg chg="add">
          <ac:chgData name="syed faizan" userId="f65f29c049462b58" providerId="LiveId" clId="{E3C72495-5083-4947-AC20-44B2797E7028}" dt="2025-03-28T09:33:32.173" v="150" actId="26606"/>
          <ac:grpSpMkLst>
            <pc:docMk/>
            <pc:sldMk cId="309650859" sldId="271"/>
            <ac:grpSpMk id="47" creationId="{F938B951-7EFC-40A2-B198-E73D39DFB3FC}"/>
          </ac:grpSpMkLst>
        </pc:grpChg>
        <pc:picChg chg="add mod ord">
          <ac:chgData name="syed faizan" userId="f65f29c049462b58" providerId="LiveId" clId="{E3C72495-5083-4947-AC20-44B2797E7028}" dt="2025-03-28T09:34:14.232" v="163" actId="14100"/>
          <ac:picMkLst>
            <pc:docMk/>
            <pc:sldMk cId="309650859" sldId="271"/>
            <ac:picMk id="5" creationId="{BEFE89CD-BE72-18B0-EF83-F66839F68E16}"/>
          </ac:picMkLst>
        </pc:picChg>
        <pc:picChg chg="add mod ord">
          <ac:chgData name="syed faizan" userId="f65f29c049462b58" providerId="LiveId" clId="{E3C72495-5083-4947-AC20-44B2797E7028}" dt="2025-03-28T09:34:34.162" v="171" actId="14100"/>
          <ac:picMkLst>
            <pc:docMk/>
            <pc:sldMk cId="309650859" sldId="271"/>
            <ac:picMk id="7" creationId="{E00C3D27-C8D1-4E0B-D164-418802FB6CC2}"/>
          </ac:picMkLst>
        </pc:picChg>
        <pc:picChg chg="add mod ord">
          <ac:chgData name="syed faizan" userId="f65f29c049462b58" providerId="LiveId" clId="{E3C72495-5083-4947-AC20-44B2797E7028}" dt="2025-03-28T09:34:42.437" v="174" actId="14100"/>
          <ac:picMkLst>
            <pc:docMk/>
            <pc:sldMk cId="309650859" sldId="271"/>
            <ac:picMk id="9" creationId="{2E8E4277-E3B0-6DF6-25C7-B4174EF7930A}"/>
          </ac:picMkLst>
        </pc:picChg>
        <pc:picChg chg="add mod ord">
          <ac:chgData name="syed faizan" userId="f65f29c049462b58" providerId="LiveId" clId="{E3C72495-5083-4947-AC20-44B2797E7028}" dt="2025-03-28T09:34:03.480" v="159" actId="14100"/>
          <ac:picMkLst>
            <pc:docMk/>
            <pc:sldMk cId="309650859" sldId="271"/>
            <ac:picMk id="11" creationId="{40B6D97B-8A3D-4A50-05B4-1A06232EC7C8}"/>
          </ac:picMkLst>
        </pc:picChg>
      </pc:sldChg>
      <pc:sldChg chg="addSp delSp modSp new mod setBg">
        <pc:chgData name="syed faizan" userId="f65f29c049462b58" providerId="LiveId" clId="{E3C72495-5083-4947-AC20-44B2797E7028}" dt="2025-03-28T09:36:12.525" v="202" actId="14100"/>
        <pc:sldMkLst>
          <pc:docMk/>
          <pc:sldMk cId="1299625806" sldId="272"/>
        </pc:sldMkLst>
        <pc:spChg chg="del mod">
          <ac:chgData name="syed faizan" userId="f65f29c049462b58" providerId="LiveId" clId="{E3C72495-5083-4947-AC20-44B2797E7028}" dt="2025-03-28T09:35:20.299" v="186" actId="21"/>
          <ac:spMkLst>
            <pc:docMk/>
            <pc:sldMk cId="1299625806" sldId="272"/>
            <ac:spMk id="2" creationId="{779DAC30-233F-DBC2-F477-740BB476FBBF}"/>
          </ac:spMkLst>
        </pc:spChg>
        <pc:spChg chg="del">
          <ac:chgData name="syed faizan" userId="f65f29c049462b58" providerId="LiveId" clId="{E3C72495-5083-4947-AC20-44B2797E7028}" dt="2025-03-28T09:35:09.823" v="176" actId="931"/>
          <ac:spMkLst>
            <pc:docMk/>
            <pc:sldMk cId="1299625806" sldId="272"/>
            <ac:spMk id="3" creationId="{61F32D28-6264-9130-F3D6-FBF460713F6E}"/>
          </ac:spMkLst>
        </pc:spChg>
        <pc:spChg chg="add">
          <ac:chgData name="syed faizan" userId="f65f29c049462b58" providerId="LiveId" clId="{E3C72495-5083-4947-AC20-44B2797E7028}" dt="2025-03-28T09:35:13.526" v="185" actId="26606"/>
          <ac:spMkLst>
            <pc:docMk/>
            <pc:sldMk cId="1299625806" sldId="272"/>
            <ac:spMk id="16" creationId="{B4059D9B-2E55-47FE-A188-0F9BD734E0A0}"/>
          </ac:spMkLst>
        </pc:spChg>
        <pc:grpChg chg="add">
          <ac:chgData name="syed faizan" userId="f65f29c049462b58" providerId="LiveId" clId="{E3C72495-5083-4947-AC20-44B2797E7028}" dt="2025-03-28T09:35:13.526" v="185" actId="26606"/>
          <ac:grpSpMkLst>
            <pc:docMk/>
            <pc:sldMk cId="1299625806" sldId="272"/>
            <ac:grpSpMk id="18" creationId="{F938B951-7EFC-40A2-B198-E73D39DFB3FC}"/>
          </ac:grpSpMkLst>
        </pc:grpChg>
        <pc:picChg chg="add mod">
          <ac:chgData name="syed faizan" userId="f65f29c049462b58" providerId="LiveId" clId="{E3C72495-5083-4947-AC20-44B2797E7028}" dt="2025-03-28T09:36:05.599" v="200" actId="14100"/>
          <ac:picMkLst>
            <pc:docMk/>
            <pc:sldMk cId="1299625806" sldId="272"/>
            <ac:picMk id="5" creationId="{3E1DF907-C9E1-10B5-2F52-C97583F4D94A}"/>
          </ac:picMkLst>
        </pc:picChg>
        <pc:picChg chg="add mod">
          <ac:chgData name="syed faizan" userId="f65f29c049462b58" providerId="LiveId" clId="{E3C72495-5083-4947-AC20-44B2797E7028}" dt="2025-03-28T09:36:08.794" v="201" actId="14100"/>
          <ac:picMkLst>
            <pc:docMk/>
            <pc:sldMk cId="1299625806" sldId="272"/>
            <ac:picMk id="7" creationId="{DF8ABD2F-4A0B-3526-0F4B-9790FD2DC2FD}"/>
          </ac:picMkLst>
        </pc:picChg>
        <pc:picChg chg="add mod">
          <ac:chgData name="syed faizan" userId="f65f29c049462b58" providerId="LiveId" clId="{E3C72495-5083-4947-AC20-44B2797E7028}" dt="2025-03-28T09:36:12.525" v="202" actId="14100"/>
          <ac:picMkLst>
            <pc:docMk/>
            <pc:sldMk cId="1299625806" sldId="272"/>
            <ac:picMk id="9" creationId="{22B507FD-F27A-0407-F9A8-F4B68E752F9E}"/>
          </ac:picMkLst>
        </pc:picChg>
        <pc:picChg chg="add mod ord">
          <ac:chgData name="syed faizan" userId="f65f29c049462b58" providerId="LiveId" clId="{E3C72495-5083-4947-AC20-44B2797E7028}" dt="2025-03-28T09:36:01.608" v="199" actId="14100"/>
          <ac:picMkLst>
            <pc:docMk/>
            <pc:sldMk cId="1299625806" sldId="272"/>
            <ac:picMk id="11" creationId="{EEFC36E3-D921-1F0D-F607-E2E77AEBCDA8}"/>
          </ac:picMkLst>
        </pc:picChg>
      </pc:sldChg>
      <pc:sldChg chg="addSp delSp modSp new mod setBg">
        <pc:chgData name="syed faizan" userId="f65f29c049462b58" providerId="LiveId" clId="{E3C72495-5083-4947-AC20-44B2797E7028}" dt="2025-03-28T09:41:36.064" v="233" actId="1076"/>
        <pc:sldMkLst>
          <pc:docMk/>
          <pc:sldMk cId="311590113" sldId="273"/>
        </pc:sldMkLst>
        <pc:spChg chg="add del">
          <ac:chgData name="syed faizan" userId="f65f29c049462b58" providerId="LiveId" clId="{E3C72495-5083-4947-AC20-44B2797E7028}" dt="2025-03-28T09:38:23.045" v="207" actId="26606"/>
          <ac:spMkLst>
            <pc:docMk/>
            <pc:sldMk cId="311590113" sldId="273"/>
            <ac:spMk id="2" creationId="{E5DA3CA0-6B2F-7656-C709-72B7C1B555C8}"/>
          </ac:spMkLst>
        </pc:spChg>
        <pc:spChg chg="del">
          <ac:chgData name="syed faizan" userId="f65f29c049462b58" providerId="LiveId" clId="{E3C72495-5083-4947-AC20-44B2797E7028}" dt="2025-03-28T09:37:48.330" v="204" actId="931"/>
          <ac:spMkLst>
            <pc:docMk/>
            <pc:sldMk cId="311590113" sldId="273"/>
            <ac:spMk id="3" creationId="{7C31191E-0443-BE03-3C9D-036FF7BF9BEA}"/>
          </ac:spMkLst>
        </pc:spChg>
        <pc:spChg chg="add mod">
          <ac:chgData name="syed faizan" userId="f65f29c049462b58" providerId="LiveId" clId="{E3C72495-5083-4947-AC20-44B2797E7028}" dt="2025-03-28T09:38:32.205" v="224" actId="20577"/>
          <ac:spMkLst>
            <pc:docMk/>
            <pc:sldMk cId="311590113" sldId="273"/>
            <ac:spMk id="7" creationId="{E5DA3CA0-6B2F-7656-C709-72B7C1B555C8}"/>
          </ac:spMkLst>
        </pc:spChg>
        <pc:spChg chg="add del">
          <ac:chgData name="syed faizan" userId="f65f29c049462b58" providerId="LiveId" clId="{E3C72495-5083-4947-AC20-44B2797E7028}" dt="2025-03-28T09:39:19.358" v="225" actId="931"/>
          <ac:spMkLst>
            <pc:docMk/>
            <pc:sldMk cId="311590113" sldId="273"/>
            <ac:spMk id="9" creationId="{10021F10-78E2-0524-C576-D25F2D78A9EF}"/>
          </ac:spMkLst>
        </pc:spChg>
        <pc:spChg chg="add">
          <ac:chgData name="syed faizan" userId="f65f29c049462b58" providerId="LiveId" clId="{E3C72495-5083-4947-AC20-44B2797E7028}" dt="2025-03-28T09:38:23.045" v="207" actId="26606"/>
          <ac:spMkLst>
            <pc:docMk/>
            <pc:sldMk cId="311590113" sldId="273"/>
            <ac:spMk id="12" creationId="{1CD81A2A-6ED4-4EF4-A14C-912D31E14800}"/>
          </ac:spMkLst>
        </pc:spChg>
        <pc:spChg chg="add">
          <ac:chgData name="syed faizan" userId="f65f29c049462b58" providerId="LiveId" clId="{E3C72495-5083-4947-AC20-44B2797E7028}" dt="2025-03-28T09:38:23.045" v="207" actId="26606"/>
          <ac:spMkLst>
            <pc:docMk/>
            <pc:sldMk cId="311590113" sldId="273"/>
            <ac:spMk id="14" creationId="{1661932C-CA15-4E17-B115-FAE7CBEE4789}"/>
          </ac:spMkLst>
        </pc:spChg>
        <pc:spChg chg="add del mod">
          <ac:chgData name="syed faizan" userId="f65f29c049462b58" providerId="LiveId" clId="{E3C72495-5083-4947-AC20-44B2797E7028}" dt="2025-03-28T09:41:30.359" v="232" actId="21"/>
          <ac:spMkLst>
            <pc:docMk/>
            <pc:sldMk cId="311590113" sldId="273"/>
            <ac:spMk id="15" creationId="{84089944-5931-5D4E-94B2-3619DD229BAB}"/>
          </ac:spMkLst>
        </pc:spChg>
        <pc:spChg chg="add">
          <ac:chgData name="syed faizan" userId="f65f29c049462b58" providerId="LiveId" clId="{E3C72495-5083-4947-AC20-44B2797E7028}" dt="2025-03-28T09:38:23.045" v="207" actId="26606"/>
          <ac:spMkLst>
            <pc:docMk/>
            <pc:sldMk cId="311590113" sldId="273"/>
            <ac:spMk id="16" creationId="{8590ADD5-9383-4D3D-9047-3DA2593CCB5D}"/>
          </ac:spMkLst>
        </pc:spChg>
        <pc:spChg chg="add">
          <ac:chgData name="syed faizan" userId="f65f29c049462b58" providerId="LiveId" clId="{E3C72495-5083-4947-AC20-44B2797E7028}" dt="2025-03-28T09:38:23.045" v="207" actId="26606"/>
          <ac:spMkLst>
            <pc:docMk/>
            <pc:sldMk cId="311590113" sldId="273"/>
            <ac:spMk id="18" creationId="{DABE3E45-88CF-45D8-8D40-C773324D93F6}"/>
          </ac:spMkLst>
        </pc:spChg>
        <pc:spChg chg="add">
          <ac:chgData name="syed faizan" userId="f65f29c049462b58" providerId="LiveId" clId="{E3C72495-5083-4947-AC20-44B2797E7028}" dt="2025-03-28T09:38:23.045" v="207" actId="26606"/>
          <ac:spMkLst>
            <pc:docMk/>
            <pc:sldMk cId="311590113" sldId="273"/>
            <ac:spMk id="22" creationId="{B91ECDA9-56DC-4270-8F33-01C5637B8CEB}"/>
          </ac:spMkLst>
        </pc:spChg>
        <pc:spChg chg="add">
          <ac:chgData name="syed faizan" userId="f65f29c049462b58" providerId="LiveId" clId="{E3C72495-5083-4947-AC20-44B2797E7028}" dt="2025-03-28T09:38:23.045" v="207" actId="26606"/>
          <ac:spMkLst>
            <pc:docMk/>
            <pc:sldMk cId="311590113" sldId="273"/>
            <ac:spMk id="24" creationId="{75F47824-961D-465D-84F9-EAE11BC6173B}"/>
          </ac:spMkLst>
        </pc:spChg>
        <pc:spChg chg="add">
          <ac:chgData name="syed faizan" userId="f65f29c049462b58" providerId="LiveId" clId="{E3C72495-5083-4947-AC20-44B2797E7028}" dt="2025-03-28T09:38:23.045" v="207" actId="26606"/>
          <ac:spMkLst>
            <pc:docMk/>
            <pc:sldMk cId="311590113" sldId="273"/>
            <ac:spMk id="26" creationId="{FEC9DA3E-C1D7-472D-B7C0-F71AE41FBA23}"/>
          </ac:spMkLst>
        </pc:spChg>
        <pc:picChg chg="add mod">
          <ac:chgData name="syed faizan" userId="f65f29c049462b58" providerId="LiveId" clId="{E3C72495-5083-4947-AC20-44B2797E7028}" dt="2025-03-28T09:41:36.064" v="233" actId="1076"/>
          <ac:picMkLst>
            <pc:docMk/>
            <pc:sldMk cId="311590113" sldId="273"/>
            <ac:picMk id="5" creationId="{54C6E1AE-C938-A17D-94D3-48F105224680}"/>
          </ac:picMkLst>
        </pc:picChg>
        <pc:picChg chg="add del mod">
          <ac:chgData name="syed faizan" userId="f65f29c049462b58" providerId="LiveId" clId="{E3C72495-5083-4947-AC20-44B2797E7028}" dt="2025-03-28T09:41:18.631" v="230" actId="478"/>
          <ac:picMkLst>
            <pc:docMk/>
            <pc:sldMk cId="311590113" sldId="273"/>
            <ac:picMk id="8" creationId="{17B97976-C94C-5623-F212-3761330D73B8}"/>
          </ac:picMkLst>
        </pc:picChg>
        <pc:picChg chg="add del mod">
          <ac:chgData name="syed faizan" userId="f65f29c049462b58" providerId="LiveId" clId="{E3C72495-5083-4947-AC20-44B2797E7028}" dt="2025-03-28T09:41:14.547" v="229" actId="21"/>
          <ac:picMkLst>
            <pc:docMk/>
            <pc:sldMk cId="311590113" sldId="273"/>
            <ac:picMk id="11" creationId="{E9200011-D052-9272-0713-CF5BDDD80A7D}"/>
          </ac:picMkLst>
        </pc:picChg>
      </pc:sldChg>
      <pc:sldChg chg="addSp delSp modSp new mod setBg">
        <pc:chgData name="syed faizan" userId="f65f29c049462b58" providerId="LiveId" clId="{E3C72495-5083-4947-AC20-44B2797E7028}" dt="2025-03-28T15:59:29.503" v="239" actId="26606"/>
        <pc:sldMkLst>
          <pc:docMk/>
          <pc:sldMk cId="223148489" sldId="274"/>
        </pc:sldMkLst>
        <pc:spChg chg="del">
          <ac:chgData name="syed faizan" userId="f65f29c049462b58" providerId="LiveId" clId="{E3C72495-5083-4947-AC20-44B2797E7028}" dt="2025-03-28T15:59:29.503" v="239" actId="26606"/>
          <ac:spMkLst>
            <pc:docMk/>
            <pc:sldMk cId="223148489" sldId="274"/>
            <ac:spMk id="2" creationId="{214F354C-3E45-6CBE-7099-2E4690F2D469}"/>
          </ac:spMkLst>
        </pc:spChg>
        <pc:spChg chg="del">
          <ac:chgData name="syed faizan" userId="f65f29c049462b58" providerId="LiveId" clId="{E3C72495-5083-4947-AC20-44B2797E7028}" dt="2025-03-28T15:59:26.332" v="236" actId="931"/>
          <ac:spMkLst>
            <pc:docMk/>
            <pc:sldMk cId="223148489" sldId="274"/>
            <ac:spMk id="3" creationId="{6DE7378F-3313-146F-CE57-84244B2AE5D6}"/>
          </ac:spMkLst>
        </pc:spChg>
        <pc:spChg chg="add">
          <ac:chgData name="syed faizan" userId="f65f29c049462b58" providerId="LiveId" clId="{E3C72495-5083-4947-AC20-44B2797E7028}" dt="2025-03-28T15:59:29.503" v="239" actId="26606"/>
          <ac:spMkLst>
            <pc:docMk/>
            <pc:sldMk cId="223148489" sldId="274"/>
            <ac:spMk id="10" creationId="{11B2B030-4738-4359-9E46-144B7C8BFF8B}"/>
          </ac:spMkLst>
        </pc:spChg>
        <pc:spChg chg="add">
          <ac:chgData name="syed faizan" userId="f65f29c049462b58" providerId="LiveId" clId="{E3C72495-5083-4947-AC20-44B2797E7028}" dt="2025-03-28T15:59:29.503" v="239" actId="26606"/>
          <ac:spMkLst>
            <pc:docMk/>
            <pc:sldMk cId="223148489" sldId="274"/>
            <ac:spMk id="12" creationId="{E722B2DD-E14D-4972-9D98-5D6E61B1B2D2}"/>
          </ac:spMkLst>
        </pc:spChg>
        <pc:picChg chg="add mod">
          <ac:chgData name="syed faizan" userId="f65f29c049462b58" providerId="LiveId" clId="{E3C72495-5083-4947-AC20-44B2797E7028}" dt="2025-03-28T15:59:29.503" v="239" actId="26606"/>
          <ac:picMkLst>
            <pc:docMk/>
            <pc:sldMk cId="223148489" sldId="274"/>
            <ac:picMk id="5" creationId="{C327F7AD-80BA-3B14-AC47-5EEC8128B103}"/>
          </ac:picMkLst>
        </pc:picChg>
      </pc:sldChg>
      <pc:sldChg chg="addSp delSp modSp new mod setBg">
        <pc:chgData name="syed faizan" userId="f65f29c049462b58" providerId="LiveId" clId="{E3C72495-5083-4947-AC20-44B2797E7028}" dt="2025-03-28T15:59:47.208" v="243" actId="26606"/>
        <pc:sldMkLst>
          <pc:docMk/>
          <pc:sldMk cId="3371045238" sldId="275"/>
        </pc:sldMkLst>
        <pc:spChg chg="del">
          <ac:chgData name="syed faizan" userId="f65f29c049462b58" providerId="LiveId" clId="{E3C72495-5083-4947-AC20-44B2797E7028}" dt="2025-03-28T15:59:47.208" v="243" actId="26606"/>
          <ac:spMkLst>
            <pc:docMk/>
            <pc:sldMk cId="3371045238" sldId="275"/>
            <ac:spMk id="2" creationId="{198AFD0E-76E4-B960-1C3C-CDCA7B30AF3B}"/>
          </ac:spMkLst>
        </pc:spChg>
        <pc:spChg chg="del">
          <ac:chgData name="syed faizan" userId="f65f29c049462b58" providerId="LiveId" clId="{E3C72495-5083-4947-AC20-44B2797E7028}" dt="2025-03-28T15:59:45.215" v="240" actId="931"/>
          <ac:spMkLst>
            <pc:docMk/>
            <pc:sldMk cId="3371045238" sldId="275"/>
            <ac:spMk id="3" creationId="{F9B670CC-074C-23A8-33CC-A8F611B909F1}"/>
          </ac:spMkLst>
        </pc:spChg>
        <pc:spChg chg="add">
          <ac:chgData name="syed faizan" userId="f65f29c049462b58" providerId="LiveId" clId="{E3C72495-5083-4947-AC20-44B2797E7028}" dt="2025-03-28T15:59:47.208" v="243" actId="26606"/>
          <ac:spMkLst>
            <pc:docMk/>
            <pc:sldMk cId="3371045238" sldId="275"/>
            <ac:spMk id="10" creationId="{11B2B030-4738-4359-9E46-144B7C8BFF8B}"/>
          </ac:spMkLst>
        </pc:spChg>
        <pc:spChg chg="add">
          <ac:chgData name="syed faizan" userId="f65f29c049462b58" providerId="LiveId" clId="{E3C72495-5083-4947-AC20-44B2797E7028}" dt="2025-03-28T15:59:47.208" v="243" actId="26606"/>
          <ac:spMkLst>
            <pc:docMk/>
            <pc:sldMk cId="3371045238" sldId="275"/>
            <ac:spMk id="12" creationId="{E722B2DD-E14D-4972-9D98-5D6E61B1B2D2}"/>
          </ac:spMkLst>
        </pc:spChg>
        <pc:picChg chg="add mod">
          <ac:chgData name="syed faizan" userId="f65f29c049462b58" providerId="LiveId" clId="{E3C72495-5083-4947-AC20-44B2797E7028}" dt="2025-03-28T15:59:47.208" v="243" actId="26606"/>
          <ac:picMkLst>
            <pc:docMk/>
            <pc:sldMk cId="3371045238" sldId="275"/>
            <ac:picMk id="5" creationId="{0743D7A4-4B95-231F-6386-CA8F751019F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ED8B-22DB-7A4B-2ABB-3816AF8AA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BE4A4-6042-2E90-DC47-62640F7F7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B8025-1F34-F88B-9D15-0355F715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2691-53B8-46F9-9682-14A3F899B6F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043E8-842F-0EFA-A709-8F15C21DE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12186-A9DF-358A-CD7B-654E830A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D00-BBA1-4550-8FB8-077CDEA3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9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C329-A3BF-61B6-DC2F-1C1B7D85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3A6E5-D26F-A30A-421A-625EAE8FB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6FD30-5B39-0749-52B4-7DDF7D1F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2691-53B8-46F9-9682-14A3F899B6F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9BBEE-7718-4EA7-6F49-B3C3B068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BDD3B-3D7A-0759-97B8-A39EFA05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D00-BBA1-4550-8FB8-077CDEA3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0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8C9B27-935D-5E3F-6EC7-A7BE87EB5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EA2F1-8930-0163-96C1-C3A959EE4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14528-30D4-743B-1239-B62A1BB7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2691-53B8-46F9-9682-14A3F899B6F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E42D2-E21B-3B95-6DF5-B88E4749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DF0B4-7ED3-0C83-A76C-7F079D41A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D00-BBA1-4550-8FB8-077CDEA3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3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F29B-D1AA-B955-8FB0-81703254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4E7AB-C6C3-99BE-9544-8B7F5A304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0DFD0-E25C-34E4-4D89-41298404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2691-53B8-46F9-9682-14A3F899B6F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60D09-F358-5A28-BAEF-C0EF084E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BECFF-9264-AA6F-2B62-9B722A27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D00-BBA1-4550-8FB8-077CDEA3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3017-906A-8EC5-73F7-76863624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BA8D9-E4FF-4579-1D44-3A874F8E9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DF9E9-C5DA-7406-CD8B-5F71EC51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2691-53B8-46F9-9682-14A3F899B6F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A5EFD-7BFB-670F-B177-EA5E7E27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80106-FB32-31D1-F694-41690ACF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D00-BBA1-4550-8FB8-077CDEA3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4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F4A0-1623-A028-73FC-60E0E647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5AD5A-A978-0A02-68FA-6532FCA8E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733D8-FA3B-CC23-A92C-6F854C8A5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CE249-0AAB-E982-86A6-3E91875C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2691-53B8-46F9-9682-14A3F899B6F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1908E-3626-57DB-F1BA-632DF6A0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02116-A541-3EFA-8C32-708104F7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D00-BBA1-4550-8FB8-077CDEA3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2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431F-329C-6E06-35E1-29FFD4FA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37DBD-B23D-0A31-ED54-866902734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E42CE-4ADE-7D3E-4936-666E390B1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6EE4C-FE50-E175-70A8-0794B5A03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E6C5A-68E5-5EE6-D5D0-DC90241EE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77A6D2-B6FE-9140-547D-353A50FE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2691-53B8-46F9-9682-14A3F899B6F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FA2B7-ACC2-2337-0DB5-0EFDA0BD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7CBB1-FA7D-C389-779A-4B39DF34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D00-BBA1-4550-8FB8-077CDEA3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7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3776-1F2A-8BAD-AE98-FD1E1990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70BB51-6167-3746-CD73-A73BB96B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2691-53B8-46F9-9682-14A3F899B6F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DEC71-5B6B-452D-2753-DFAAE608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37A84-3C4A-7A29-2961-19AE12F4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D00-BBA1-4550-8FB8-077CDEA3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6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2DECB6-702C-C8EA-20D7-904A37E3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2691-53B8-46F9-9682-14A3F899B6F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77F2F-E183-3527-5D66-59FE3C4B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0E4BD-DFBF-42C1-01E0-A69DFF01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D00-BBA1-4550-8FB8-077CDEA3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2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82963-E38A-BA37-9290-3DE8AEB91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B4B17-3A00-C1C8-7FF4-C5B5C1C08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B88F3-50A3-4958-AB7D-F6E10C939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85C7C-6EFB-338F-A7AA-BC22D627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2691-53B8-46F9-9682-14A3F899B6F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030CA-F9C8-83D8-3BE8-5D5E9CE2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140E1-D1AB-3158-5880-594A79D9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D00-BBA1-4550-8FB8-077CDEA3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1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1FFF-7B49-3577-4EE5-6625428E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7BE04-B2A5-E4F6-2B21-F641B60F8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C53CD-9E03-24FB-1A56-315BCD526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B415B-9FAA-80C3-A71B-8E6A219A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2691-53B8-46F9-9682-14A3F899B6F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2790F-6176-522F-687A-BA6F17E9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1E6B2-AA18-5D35-B602-0A6C6D95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D00-BBA1-4550-8FB8-077CDEA3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77DF44-3281-7A09-8B8C-FFE220DE0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6165E-D7C0-2CF5-8222-4C43F7005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EEC42-BD5F-F6D5-59B3-C1D36CAA0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AC2691-53B8-46F9-9682-14A3F899B6F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304C9-2AF7-A79B-2195-4C096A6EB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1C268-68BF-6016-1837-788CB4522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AA1D00-BBA1-4550-8FB8-077CDEA3A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6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5680-EEE2-BD1B-EBDF-D475B81CE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42D25-4D50-28FB-7D3C-98971FB851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diagram of data processing&#10;&#10;AI-generated content may be incorrect.">
            <a:extLst>
              <a:ext uri="{FF2B5EF4-FFF2-40B4-BE49-F238E27FC236}">
                <a16:creationId xmlns:a16="http://schemas.microsoft.com/office/drawing/2014/main" id="{470245B7-D46D-FA7F-AAE6-98EF671F3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0"/>
            <a:ext cx="11858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52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C1CE0-343A-944D-29F6-96211451D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7186C-5FE0-B53B-BFF9-91B046F71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52F5A-FCEC-52E5-3B48-AEFDB4C4C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diagram of data processing&#10;&#10;AI-generated content may be incorrect.">
            <a:extLst>
              <a:ext uri="{FF2B5EF4-FFF2-40B4-BE49-F238E27FC236}">
                <a16:creationId xmlns:a16="http://schemas.microsoft.com/office/drawing/2014/main" id="{E8B0625F-24C0-9E9B-D502-B8AB0B5AD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0"/>
            <a:ext cx="11858625" cy="685800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B85725B-A43A-78F3-5384-7681298DB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0"/>
            <a:ext cx="11858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19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8CAF4-49A2-55ED-F8D6-648489D8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Performance Indicators</a:t>
            </a:r>
            <a:b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close-up of a number&#10;&#10;AI-generated content may be incorrect.">
            <a:extLst>
              <a:ext uri="{FF2B5EF4-FFF2-40B4-BE49-F238E27FC236}">
                <a16:creationId xmlns:a16="http://schemas.microsoft.com/office/drawing/2014/main" id="{09367582-50FB-C96B-E1DF-2F6816249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51713"/>
            <a:ext cx="7188199" cy="415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52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DB3B2-A5C5-D0BD-58E1-A6C7EF063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D944-2718-5DFB-8338-1D04C02AC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3CC69-1A7B-F800-5DE8-EEB63ECAAB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diagram of data processing&#10;&#10;AI-generated content may be incorrect.">
            <a:extLst>
              <a:ext uri="{FF2B5EF4-FFF2-40B4-BE49-F238E27FC236}">
                <a16:creationId xmlns:a16="http://schemas.microsoft.com/office/drawing/2014/main" id="{BC983757-2935-D42D-FB5D-8B2773C56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0"/>
            <a:ext cx="11858625" cy="6858000"/>
          </a:xfrm>
          <a:prstGeom prst="rect">
            <a:avLst/>
          </a:prstGeom>
        </p:spPr>
      </p:pic>
      <p:pic>
        <p:nvPicPr>
          <p:cNvPr id="5" name="Picture 4" descr="A group of graphs and charts&#10;&#10;AI-generated content may be incorrect.">
            <a:extLst>
              <a:ext uri="{FF2B5EF4-FFF2-40B4-BE49-F238E27FC236}">
                <a16:creationId xmlns:a16="http://schemas.microsoft.com/office/drawing/2014/main" id="{C3E9A702-4F3C-8FD2-E546-23E9DB83F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0" y="0"/>
            <a:ext cx="120550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50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F8EFE-C5B4-9A19-D1D1-8057FA3C6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CE2E5-3B6C-450E-D717-C6763C0AB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195F3-3513-753B-0BAA-FFF9A3B1D1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diagram of data processing&#10;&#10;AI-generated content may be incorrect.">
            <a:extLst>
              <a:ext uri="{FF2B5EF4-FFF2-40B4-BE49-F238E27FC236}">
                <a16:creationId xmlns:a16="http://schemas.microsoft.com/office/drawing/2014/main" id="{2B343311-71BD-F81C-76B6-83F32096C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0"/>
            <a:ext cx="11858625" cy="6858000"/>
          </a:xfrm>
          <a:prstGeom prst="rect">
            <a:avLst/>
          </a:prstGeom>
        </p:spPr>
      </p:pic>
      <p:pic>
        <p:nvPicPr>
          <p:cNvPr id="5" name="Picture 4" descr="A group of graphs and charts&#10;&#10;AI-generated content may be incorrect.">
            <a:extLst>
              <a:ext uri="{FF2B5EF4-FFF2-40B4-BE49-F238E27FC236}">
                <a16:creationId xmlns:a16="http://schemas.microsoft.com/office/drawing/2014/main" id="{D8854214-FB87-3183-348A-470123550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0" y="0"/>
            <a:ext cx="12055079" cy="6858000"/>
          </a:xfrm>
          <a:prstGeom prst="rect">
            <a:avLst/>
          </a:prstGeom>
        </p:spPr>
      </p:pic>
      <p:pic>
        <p:nvPicPr>
          <p:cNvPr id="7" name="Picture 6" descr="A graph of blue and red lines&#10;&#10;AI-generated content may be incorrect.">
            <a:extLst>
              <a:ext uri="{FF2B5EF4-FFF2-40B4-BE49-F238E27FC236}">
                <a16:creationId xmlns:a16="http://schemas.microsoft.com/office/drawing/2014/main" id="{65AB83FC-8686-69BE-11D2-499BBF76FE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0"/>
            <a:ext cx="11858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03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970B01F-BE4F-0A9F-1642-D13DABFFA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99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CBE21DF-6911-FFC3-E8F7-29E4091E0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86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close-up of a graph&#10;&#10;AI-generated content may be incorrect.">
            <a:extLst>
              <a:ext uri="{FF2B5EF4-FFF2-40B4-BE49-F238E27FC236}">
                <a16:creationId xmlns:a16="http://schemas.microsoft.com/office/drawing/2014/main" id="{F91E9EBA-6921-183E-AA7F-4D9B2E407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87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DA9110DE-46FD-5615-9A4C-13EE6E4E9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3" r="-2" b="-2"/>
          <a:stretch/>
        </p:blipFill>
        <p:spPr>
          <a:xfrm>
            <a:off x="446314" y="1088572"/>
            <a:ext cx="5998029" cy="5212234"/>
          </a:xfrm>
          <a:prstGeom prst="rect">
            <a:avLst/>
          </a:prstGeom>
        </p:spPr>
      </p:pic>
      <p:pic>
        <p:nvPicPr>
          <p:cNvPr id="7" name="Picture 6" descr="A graph with dots and red line&#10;&#10;AI-generated content may be incorrect.">
            <a:extLst>
              <a:ext uri="{FF2B5EF4-FFF2-40B4-BE49-F238E27FC236}">
                <a16:creationId xmlns:a16="http://schemas.microsoft.com/office/drawing/2014/main" id="{385B42A8-C258-FA34-32EC-72BB15205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3" r="-2" b="-2"/>
          <a:stretch/>
        </p:blipFill>
        <p:spPr>
          <a:xfrm>
            <a:off x="6189934" y="1088572"/>
            <a:ext cx="5803323" cy="521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47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B4059D9B-2E55-47FE-A188-0F9BD734E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EFE89CD-BE72-18B0-EF83-F66839F68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9" y="34185"/>
            <a:ext cx="6272169" cy="3394813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0B6D97B-8A3D-4A50-05B4-1A06232EC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34186"/>
            <a:ext cx="6021798" cy="3394814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8E4277-E3B0-6DF6-25C7-B4174EF793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0" y="3428998"/>
            <a:ext cx="6272169" cy="3394812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00C3D27-C8D1-4E0B-D164-418802FB6C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69" y="3428998"/>
            <a:ext cx="5921831" cy="3463187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650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4059D9B-2E55-47FE-A188-0F9BD734E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EFC36E3-D921-1F0D-F607-E2E77AEBC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973"/>
            <a:ext cx="5823857" cy="3559654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E1DF907-C9E1-10B5-2F52-C97583F4D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856" y="-31250"/>
            <a:ext cx="6368144" cy="3666716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F8ABD2F-4A0B-3526-0F4B-9790FD2DC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7627"/>
            <a:ext cx="6025073" cy="3395638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2B507FD-F27A-0407-F9A8-F4B68E752F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073" y="3635465"/>
            <a:ext cx="6166927" cy="3337799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962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D3CE5-5E08-6DF2-C385-1799F8F96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1912-27E1-A04F-F9F7-6785D33F5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CCB70-F1DB-350E-8C2B-CBAFBEEF42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F455C71-21A5-B17F-24E8-6D80B897A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0"/>
            <a:ext cx="11858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89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5DA3CA0-6B2F-7656-C709-72B7C1B5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Woman with hands together">
            <a:extLst>
              <a:ext uri="{FF2B5EF4-FFF2-40B4-BE49-F238E27FC236}">
                <a16:creationId xmlns:a16="http://schemas.microsoft.com/office/drawing/2014/main" id="{54C6E1AE-C938-A17D-94D3-48F105224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5699" y="2215339"/>
            <a:ext cx="3781051" cy="3498883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21B2D-4E71-949A-C3E6-36B768AC5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06A4-166A-5D65-876C-8DDB5777A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04E5F-B6D6-D1BF-A5A7-B10988237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35034C7-7AE5-1379-C7E0-BEA912313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0"/>
            <a:ext cx="11858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8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0386D-F79A-3FD2-34C6-25CFEB63A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BC87-8E04-357B-8D4B-841C94F8B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03FD7-722E-F05D-623B-243AB02FDB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diagram of a diagram&#10;&#10;AI-generated content may be incorrect.">
            <a:extLst>
              <a:ext uri="{FF2B5EF4-FFF2-40B4-BE49-F238E27FC236}">
                <a16:creationId xmlns:a16="http://schemas.microsoft.com/office/drawing/2014/main" id="{8DC54636-B272-A8EA-BDD6-AD86A6607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0"/>
            <a:ext cx="11858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40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5BBE7-3731-911A-C9ED-D600A9F1F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4DFE-5B24-3C5E-AEBD-CE236AFFA9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4FE97-B1D5-31DB-0733-F1627FB545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diagram of data processing&#10;&#10;AI-generated content may be incorrect.">
            <a:extLst>
              <a:ext uri="{FF2B5EF4-FFF2-40B4-BE49-F238E27FC236}">
                <a16:creationId xmlns:a16="http://schemas.microsoft.com/office/drawing/2014/main" id="{1AAEBEB4-AD07-7EFC-897C-10EA462AD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0"/>
            <a:ext cx="11858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B2B030-4738-4359-9E46-144B7C8BF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7" y="8300"/>
            <a:ext cx="12193117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27F7AD-80BA-3B14-AC47-5EEC8128B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52" b="-1"/>
          <a:stretch/>
        </p:blipFill>
        <p:spPr>
          <a:xfrm>
            <a:off x="20" y="10"/>
            <a:ext cx="12191980" cy="68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B2B030-4738-4359-9E46-144B7C8BF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7" y="8300"/>
            <a:ext cx="12193117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743D7A4-4B95-231F-6386-CA8F75101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09"/>
          <a:stretch/>
        </p:blipFill>
        <p:spPr>
          <a:xfrm>
            <a:off x="20" y="10"/>
            <a:ext cx="12191980" cy="68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4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26D75-96BC-059E-7049-941A1594E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15F4-F5A5-03E8-E741-B7510AFE8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95302-070E-B729-B534-28C41E1FC9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diagram of data processing&#10;&#10;AI-generated content may be incorrect.">
            <a:extLst>
              <a:ext uri="{FF2B5EF4-FFF2-40B4-BE49-F238E27FC236}">
                <a16:creationId xmlns:a16="http://schemas.microsoft.com/office/drawing/2014/main" id="{5CF4BB53-CA76-B321-7A84-EED3818C9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0"/>
            <a:ext cx="11858625" cy="685800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C244EE7-67E2-AB7A-C982-AE01E96AC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0"/>
            <a:ext cx="11858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6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A8968-80F7-6E41-0FA9-FD516BE8C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0F44-3ACB-E7A9-B1A6-D7A421B21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91374-33EB-B1BB-8DB9-E5F8740AAA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diagram of data processing&#10;&#10;AI-generated content may be incorrect.">
            <a:extLst>
              <a:ext uri="{FF2B5EF4-FFF2-40B4-BE49-F238E27FC236}">
                <a16:creationId xmlns:a16="http://schemas.microsoft.com/office/drawing/2014/main" id="{D5C94127-3AEC-2126-41C7-E74B077A2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0"/>
            <a:ext cx="11858625" cy="685800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2AC9E48-C37D-7B04-C1A8-713F1843B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" y="0"/>
            <a:ext cx="11858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80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</Words>
  <Application>Microsoft Office PowerPoint</Application>
  <PresentationFormat>Widescreen</PresentationFormat>
  <Paragraphs>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Performance Indicators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 faizan</dc:creator>
  <cp:lastModifiedBy>syed faizan</cp:lastModifiedBy>
  <cp:revision>1</cp:revision>
  <dcterms:created xsi:type="dcterms:W3CDTF">2025-03-28T09:22:32Z</dcterms:created>
  <dcterms:modified xsi:type="dcterms:W3CDTF">2025-03-28T15:59:51Z</dcterms:modified>
</cp:coreProperties>
</file>