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4" r:id="rId10"/>
    <p:sldId id="289" r:id="rId11"/>
    <p:sldId id="290" r:id="rId12"/>
    <p:sldId id="291" r:id="rId13"/>
    <p:sldId id="292" r:id="rId14"/>
    <p:sldId id="288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20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ONLINE RESERVATION SYSTEM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  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ke resservation f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173736"/>
            <a:ext cx="10476412" cy="64541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0973" y="515200"/>
            <a:ext cx="1414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HTA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eedbackf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173736"/>
            <a:ext cx="8798705" cy="65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rvicesf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512299"/>
            <a:ext cx="9256542" cy="5579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214" y="515202"/>
            <a:ext cx="125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HTA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ices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" y="173729"/>
            <a:ext cx="9283043" cy="65105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8362" y="575827"/>
            <a:ext cx="1816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HTA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919" y="2579878"/>
            <a:ext cx="64347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PROTOTYPES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titled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657225"/>
            <a:ext cx="9305925" cy="554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206" y="19594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657225"/>
            <a:ext cx="9305925" cy="5543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578" y="235132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Activities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ngle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86" y="330654"/>
            <a:ext cx="9305925" cy="5543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257" y="1763486"/>
            <a:ext cx="138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room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ubk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74" y="422094"/>
            <a:ext cx="9305925" cy="554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3326" y="2286000"/>
            <a:ext cx="923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</a:p>
          <a:p>
            <a:r>
              <a:rPr lang="en-US" dirty="0" smtClean="0"/>
              <a:t> room</a:t>
            </a:r>
          </a:p>
          <a:p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34" y="395967"/>
            <a:ext cx="9305925" cy="554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383" y="2312126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Suite </a:t>
            </a:r>
          </a:p>
          <a:p>
            <a:r>
              <a:rPr lang="en-US" dirty="0" smtClean="0"/>
              <a:t>Room</a:t>
            </a:r>
          </a:p>
          <a:p>
            <a:r>
              <a:rPr lang="en-US" dirty="0" smtClean="0"/>
              <a:t>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        </a:t>
            </a:r>
            <a:r>
              <a:rPr lang="en-US" sz="4800" dirty="0" smtClean="0">
                <a:solidFill>
                  <a:srgbClr val="FF0000"/>
                </a:solidFill>
              </a:rPr>
              <a:t>ABSTRACT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 This project aims at creating an Online Hotel Management system which can be used by customers to reserve hotel rooms. </a:t>
            </a:r>
          </a:p>
          <a:p>
            <a:r>
              <a:rPr lang="en-US" dirty="0"/>
              <a:t>Users can check </a:t>
            </a:r>
            <a:r>
              <a:rPr lang="en-US" dirty="0" smtClean="0"/>
              <a:t>the </a:t>
            </a:r>
            <a:r>
              <a:rPr lang="en-US" dirty="0"/>
              <a:t>rooms </a:t>
            </a:r>
            <a:r>
              <a:rPr lang="en-US" dirty="0" smtClean="0"/>
              <a:t>facilities and features.</a:t>
            </a:r>
            <a:endParaRPr lang="en-IN" dirty="0"/>
          </a:p>
          <a:p>
            <a:r>
              <a:rPr lang="en-US" dirty="0"/>
              <a:t> The users </a:t>
            </a:r>
            <a:r>
              <a:rPr lang="en-US" dirty="0" smtClean="0"/>
              <a:t>can be able to send feedback as well.</a:t>
            </a:r>
            <a:endParaRPr lang="en-US" dirty="0"/>
          </a:p>
          <a:p>
            <a:r>
              <a:rPr lang="en-US" dirty="0"/>
              <a:t>The administrator  will know the details of reservations </a:t>
            </a:r>
            <a:r>
              <a:rPr lang="en-US" dirty="0" smtClean="0"/>
              <a:t>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80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565785"/>
            <a:ext cx="9305925" cy="554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509" y="2168434"/>
            <a:ext cx="899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Rooms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Suites</a:t>
            </a:r>
          </a:p>
          <a:p>
            <a:r>
              <a:rPr lang="en-US" dirty="0" smtClean="0"/>
              <a:t>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titled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48" y="448219"/>
            <a:ext cx="9305925" cy="5543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05090" y="1841862"/>
            <a:ext cx="140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Reservation</a:t>
            </a:r>
          </a:p>
          <a:p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657225"/>
            <a:ext cx="9305925" cy="554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3326" y="20900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468" y="2475344"/>
            <a:ext cx="11019309" cy="2316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      </a:t>
            </a:r>
            <a:r>
              <a:rPr lang="en-US" sz="9600" b="1" dirty="0" smtClean="0">
                <a:solidFill>
                  <a:srgbClr val="FF0000"/>
                </a:solidFill>
                <a:latin typeface="Rage Italic" panose="03070502040507070304" pitchFamily="66" charset="0"/>
              </a:rPr>
              <a:t>T</a:t>
            </a:r>
            <a:r>
              <a:rPr lang="en-US" sz="9600" b="1" dirty="0" smtClean="0">
                <a:solidFill>
                  <a:srgbClr val="FFC000"/>
                </a:solidFill>
                <a:latin typeface="Rage Italic" panose="03070502040507070304" pitchFamily="66" charset="0"/>
              </a:rPr>
              <a:t>H</a:t>
            </a:r>
            <a:r>
              <a:rPr lang="en-US" sz="9600" b="1" dirty="0" smtClean="0">
                <a:solidFill>
                  <a:srgbClr val="C00000"/>
                </a:solidFill>
                <a:latin typeface="Rage Italic" panose="03070502040507070304" pitchFamily="66" charset="0"/>
              </a:rPr>
              <a:t>A</a:t>
            </a:r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  <a:latin typeface="Rage Italic" panose="03070502040507070304" pitchFamily="66" charset="0"/>
              </a:rPr>
              <a:t>N</a:t>
            </a:r>
            <a:r>
              <a:rPr lang="en-US" sz="9600" b="1" dirty="0" smtClean="0">
                <a:solidFill>
                  <a:schemeClr val="accent1">
                    <a:lumMod val="50000"/>
                  </a:schemeClr>
                </a:solidFill>
                <a:latin typeface="Rage Italic" panose="03070502040507070304" pitchFamily="66" charset="0"/>
              </a:rPr>
              <a:t>K</a:t>
            </a:r>
            <a:r>
              <a:rPr lang="en-US" sz="9600" b="1" dirty="0" smtClean="0">
                <a:latin typeface="Rage Italic" panose="03070502040507070304" pitchFamily="66" charset="0"/>
              </a:rPr>
              <a:t> </a:t>
            </a:r>
            <a:r>
              <a:rPr lang="en-US" sz="9600" b="1" dirty="0" smtClean="0">
                <a:solidFill>
                  <a:schemeClr val="accent4">
                    <a:lumMod val="75000"/>
                  </a:schemeClr>
                </a:solidFill>
                <a:latin typeface="Rage Italic" panose="03070502040507070304" pitchFamily="66" charset="0"/>
              </a:rPr>
              <a:t>Y</a:t>
            </a:r>
            <a:r>
              <a:rPr lang="en-US" sz="9600" b="1" dirty="0" smtClean="0">
                <a:solidFill>
                  <a:srgbClr val="FFC000"/>
                </a:solidFill>
                <a:latin typeface="Rage Italic" panose="03070502040507070304" pitchFamily="66" charset="0"/>
              </a:rPr>
              <a:t>O</a:t>
            </a:r>
            <a:r>
              <a:rPr lang="en-US" sz="9600" b="1" dirty="0" smtClean="0">
                <a:solidFill>
                  <a:srgbClr val="FF0000"/>
                </a:solidFill>
                <a:latin typeface="Rage Italic" panose="03070502040507070304" pitchFamily="66" charset="0"/>
              </a:rPr>
              <a:t>U</a:t>
            </a:r>
            <a:br>
              <a:rPr lang="en-US" sz="9600" b="1" dirty="0" smtClean="0">
                <a:solidFill>
                  <a:srgbClr val="FF0000"/>
                </a:solidFill>
                <a:latin typeface="Rage Italic" panose="03070502040507070304" pitchFamily="66" charset="0"/>
              </a:rPr>
            </a:br>
            <a:r>
              <a:rPr lang="en-US" sz="9600" b="1" dirty="0">
                <a:solidFill>
                  <a:srgbClr val="FF0000"/>
                </a:solidFill>
                <a:latin typeface="Rage Italic" panose="03070502040507070304" pitchFamily="66" charset="0"/>
              </a:rPr>
              <a:t> </a:t>
            </a:r>
            <a:r>
              <a:rPr lang="en-US" sz="9600" b="1" dirty="0" smtClean="0">
                <a:solidFill>
                  <a:srgbClr val="FF0000"/>
                </a:solidFill>
                <a:latin typeface="Rage Italic" panose="03070502040507070304" pitchFamily="66" charset="0"/>
              </a:rPr>
              <a:t>                         </a:t>
            </a:r>
            <a:endParaRPr lang="en-US" sz="3100" b="1" dirty="0">
              <a:solidFill>
                <a:srgbClr val="FF0000"/>
              </a:solidFill>
              <a:latin typeface="Rage Italic" panose="03070502040507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903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</a:t>
            </a:r>
            <a:r>
              <a:rPr lang="en-IN" sz="4800" dirty="0" smtClean="0">
                <a:solidFill>
                  <a:srgbClr val="FF0000"/>
                </a:solidFill>
              </a:rPr>
              <a:t>EXISTING </a:t>
            </a:r>
            <a:r>
              <a:rPr lang="en-IN" sz="4800" dirty="0">
                <a:solidFill>
                  <a:srgbClr val="FF0000"/>
                </a:solidFill>
              </a:rPr>
              <a:t>SYSTEM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In the existing system, the person who wants to book a room has to visit the hotel for booking hotel rooms, and enquiry.</a:t>
            </a:r>
          </a:p>
          <a:p>
            <a:r>
              <a:rPr lang="en-IN" dirty="0"/>
              <a:t>The existing system is manual system. </a:t>
            </a:r>
          </a:p>
          <a:p>
            <a:r>
              <a:rPr lang="en-IN" dirty="0"/>
              <a:t>The hotel management has to keep records of rooms manually.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58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       </a:t>
            </a:r>
            <a:r>
              <a:rPr lang="en-IN" sz="4000" dirty="0" smtClean="0">
                <a:solidFill>
                  <a:srgbClr val="FF0000"/>
                </a:solidFill>
              </a:rPr>
              <a:t>DISADVANTAGES </a:t>
            </a:r>
            <a:r>
              <a:rPr lang="en-IN" sz="4000" dirty="0">
                <a:solidFill>
                  <a:srgbClr val="FF0000"/>
                </a:solidFill>
              </a:rPr>
              <a:t>OF EXISTING SYSTEM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/>
              <a:t>It is a time consuming process.</a:t>
            </a:r>
          </a:p>
          <a:p>
            <a:pPr lvl="0"/>
            <a:r>
              <a:rPr lang="en-IN" dirty="0"/>
              <a:t>There is no surety of availability of rooms.</a:t>
            </a:r>
          </a:p>
          <a:p>
            <a:pPr lvl="0"/>
            <a:r>
              <a:rPr lang="en-IN" dirty="0"/>
              <a:t>Paper work results in need of lot of space to keep the data</a:t>
            </a:r>
            <a:r>
              <a:rPr lang="en-IN" dirty="0" smtClean="0"/>
              <a:t>.</a:t>
            </a:r>
            <a:endParaRPr lang="en-IN" dirty="0"/>
          </a:p>
          <a:p>
            <a:pPr lvl="0"/>
            <a:r>
              <a:rPr lang="en-IN" dirty="0"/>
              <a:t>Chances of human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072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</a:t>
            </a:r>
            <a:r>
              <a:rPr lang="en-IN" sz="4800" dirty="0" smtClean="0">
                <a:solidFill>
                  <a:srgbClr val="FF0000"/>
                </a:solidFill>
              </a:rPr>
              <a:t>PROPOSED </a:t>
            </a:r>
            <a:r>
              <a:rPr lang="en-IN" sz="4800" dirty="0">
                <a:solidFill>
                  <a:srgbClr val="FF0000"/>
                </a:solidFill>
              </a:rPr>
              <a:t>SYSTEM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To overcome the problems of manual system, online hotel management system is proposed.</a:t>
            </a:r>
          </a:p>
          <a:p>
            <a:r>
              <a:rPr lang="en-IN" dirty="0"/>
              <a:t>The Central objective of Online Hotel Management is to provide online facility for booking rooms.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8564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</a:t>
            </a:r>
            <a:r>
              <a:rPr lang="en-IN" sz="4400" dirty="0" smtClean="0">
                <a:solidFill>
                  <a:srgbClr val="FF0000"/>
                </a:solidFill>
              </a:rPr>
              <a:t>ADVANTAGES </a:t>
            </a:r>
            <a:r>
              <a:rPr lang="en-IN" sz="4400" dirty="0">
                <a:solidFill>
                  <a:srgbClr val="FF0000"/>
                </a:solidFill>
              </a:rPr>
              <a:t>OF PROPOSED SYSTEM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/>
              <a:t>Saves time of customers in quickly reserving rooms.</a:t>
            </a:r>
          </a:p>
          <a:p>
            <a:pPr lvl="0"/>
            <a:r>
              <a:rPr lang="en-IN" dirty="0"/>
              <a:t>The ability to book rooms anytime, from anywhere with Internet access.</a:t>
            </a:r>
          </a:p>
          <a:p>
            <a:pPr lvl="0"/>
            <a:r>
              <a:rPr lang="en-IN" dirty="0"/>
              <a:t>Provides the information about hotel facilities.</a:t>
            </a:r>
          </a:p>
          <a:p>
            <a:r>
              <a:rPr lang="en-IN" b="1" dirty="0"/>
              <a:t> </a:t>
            </a:r>
            <a:r>
              <a:rPr lang="en-IN" dirty="0"/>
              <a:t>very secure.</a:t>
            </a:r>
          </a:p>
          <a:p>
            <a:r>
              <a:rPr lang="en-IN" dirty="0"/>
              <a:t>User friendly.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074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 smtClean="0"/>
              <a:t>          </a:t>
            </a:r>
            <a:r>
              <a:rPr lang="en-IN" sz="4800" dirty="0" smtClean="0">
                <a:solidFill>
                  <a:srgbClr val="FF0000"/>
                </a:solidFill>
              </a:rPr>
              <a:t>USER Facilities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1413" y="1854375"/>
            <a:ext cx="9905998" cy="3902957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Check room availability.</a:t>
            </a:r>
          </a:p>
          <a:p>
            <a:pPr lvl="0"/>
            <a:r>
              <a:rPr lang="en-IN" dirty="0" smtClean="0"/>
              <a:t>Able to send feed back.</a:t>
            </a:r>
          </a:p>
          <a:p>
            <a:pPr lvl="0"/>
            <a:r>
              <a:rPr lang="en-IN" dirty="0" smtClean="0"/>
              <a:t> See </a:t>
            </a:r>
            <a:r>
              <a:rPr lang="en-IN" dirty="0"/>
              <a:t>facilities of hotel like restaurant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Reserves room according to demand.</a:t>
            </a:r>
          </a:p>
          <a:p>
            <a:r>
              <a:rPr lang="en-IN" dirty="0" smtClean="0"/>
              <a:t>Rates features and services.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96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</a:t>
            </a:r>
            <a:r>
              <a:rPr lang="en-IN" sz="4800" dirty="0" smtClean="0">
                <a:solidFill>
                  <a:srgbClr val="FF0000"/>
                </a:solidFill>
              </a:rPr>
              <a:t>ADMINISTRATOR </a:t>
            </a:r>
            <a:r>
              <a:rPr lang="en-IN" sz="4800" dirty="0">
                <a:solidFill>
                  <a:srgbClr val="FF0000"/>
                </a:solidFill>
              </a:rPr>
              <a:t>MODULE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1047" y="2327864"/>
            <a:ext cx="9905999" cy="3541714"/>
          </a:xfrm>
        </p:spPr>
        <p:txBody>
          <a:bodyPr/>
          <a:lstStyle/>
          <a:p>
            <a:pPr lvl="0"/>
            <a:r>
              <a:rPr lang="en-IN" dirty="0"/>
              <a:t>Can login with unique user id and password.</a:t>
            </a:r>
          </a:p>
          <a:p>
            <a:pPr lvl="0"/>
            <a:r>
              <a:rPr lang="en-IN" dirty="0"/>
              <a:t>Check details of rooms reserved for the current day.</a:t>
            </a:r>
          </a:p>
          <a:p>
            <a:r>
              <a:rPr lang="en-IN" dirty="0"/>
              <a:t>Check details of rooms reserved for the coming days.</a:t>
            </a:r>
          </a:p>
          <a:p>
            <a:pPr lvl="0"/>
            <a:r>
              <a:rPr lang="en-IN" dirty="0"/>
              <a:t>Can know the daily income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Change prices of rooms.</a:t>
            </a:r>
            <a:endParaRPr lang="en-IN" dirty="0"/>
          </a:p>
          <a:p>
            <a:pPr lvl="0"/>
            <a:endParaRPr lang="en-IN" dirty="0"/>
          </a:p>
          <a:p>
            <a:pPr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2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919" y="2579878"/>
            <a:ext cx="21964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HTA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62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203</TotalTime>
  <Words>317</Words>
  <Application>Microsoft Office PowerPoint</Application>
  <PresentationFormat>Custom</PresentationFormat>
  <Paragraphs>59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  ONLINE RESERVATION SYSTEM                                       </vt:lpstr>
      <vt:lpstr>                 ABSTRACT</vt:lpstr>
      <vt:lpstr>            EXISTING SYSTEM</vt:lpstr>
      <vt:lpstr>       DISADVANTAGES OF EXISTING SYSTEM</vt:lpstr>
      <vt:lpstr>            PROPOSED SYSTEM</vt:lpstr>
      <vt:lpstr>  ADVANTAGES OF PROPOSED SYSTEM</vt:lpstr>
      <vt:lpstr>          USER Facilities</vt:lpstr>
      <vt:lpstr>        ADMINISTRATOR MODULE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                 THANK YOU                       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ONLINE HOTEL MANAGEMENT              SYSTEM                                       </dc:title>
  <dc:creator>G.JayaKrishna</dc:creator>
  <cp:lastModifiedBy>IT survivor</cp:lastModifiedBy>
  <cp:revision>85</cp:revision>
  <dcterms:created xsi:type="dcterms:W3CDTF">2014-01-27T04:27:42Z</dcterms:created>
  <dcterms:modified xsi:type="dcterms:W3CDTF">2016-01-22T11:17:04Z</dcterms:modified>
</cp:coreProperties>
</file>