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BF5A736-A49F-4348-BA3F-2160A275042E}">
          <p14:sldIdLst>
            <p14:sldId id="256"/>
            <p14:sldId id="257"/>
            <p14:sldId id="259"/>
            <p14:sldId id="258"/>
            <p14:sldId id="261"/>
            <p14:sldId id="263"/>
            <p14:sldId id="264"/>
            <p14:sldId id="265"/>
            <p14:sldId id="266"/>
            <p14:sldId id="267"/>
            <p14:sldId id="268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AC21D-D013-E98B-24C3-CD716A1A5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C253D8-A1B2-7C6D-14D1-AB1B5FAF2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48D5C-4710-250A-BC64-7BE4405E3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C48C1-F6C7-F38D-E0AA-072082C00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28424A-A891-992B-32C2-3540F18D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94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5603A-7E9A-C137-037C-61B92791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1CFFE7-F971-0E21-7382-43D475A48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D08732-A0FD-5900-E598-D4CD8E62C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87ED2B-F614-649E-67C4-F6A637AB7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76AB04-1329-AE5F-4ACF-69BF52E1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5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280522-D798-3291-D89C-5CE8BF55C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22FFEF-5FA7-765E-5FC8-9FDB130EB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2272D4-3D4B-77CF-3BF8-1E1E6895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4778D-5985-E9C6-4688-CFBA517F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4BC0-687B-7555-7624-C66EF409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63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68D42-39BF-D993-1147-E4714732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654A0-FDD5-DC29-3BCF-94222F65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F9386-6AD6-6F0A-F4F4-2746AC20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F6A91-0FF4-3620-35F1-4AD5FBD8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114BC-CF7E-0D38-224E-475C207A0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5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691F5-7921-814F-DE77-F3903E8C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6BC4C4-E69F-A30D-3232-067A0162D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3746A9-50E4-F99A-054E-949E1F51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1A458-C533-8221-7EDF-9AA2AC0C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15CC4-1140-4EC3-D260-E0346189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3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FDBD61-513A-DCD7-1AD4-D8AFEDD0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8BE36-58E8-133C-BA6B-B8F1AD096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A10CD5-85A2-2271-7107-D315CED4C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964AE5-647C-EDF1-46D5-F05748E3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882E99-A79C-30FC-1EA6-902D4DB1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5785D3-890B-1FA9-6E73-1961B342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04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9984D-0CA6-ECAB-0D92-926D403D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20D85-81A5-9558-4949-350CD578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4015D3-9D9A-965F-F623-E2A9F76C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BC7EED-DEDB-F718-3A73-0EFBDA27D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62CB93-CB7F-3856-1168-5394C3EC2C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719447-43D5-D232-8449-88A8A745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39355-4C87-475A-0993-0BD17E608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97AF5E5-65EC-D3FE-D34A-3E4BC722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28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5F03B-3AE9-4079-1C2F-5D53D2E2B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740BE7-4EF2-5A50-1F3C-61FCDB8A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A3C296-CAEC-6782-2C22-8DF06A10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249939-86FE-6887-2EE1-F6E797E5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767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B9241D-B2B8-DFB0-9C11-EF37F4DF2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64397-52DF-E907-2124-755CB24B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78A9F7-A9E2-5B2F-E143-FF7D03735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0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AA1C60-C0B7-BCCC-0409-1986D806B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14823-4279-BCA3-26E2-485E5FFE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48C645-9754-46CE-206D-DC68DEBC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DA383-C5FA-590F-5107-042D0C712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1A0A97-E5F1-3A2C-9143-B90F922E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58F1E0-33B9-8687-1F00-C1CF7CA1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6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8BD6C0-AE1A-67AE-1625-3B9D860A4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65408D-BCFB-4E40-27F8-71E5BEB3A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05A200-AFCF-22C1-320C-1A54EB9B3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DBEE1A-7FCC-4683-ECBF-F8D9570AB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A356A-E48B-4C3A-038F-042FD105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8F6509-2149-9864-E4E8-D63ECB11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7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877B66-1374-3BB7-67E6-65225A84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107550-730B-B138-802C-78AFB5AAB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701226-AC57-CEB4-C26A-796D43E3A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3D80D-8D66-4BBB-929F-78335EB79242}" type="datetimeFigureOut">
              <a:rPr lang="ko-KR" altLang="en-US" smtClean="0"/>
              <a:t>2024-12-15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B01E2-E868-9B1F-732A-0E5AB486A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906F8-FDF6-2A2E-A2B4-E60AA8073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889091-637F-44C1-8A42-09A533BBBC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4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NRgStAWd6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07FD2-0F8E-5D50-1FFD-243A6C057D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컴퓨터 그래픽스 </a:t>
            </a:r>
            <a:br>
              <a:rPr lang="en-US" altLang="ko-KR" dirty="0"/>
            </a:br>
            <a:r>
              <a:rPr lang="ko-KR" altLang="en-US" dirty="0"/>
              <a:t>최종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54732-393F-5E52-E6D5-9CDE58D5F6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조 서정민</a:t>
            </a:r>
            <a:r>
              <a:rPr lang="en-US" altLang="ko-KR" dirty="0"/>
              <a:t>, </a:t>
            </a:r>
            <a:r>
              <a:rPr lang="ko-KR" altLang="en-US" dirty="0"/>
              <a:t>송영준</a:t>
            </a:r>
          </a:p>
        </p:txBody>
      </p:sp>
    </p:spTree>
    <p:extLst>
      <p:ext uri="{BB962C8B-B14F-4D97-AF65-F5344CB8AC3E}">
        <p14:creationId xmlns:p14="http://schemas.microsoft.com/office/powerpoint/2010/main" val="374315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EAC40-B334-2463-AED3-F6460A32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해결하지 못한 버그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CF3AB78-8A8D-10B3-AD4B-423663A36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5587" y="1588298"/>
            <a:ext cx="6260826" cy="4904577"/>
          </a:xfrm>
        </p:spPr>
      </p:pic>
    </p:spTree>
    <p:extLst>
      <p:ext uri="{BB962C8B-B14F-4D97-AF65-F5344CB8AC3E}">
        <p14:creationId xmlns:p14="http://schemas.microsoft.com/office/powerpoint/2010/main" val="300038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F675B-A9A8-05CF-A9B1-92430E0E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BCC36-BB80-359A-CBE9-5F17B3F77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적이 건물을 </a:t>
            </a:r>
            <a:r>
              <a:rPr lang="ko-KR" altLang="en-US" dirty="0" err="1"/>
              <a:t>회피할때</a:t>
            </a:r>
            <a:r>
              <a:rPr lang="ko-KR" altLang="en-US" dirty="0"/>
              <a:t> 조금 매끄럽지 못하다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텍스쳐</a:t>
            </a:r>
            <a:r>
              <a:rPr lang="ko-KR" altLang="en-US" dirty="0"/>
              <a:t> 맵핑이나 사운드를 사용해보지 못했다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78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AEB6F-C6A3-FA0C-EFF1-0A0B5D218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시연 영상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07824-3D8F-9002-733E-F96C54285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inherit"/>
                <a:hlinkClick r:id="rId2" tooltip="https://youtu.be/KNRgStAWd6M"/>
              </a:rPr>
              <a:t>https://youtu.be/KNRgStAWd6M</a:t>
            </a:r>
            <a:r>
              <a:rPr lang="en-US" altLang="ko-KR" b="0" i="0" dirty="0">
                <a:effectLst/>
                <a:latin typeface="inherit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730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BFCB7FD-7735-BA51-2AA2-4617F354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소개</a:t>
            </a:r>
          </a:p>
        </p:txBody>
      </p:sp>
      <p:pic>
        <p:nvPicPr>
          <p:cNvPr id="4" name="그림 3" descr="스크린샷, 보라색이(가) 표시된 사진&#10;&#10;자동 생성된 설명">
            <a:extLst>
              <a:ext uri="{FF2B5EF4-FFF2-40B4-BE49-F238E27FC236}">
                <a16:creationId xmlns:a16="http://schemas.microsoft.com/office/drawing/2014/main" id="{2CD51543-C0AB-261D-A7BE-9CA05AC85D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208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그림 4" descr="스크린샷, 다채로움, 공이(가) 표시된 사진&#10;&#10;자동 생성된 설명">
            <a:extLst>
              <a:ext uri="{FF2B5EF4-FFF2-40B4-BE49-F238E27FC236}">
                <a16:creationId xmlns:a16="http://schemas.microsoft.com/office/drawing/2014/main" id="{FB7DEE04-AB2A-B74B-C22B-C5D3D8F27B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10317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1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373C8-8535-FA99-5C33-E1DD4C85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4D849C-5E80-E230-6927-A1DF9222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 스킬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-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투시경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건물을 반투명으로 만들어 건물 너머까지 볼 수 있게 함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단일 평지 맵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건물과 같은 오브젝트로 장애물 표현</a:t>
            </a:r>
          </a:p>
          <a:p>
            <a:pPr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 주위에서 일정 주기마다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스폰한다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플레이어를 계속 추적한다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적은 머리에 총을 맞았을 때와 몸에 맞았을 때 피격판정이 다르다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적은 총알을 머리에 맞으면 즉사하며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파티클을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만들어냅니다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b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몸통에 맞으면 뒤로 밀려나가며 체력이 감소됩니다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60000"/>
              </a:lnSpc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무기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2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종류</a:t>
            </a:r>
          </a:p>
          <a:p>
            <a:pPr marL="342900" lvl="0" indent="-342900">
              <a:lnSpc>
                <a:spcPct val="160000"/>
              </a:lnSpc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에임에 맞춰 총알을 발사하는 라이플</a:t>
            </a:r>
          </a:p>
          <a:p>
            <a:pPr marL="342900" lvl="0" indent="-342900">
              <a:lnSpc>
                <a:spcPct val="160000"/>
              </a:lnSpc>
              <a:buFont typeface="+mj-lt"/>
              <a:buAutoNum type="arabicPeriod"/>
            </a:pP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에임 방향으로 다수의 총알을 발사하는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샷건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68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F361C-0FE2-4601-61EF-014CCAD3C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조작법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C3C52B-7B70-3730-E4E8-D63D79C1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Wasd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–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이동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space bar –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점프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tab key –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무기 변경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1 –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반투명 효과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q -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종료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마우스 작동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화면 변환</a:t>
            </a:r>
            <a:b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</a:br>
            <a:endParaRPr lang="en-US" altLang="ko-KR" sz="1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마우스 왼쪽 클릭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– 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총알 발사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360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615B87-64D6-F208-90D6-D5D3C4E6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vertex</a:t>
            </a:r>
            <a:r>
              <a:rPr lang="ko-KR" altLang="en-US" dirty="0"/>
              <a:t> </a:t>
            </a:r>
            <a:r>
              <a:rPr lang="en-US" altLang="ko-KR" dirty="0"/>
              <a:t>shader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CCCCA-2AC5-B1C7-042D-04C4CE8D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" y="1545209"/>
            <a:ext cx="11829288" cy="54469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 (location = 0)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정점 위치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 (location = 1)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정점 색상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layout (location = 2) 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vNormal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법선 벡터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FragPos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월드 좌표계에서의 정점 위치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vec3 Normal;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변환된 법선 벡터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버텍스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색상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model;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view;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mat4 projection;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gl_Position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projection * view * model *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</a:t>
            </a:r>
          </a:p>
          <a:p>
            <a:pPr marL="0" indent="0">
              <a:buNone/>
            </a:pPr>
            <a:r>
              <a:rPr lang="es-E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FragPos = vec3(model * vec4(vPos, 1.0));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Normal = mat3(transpose(inverse(model)))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vNormal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정점 색상 전달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832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019E-E8C2-C3E5-B286-B050D642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A7BB1-7CFD-05E6-28DE-622DE4AE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shader(1)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07FB4-E129-A066-E4E3-1AA321F27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" y="1545209"/>
            <a:ext cx="11829288" cy="54469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FragPos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월드 좌표계에서의 픽셀 위치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Normal;     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변환된 법선 벡터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VertexColor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//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버텍스에서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전달된 색상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out vec4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FragColor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월드 좌표에서의 조명 위치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조명 색상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월드 좌표에서의 카메라 위치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float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ambientLight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//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주변광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//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색상값</a:t>
            </a: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float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buildalpha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//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알파값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반투명 처리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int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무슨 오브젝트인지 구별하는 변수</a:t>
            </a:r>
            <a:endParaRPr lang="en-US" altLang="ko-KR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float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fogStart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안개가 시작되는 거리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float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fogEnd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안개가 완전히 </a:t>
            </a:r>
            <a:r>
              <a:rPr lang="ko-KR" altLang="en-US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짙어지는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거리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uniform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fogColor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 // </a:t>
            </a: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안개 색상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5760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6BC43-7785-2A2D-2C3C-F1C13E390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DBE72-FF28-0296-363E-F16934C8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shader(2)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5BF227-6113-37C6-3D02-517D1D06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" y="1545209"/>
            <a:ext cx="11829288" cy="54469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 main() 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Ambient lighting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ambient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ambientLight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Diffuse lighting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norm = normalize(Normal);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lightDir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normalize(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FragPos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float diff = max(dot(norm,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lightDir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0.0);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diffuse = diff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Specular lighting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int shininess = 128;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float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specularStrength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0.8;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viewDir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normalize(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FragPos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reflectDir = reflect(-lightDir, norm);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float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specularComponent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max(dot(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viewDir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reflectDir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0.0);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specularComponent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pow(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specularComponent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shininess);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specular =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specularStrength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specularComponent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lightColor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11526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EE956-F051-2E63-7178-3C49952B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55531-2CC1-70AF-408A-841D6000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</a:t>
            </a:r>
            <a:r>
              <a:rPr lang="en-US" altLang="ko-KR" dirty="0"/>
              <a:t>fragment</a:t>
            </a:r>
            <a:r>
              <a:rPr lang="ko-KR" altLang="en-US" dirty="0"/>
              <a:t> </a:t>
            </a:r>
            <a:r>
              <a:rPr lang="en-US" altLang="ko-KR" dirty="0"/>
              <a:t>shader(3)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39A4A6-62E1-BD79-8977-3A5AE747C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" y="1545209"/>
            <a:ext cx="11829288" cy="544690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vec3 finalColor = (objectColor != vec3(0.0, 0.0, 0.0)) ? objectColor : VertexColor;</a:t>
            </a:r>
          </a:p>
          <a:p>
            <a:pPr marL="0" indent="0">
              <a:buNone/>
            </a:pPr>
            <a:r>
              <a:rPr lang="fr-F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result = (ambient + diffuse + specular) * finalColor;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Compute fog effect based on distance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float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dist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length(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viewPos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FragPos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da-DK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float fogFactor = (dist - fogStart) / (fogEnd - fogStart);</a:t>
            </a:r>
          </a:p>
          <a:p>
            <a:pPr marL="0" indent="0">
              <a:buNone/>
            </a:pPr>
            <a:r>
              <a:rPr lang="pt-BR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fogFactor = clamp(fogFactor, 0.0, 1.0);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// Combine the fog effect with the final color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vec3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finalResult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mix(result,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fogColor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fogFactor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if(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objtype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2){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FragColor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finalResult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buildalpha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else{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FragColor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vec4(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finalResult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1.0);</a:t>
            </a:r>
          </a:p>
          <a:p>
            <a:pPr marL="0" indent="0">
              <a:buNone/>
            </a:pPr>
            <a:r>
              <a:rPr lang="ko-KR" altLang="en-US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5250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8113-8EBD-2AB8-85C8-C84D78D6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사용한 입체도형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2951F8-9920-1C8B-F08F-9DDD140D6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사각뿔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육면체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4526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685</Words>
  <Application>Microsoft Office PowerPoint</Application>
  <PresentationFormat>와이드스크린</PresentationFormat>
  <Paragraphs>107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inherit</vt:lpstr>
      <vt:lpstr>돋움체</vt:lpstr>
      <vt:lpstr>맑은 고딕</vt:lpstr>
      <vt:lpstr>Arial</vt:lpstr>
      <vt:lpstr>Office 테마</vt:lpstr>
      <vt:lpstr>컴퓨터 그래픽스  최종 프로젝트</vt:lpstr>
      <vt:lpstr>게임 소개</vt:lpstr>
      <vt:lpstr>구현 내용</vt:lpstr>
      <vt:lpstr>조작법 </vt:lpstr>
      <vt:lpstr>사용한 vertex shader</vt:lpstr>
      <vt:lpstr>사용한 fragment shader(1)</vt:lpstr>
      <vt:lpstr>사용한 fragment shader(2)</vt:lpstr>
      <vt:lpstr>사용한 fragment shader(3)</vt:lpstr>
      <vt:lpstr>사용한 입체도형</vt:lpstr>
      <vt:lpstr>해결하지 못한 버그</vt:lpstr>
      <vt:lpstr>아쉬운 점</vt:lpstr>
      <vt:lpstr>시연 영상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정민 서</dc:creator>
  <cp:lastModifiedBy>정민 서</cp:lastModifiedBy>
  <cp:revision>2</cp:revision>
  <dcterms:created xsi:type="dcterms:W3CDTF">2024-12-15T14:22:52Z</dcterms:created>
  <dcterms:modified xsi:type="dcterms:W3CDTF">2024-12-15T14:43:41Z</dcterms:modified>
</cp:coreProperties>
</file>