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5" r:id="rId5"/>
    <p:sldId id="306" r:id="rId6"/>
    <p:sldId id="309" r:id="rId7"/>
    <p:sldId id="310" r:id="rId8"/>
    <p:sldId id="311" r:id="rId9"/>
    <p:sldId id="316" r:id="rId10"/>
    <p:sldId id="317" r:id="rId11"/>
    <p:sldId id="318" r:id="rId12"/>
    <p:sldId id="315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CD16"/>
    <a:srgbClr val="85D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>
      <p:cViewPr varScale="1">
        <p:scale>
          <a:sx n="139" d="100"/>
          <a:sy n="139" d="100"/>
        </p:scale>
        <p:origin x="74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05210"/>
            <a:ext cx="9144000" cy="5227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2793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4" y="131536"/>
            <a:ext cx="5796136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24000" y="3465106"/>
            <a:ext cx="432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81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37417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968708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533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95621" y="230919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3166" y="3399271"/>
            <a:ext cx="3293944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795621" y="1815095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178918" y="230919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589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07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4243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253238"/>
            <a:ext cx="45720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2726814"/>
            <a:ext cx="4572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Oval 1"/>
          <p:cNvSpPr/>
          <p:nvPr userDrawn="1"/>
        </p:nvSpPr>
        <p:spPr>
          <a:xfrm>
            <a:off x="2699792" y="699542"/>
            <a:ext cx="3744416" cy="3744416"/>
          </a:xfrm>
          <a:prstGeom prst="ellipse">
            <a:avLst/>
          </a:prstGeom>
          <a:solidFill>
            <a:schemeClr val="accent1">
              <a:alpha val="77000"/>
            </a:scheme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5771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339502"/>
            <a:ext cx="4248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915566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2773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24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0" y="0"/>
            <a:ext cx="4104456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995686"/>
            <a:ext cx="9144000" cy="2880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631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1" r:id="rId3"/>
    <p:sldLayoutId id="2147483660" r:id="rId4"/>
    <p:sldLayoutId id="2147483662" r:id="rId5"/>
    <p:sldLayoutId id="2147483655" r:id="rId6"/>
    <p:sldLayoutId id="2147483663" r:id="rId7"/>
    <p:sldLayoutId id="2147483664" r:id="rId8"/>
    <p:sldLayoutId id="2147483668" r:id="rId9"/>
    <p:sldLayoutId id="2147483665" r:id="rId10"/>
    <p:sldLayoutId id="2147483670" r:id="rId11"/>
    <p:sldLayoutId id="2147483672" r:id="rId12"/>
    <p:sldLayoutId id="2147483656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zh-CN" altLang="en-US" sz="3600" b="0" dirty="0">
                <a:latin typeface="Yuanti SC" panose="02010600040101010101" pitchFamily="2" charset="-122"/>
                <a:ea typeface="Yuanti SC" panose="02010600040101010101" pitchFamily="2" charset="-122"/>
              </a:rPr>
              <a:t>網站規劃</a:t>
            </a:r>
            <a:endParaRPr lang="en-US" altLang="ko-KR" sz="3600" b="0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zh-TW" altLang="en-US" b="0" dirty="0">
                <a:latin typeface="Yuanti SC" panose="02010600040101010101" pitchFamily="2" charset="-122"/>
                <a:ea typeface="Yuanti SC" panose="02010600040101010101" pitchFamily="2" charset="-122"/>
              </a:rPr>
              <a:t> </a:t>
            </a:r>
            <a:endParaRPr lang="en-US" altLang="ko-KR" b="0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ECE3BB88-FFE8-8E45-A687-9E8EC2FA11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TW" dirty="0">
                <a:latin typeface="Yuanti SC" panose="02010600040101010101" pitchFamily="2" charset="-122"/>
                <a:ea typeface="Yuanti SC" panose="02010600040101010101" pitchFamily="2" charset="-122"/>
              </a:rPr>
              <a:t>Page</a:t>
            </a:r>
            <a:r>
              <a:rPr kumimoji="1" lang="zh-TW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 </a:t>
            </a:r>
            <a:r>
              <a:rPr kumimoji="1" lang="en-US" altLang="zh-TW" dirty="0">
                <a:latin typeface="Yuanti SC" panose="02010600040101010101" pitchFamily="2" charset="-122"/>
                <a:ea typeface="Yuanti SC" panose="02010600040101010101" pitchFamily="2" charset="-122"/>
              </a:rPr>
              <a:t>8 – </a:t>
            </a:r>
            <a:r>
              <a:rPr kumimoji="1" lang="zh-CN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服務項目</a:t>
            </a:r>
            <a:endParaRPr kumimoji="1" lang="zh-TW" altLang="en-US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562B337-16D4-4649-A752-6F469ACF84F2}"/>
              </a:ext>
            </a:extLst>
          </p:cNvPr>
          <p:cNvSpPr/>
          <p:nvPr/>
        </p:nvSpPr>
        <p:spPr>
          <a:xfrm>
            <a:off x="251520" y="1059582"/>
            <a:ext cx="8712968" cy="38884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5D9615-0876-8940-9FEB-95BA11C5BCE5}"/>
              </a:ext>
            </a:extLst>
          </p:cNvPr>
          <p:cNvSpPr/>
          <p:nvPr/>
        </p:nvSpPr>
        <p:spPr>
          <a:xfrm>
            <a:off x="251520" y="1063642"/>
            <a:ext cx="8712968" cy="36004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7D8EA9E-E32D-F24D-89D5-FE172C25DDDF}"/>
              </a:ext>
            </a:extLst>
          </p:cNvPr>
          <p:cNvSpPr/>
          <p:nvPr/>
        </p:nvSpPr>
        <p:spPr>
          <a:xfrm>
            <a:off x="254079" y="4339394"/>
            <a:ext cx="8710409" cy="60861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0CEA0D1F-E7F5-954A-BE70-F10DF917DBD9}"/>
              </a:ext>
            </a:extLst>
          </p:cNvPr>
          <p:cNvSpPr/>
          <p:nvPr/>
        </p:nvSpPr>
        <p:spPr>
          <a:xfrm>
            <a:off x="683568" y="1080629"/>
            <a:ext cx="1224136" cy="32606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logo</a:t>
            </a:r>
            <a:endParaRPr kumimoji="1" lang="zh-TW" altLang="en-US" dirty="0">
              <a:solidFill>
                <a:sysClr val="windowText" lastClr="000000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EEAE987-00C7-9F41-8E1E-FFACCA3174AE}"/>
              </a:ext>
            </a:extLst>
          </p:cNvPr>
          <p:cNvSpPr txBox="1"/>
          <p:nvPr/>
        </p:nvSpPr>
        <p:spPr>
          <a:xfrm>
            <a:off x="1979712" y="1115724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Yuanti SC" panose="02010600040101010101" pitchFamily="2" charset="-122"/>
                <a:ea typeface="Yuanti SC" panose="02010600040101010101" pitchFamily="2" charset="-122"/>
              </a:rPr>
              <a:t>公司簡介</a:t>
            </a:r>
            <a:endParaRPr kumimoji="1" lang="zh-TW" altLang="en-US" sz="1200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539C9EAE-9881-F14F-9CC2-9F2E2AAFA77F}"/>
              </a:ext>
            </a:extLst>
          </p:cNvPr>
          <p:cNvSpPr/>
          <p:nvPr/>
        </p:nvSpPr>
        <p:spPr>
          <a:xfrm>
            <a:off x="1079612" y="4412999"/>
            <a:ext cx="1224136" cy="499124"/>
          </a:xfrm>
          <a:prstGeom prst="ellipse">
            <a:avLst/>
          </a:prstGeom>
          <a:solidFill>
            <a:srgbClr val="CFCD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聯絡</a:t>
            </a:r>
            <a:endParaRPr kumimoji="1" lang="zh-TW" altLang="en-US" dirty="0">
              <a:solidFill>
                <a:sysClr val="windowText" lastClr="000000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298069E-D111-564D-86FC-46FFA0B95701}"/>
              </a:ext>
            </a:extLst>
          </p:cNvPr>
          <p:cNvSpPr/>
          <p:nvPr/>
        </p:nvSpPr>
        <p:spPr>
          <a:xfrm>
            <a:off x="971600" y="1465201"/>
            <a:ext cx="7272808" cy="283267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文字介紹</a:t>
            </a:r>
            <a:endParaRPr kumimoji="1" lang="en-US" altLang="zh-TW" dirty="0">
              <a:solidFill>
                <a:sysClr val="windowText" lastClr="000000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66CCDB2-6AE1-D44D-B22E-0CAF6703BA00}"/>
              </a:ext>
            </a:extLst>
          </p:cNvPr>
          <p:cNvSpPr txBox="1"/>
          <p:nvPr/>
        </p:nvSpPr>
        <p:spPr>
          <a:xfrm>
            <a:off x="2987824" y="1112385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Yuanti SC" panose="02010600040101010101" pitchFamily="2" charset="-122"/>
                <a:ea typeface="Yuanti SC" panose="02010600040101010101" pitchFamily="2" charset="-122"/>
              </a:rPr>
              <a:t>環境介紹</a:t>
            </a:r>
            <a:endParaRPr kumimoji="1" lang="zh-TW" altLang="en-US" sz="1200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AA39D8A-7D16-8842-9614-ED1AAD315BAC}"/>
              </a:ext>
            </a:extLst>
          </p:cNvPr>
          <p:cNvSpPr txBox="1"/>
          <p:nvPr/>
        </p:nvSpPr>
        <p:spPr>
          <a:xfrm>
            <a:off x="3995936" y="1112384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Yuanti SC" panose="02010600040101010101" pitchFamily="2" charset="-122"/>
                <a:ea typeface="Yuanti SC" panose="02010600040101010101" pitchFamily="2" charset="-122"/>
              </a:rPr>
              <a:t>作品集</a:t>
            </a:r>
            <a:endParaRPr kumimoji="1" lang="zh-TW" altLang="en-US" sz="1200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EB29266-5DC5-C94F-86E8-EB50DFAFBBF2}"/>
              </a:ext>
            </a:extLst>
          </p:cNvPr>
          <p:cNvSpPr txBox="1"/>
          <p:nvPr/>
        </p:nvSpPr>
        <p:spPr>
          <a:xfrm>
            <a:off x="5004048" y="1105162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solidFill>
                  <a:srgbClr val="FF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服務項目</a:t>
            </a:r>
            <a:endParaRPr kumimoji="1" lang="zh-TW" altLang="en-US" sz="1200" dirty="0">
              <a:solidFill>
                <a:srgbClr val="FF0000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1DF756C-035F-CF4B-9533-F6315E3F1715}"/>
              </a:ext>
            </a:extLst>
          </p:cNvPr>
          <p:cNvSpPr txBox="1"/>
          <p:nvPr/>
        </p:nvSpPr>
        <p:spPr>
          <a:xfrm>
            <a:off x="2303748" y="4339395"/>
            <a:ext cx="5076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Yuanti SC" panose="02010600040101010101" pitchFamily="2" charset="-122"/>
                <a:ea typeface="Yuanti SC" panose="02010600040101010101" pitchFamily="2" charset="-122"/>
              </a:rPr>
              <a:t>公司地址</a:t>
            </a:r>
            <a:endParaRPr kumimoji="1" lang="en-US" altLang="zh-CN" sz="1200" dirty="0">
              <a:latin typeface="Yuanti SC" panose="02010600040101010101" pitchFamily="2" charset="-122"/>
              <a:ea typeface="Yuanti SC" panose="02010600040101010101" pitchFamily="2" charset="-122"/>
            </a:endParaRPr>
          </a:p>
          <a:p>
            <a:r>
              <a:rPr kumimoji="1" lang="zh-TW" altLang="en-US" sz="1200" dirty="0">
                <a:latin typeface="Yuanti SC" panose="02010600040101010101" pitchFamily="2" charset="-122"/>
                <a:ea typeface="Yuanti SC" panose="02010600040101010101" pitchFamily="2" charset="-122"/>
              </a:rPr>
              <a:t>聯絡電話</a:t>
            </a:r>
            <a:endParaRPr kumimoji="1" lang="en-US" altLang="zh-TW" sz="1200" dirty="0">
              <a:latin typeface="Yuanti SC" panose="02010600040101010101" pitchFamily="2" charset="-122"/>
              <a:ea typeface="Yuanti SC" panose="02010600040101010101" pitchFamily="2" charset="-122"/>
            </a:endParaRPr>
          </a:p>
          <a:p>
            <a:r>
              <a:rPr kumimoji="1" lang="zh-TW" altLang="en-US" sz="1200" dirty="0">
                <a:latin typeface="Yuanti SC" panose="02010600040101010101" pitchFamily="2" charset="-122"/>
                <a:ea typeface="Yuanti SC" panose="02010600040101010101" pitchFamily="2" charset="-122"/>
              </a:rPr>
              <a:t>公司地址</a:t>
            </a:r>
          </a:p>
        </p:txBody>
      </p:sp>
    </p:spTree>
    <p:extLst>
      <p:ext uri="{BB962C8B-B14F-4D97-AF65-F5344CB8AC3E}">
        <p14:creationId xmlns:p14="http://schemas.microsoft.com/office/powerpoint/2010/main" val="3545010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Yuanti SC" panose="02010600040101010101" pitchFamily="2" charset="-122"/>
                <a:ea typeface="Yuanti SC" panose="02010600040101010101" pitchFamily="2" charset="-122"/>
                <a:cs typeface="Baghdad" pitchFamily="2" charset="-78"/>
              </a:rPr>
              <a:t>需求</a:t>
            </a:r>
            <a:endParaRPr lang="ko-KR" altLang="en-US" dirty="0">
              <a:latin typeface="Yuanti SC" panose="02010600040101010101" pitchFamily="2" charset="-122"/>
              <a:cs typeface="Baghdad" pitchFamily="2" charset="-7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zh-TW" altLang="en-US" dirty="0">
                <a:latin typeface="Yuanti SC" panose="02010600040101010101" pitchFamily="2" charset="-122"/>
                <a:ea typeface="Yuanti SC" panose="02010600040101010101" pitchFamily="2" charset="-122"/>
                <a:cs typeface="Baghdad" pitchFamily="2" charset="-78"/>
              </a:rPr>
              <a:t> </a:t>
            </a:r>
            <a:endParaRPr lang="en-US" altLang="zh-TW" dirty="0">
              <a:latin typeface="Yuanti SC" panose="02010600040101010101" pitchFamily="2" charset="-122"/>
              <a:ea typeface="Yuanti SC" panose="02010600040101010101" pitchFamily="2" charset="-122"/>
              <a:cs typeface="Baghdad" pitchFamily="2" charset="-78"/>
            </a:endParaRPr>
          </a:p>
        </p:txBody>
      </p:sp>
      <p:sp>
        <p:nvSpPr>
          <p:cNvPr id="25" name="內容版面配置區 2">
            <a:extLst>
              <a:ext uri="{FF2B5EF4-FFF2-40B4-BE49-F238E27FC236}">
                <a16:creationId xmlns:a16="http://schemas.microsoft.com/office/drawing/2014/main" id="{149BFC1E-0E1B-B244-B7C7-BC918D30336F}"/>
              </a:ext>
            </a:extLst>
          </p:cNvPr>
          <p:cNvSpPr txBox="1">
            <a:spLocks/>
          </p:cNvSpPr>
          <p:nvPr/>
        </p:nvSpPr>
        <p:spPr>
          <a:xfrm>
            <a:off x="1327096" y="2859784"/>
            <a:ext cx="2016224" cy="3783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TW" altLang="en-US" sz="1600" dirty="0">
                <a:latin typeface="Yuanti SC Light" panose="02010600040101010101" pitchFamily="2" charset="-122"/>
                <a:ea typeface="Yuanti SC Light" panose="02010600040101010101" pitchFamily="2" charset="-122"/>
              </a:rPr>
              <a:t>如下</a:t>
            </a:r>
            <a:r>
              <a:rPr kumimoji="1" lang="en-US" altLang="zh-TW" sz="1600" dirty="0">
                <a:latin typeface="Yuanti SC Light" panose="02010600040101010101" pitchFamily="2" charset="-122"/>
                <a:ea typeface="Yuanti SC Light" panose="02010600040101010101" pitchFamily="2" charset="-122"/>
              </a:rPr>
              <a:t>ppt</a:t>
            </a:r>
            <a:endParaRPr kumimoji="1" lang="zh-TW" altLang="en-US" sz="1600" dirty="0">
              <a:latin typeface="Yuanti SC Light" panose="02010600040101010101" pitchFamily="2" charset="-122"/>
              <a:ea typeface="Yuanti SC Light" panose="02010600040101010101" pitchFamily="2" charset="-122"/>
            </a:endParaRPr>
          </a:p>
        </p:txBody>
      </p:sp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0F828EA9-92DE-A242-BCAD-CD2F100BEA9E}"/>
              </a:ext>
            </a:extLst>
          </p:cNvPr>
          <p:cNvSpPr txBox="1">
            <a:spLocks/>
          </p:cNvSpPr>
          <p:nvPr/>
        </p:nvSpPr>
        <p:spPr>
          <a:xfrm>
            <a:off x="1039064" y="2571750"/>
            <a:ext cx="2088232" cy="2880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p"/>
            </a:pPr>
            <a:r>
              <a:rPr kumimoji="1" lang="zh-TW" altLang="en-US" sz="1600" dirty="0">
                <a:latin typeface="Yuanti SC Light" panose="02010600040101010101" pitchFamily="2" charset="-122"/>
                <a:ea typeface="Yuanti SC Light" panose="02010600040101010101" pitchFamily="2" charset="-122"/>
              </a:rPr>
              <a:t>內容</a:t>
            </a: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7CB0CCA4-3C16-BC46-9D9F-AF5C3C1A5688}"/>
              </a:ext>
            </a:extLst>
          </p:cNvPr>
          <p:cNvSpPr txBox="1">
            <a:spLocks/>
          </p:cNvSpPr>
          <p:nvPr/>
        </p:nvSpPr>
        <p:spPr>
          <a:xfrm>
            <a:off x="1331640" y="1567255"/>
            <a:ext cx="3816424" cy="100449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>
                <a:latin typeface="Yuanti SC Light" panose="02010600040101010101" pitchFamily="2" charset="-122"/>
                <a:ea typeface="Yuanti SC Light" panose="02010600040101010101" pitchFamily="2" charset="-122"/>
              </a:rPr>
              <a:t>電腦</a:t>
            </a:r>
            <a:endParaRPr kumimoji="1" lang="en-US" altLang="zh-CN" sz="1600" dirty="0">
              <a:latin typeface="Yuanti SC Light" panose="02010600040101010101" pitchFamily="2" charset="-122"/>
              <a:ea typeface="Yuanti SC Light" panose="02010600040101010101" pitchFamily="2" charset="-122"/>
            </a:endParaRPr>
          </a:p>
          <a:p>
            <a:pPr lvl="1"/>
            <a:r>
              <a:rPr kumimoji="1" lang="en-US" altLang="zh-CN" sz="1200" dirty="0">
                <a:latin typeface="Yuanti SC Light" panose="02010600040101010101" pitchFamily="2" charset="-122"/>
                <a:ea typeface="Yuanti SC Light" panose="02010600040101010101" pitchFamily="2" charset="-122"/>
              </a:rPr>
              <a:t>Intel i5, ram 16G</a:t>
            </a:r>
            <a:r>
              <a:rPr kumimoji="1" lang="zh-CN" altLang="en-US" sz="1200" dirty="0">
                <a:latin typeface="Yuanti SC Light" panose="02010600040101010101" pitchFamily="2" charset="-122"/>
                <a:ea typeface="Yuanti SC Light" panose="02010600040101010101" pitchFamily="2" charset="-122"/>
              </a:rPr>
              <a:t>以上</a:t>
            </a:r>
            <a:r>
              <a:rPr kumimoji="1" lang="en-US" altLang="zh-CN" sz="1200" dirty="0">
                <a:latin typeface="Yuanti SC Light" panose="02010600040101010101" pitchFamily="2" charset="-122"/>
                <a:ea typeface="Yuanti SC Light" panose="02010600040101010101" pitchFamily="2" charset="-122"/>
              </a:rPr>
              <a:t>, 500G</a:t>
            </a:r>
            <a:r>
              <a:rPr kumimoji="1" lang="zh-CN" altLang="en-US" sz="1200" dirty="0">
                <a:latin typeface="Yuanti SC Light" panose="02010600040101010101" pitchFamily="2" charset="-122"/>
                <a:ea typeface="Yuanti SC Light" panose="02010600040101010101" pitchFamily="2" charset="-122"/>
              </a:rPr>
              <a:t>硬碟容量</a:t>
            </a:r>
            <a:r>
              <a:rPr kumimoji="1" lang="en-US" altLang="zh-CN" sz="1200" dirty="0">
                <a:latin typeface="Yuanti SC Light" panose="02010600040101010101" pitchFamily="2" charset="-122"/>
                <a:ea typeface="Yuanti SC Light" panose="02010600040101010101" pitchFamily="2" charset="-122"/>
              </a:rPr>
              <a:t>, </a:t>
            </a:r>
            <a:r>
              <a:rPr kumimoji="1" lang="zh-CN" altLang="en-US" sz="1200" dirty="0">
                <a:latin typeface="Yuanti SC Light" panose="02010600040101010101" pitchFamily="2" charset="-122"/>
                <a:ea typeface="Yuanti SC Light" panose="02010600040101010101" pitchFamily="2" charset="-122"/>
              </a:rPr>
              <a:t>連網</a:t>
            </a:r>
            <a:endParaRPr kumimoji="1" lang="en-US" altLang="zh-CN" sz="1200" dirty="0">
              <a:latin typeface="Yuanti SC Light" panose="02010600040101010101" pitchFamily="2" charset="-122"/>
              <a:ea typeface="Yuanti SC Light" panose="02010600040101010101" pitchFamily="2" charset="-122"/>
            </a:endParaRPr>
          </a:p>
          <a:p>
            <a:r>
              <a:rPr kumimoji="1" lang="zh-CN" altLang="en-US" sz="1600" dirty="0">
                <a:latin typeface="Yuanti SC Light" panose="02010600040101010101" pitchFamily="2" charset="-122"/>
                <a:ea typeface="Yuanti SC Light" panose="02010600040101010101" pitchFamily="2" charset="-122"/>
              </a:rPr>
              <a:t>網域名稱</a:t>
            </a:r>
            <a:r>
              <a:rPr kumimoji="1" lang="en-US" altLang="zh-CN" sz="1600" dirty="0">
                <a:latin typeface="Yuanti SC Light" panose="02010600040101010101" pitchFamily="2" charset="-122"/>
                <a:ea typeface="Yuanti SC Light" panose="02010600040101010101" pitchFamily="2" charset="-122"/>
              </a:rPr>
              <a:t>(www.</a:t>
            </a:r>
            <a:r>
              <a:rPr kumimoji="1" lang="zh-CN" altLang="en-US" sz="1600" dirty="0">
                <a:latin typeface="Yuanti SC Light" panose="02010600040101010101" pitchFamily="2" charset="-122"/>
                <a:ea typeface="Yuanti SC Light" panose="02010600040101010101" pitchFamily="2" charset="-122"/>
              </a:rPr>
              <a:t>公司英文名稱</a:t>
            </a:r>
            <a:r>
              <a:rPr kumimoji="1" lang="en-US" altLang="zh-CN" sz="1600" dirty="0">
                <a:latin typeface="Yuanti SC Light" panose="02010600040101010101" pitchFamily="2" charset="-122"/>
                <a:ea typeface="Yuanti SC Light" panose="02010600040101010101" pitchFamily="2" charset="-122"/>
              </a:rPr>
              <a:t>.com)</a:t>
            </a:r>
          </a:p>
        </p:txBody>
      </p:sp>
      <p:sp>
        <p:nvSpPr>
          <p:cNvPr id="29" name="內容版面配置區 2">
            <a:extLst>
              <a:ext uri="{FF2B5EF4-FFF2-40B4-BE49-F238E27FC236}">
                <a16:creationId xmlns:a16="http://schemas.microsoft.com/office/drawing/2014/main" id="{F266B3ED-2B43-0141-93BC-CEAE923B5488}"/>
              </a:ext>
            </a:extLst>
          </p:cNvPr>
          <p:cNvSpPr txBox="1">
            <a:spLocks/>
          </p:cNvSpPr>
          <p:nvPr/>
        </p:nvSpPr>
        <p:spPr>
          <a:xfrm>
            <a:off x="1043608" y="1279221"/>
            <a:ext cx="2088232" cy="2880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p"/>
            </a:pPr>
            <a:r>
              <a:rPr kumimoji="1" lang="zh-TW" altLang="en-US" sz="1600" dirty="0">
                <a:latin typeface="Yuanti SC Light" panose="02010600040101010101" pitchFamily="2" charset="-122"/>
                <a:ea typeface="Yuanti SC Light" panose="02010600040101010101" pitchFamily="2" charset="-122"/>
              </a:rPr>
              <a:t>服務器 硬體</a:t>
            </a:r>
          </a:p>
        </p:txBody>
      </p:sp>
      <p:sp>
        <p:nvSpPr>
          <p:cNvPr id="30" name="內容版面配置區 2">
            <a:extLst>
              <a:ext uri="{FF2B5EF4-FFF2-40B4-BE49-F238E27FC236}">
                <a16:creationId xmlns:a16="http://schemas.microsoft.com/office/drawing/2014/main" id="{D22E3B93-9DBE-9047-A2CB-0CBB5242A268}"/>
              </a:ext>
            </a:extLst>
          </p:cNvPr>
          <p:cNvSpPr txBox="1">
            <a:spLocks/>
          </p:cNvSpPr>
          <p:nvPr/>
        </p:nvSpPr>
        <p:spPr>
          <a:xfrm>
            <a:off x="1327096" y="3720264"/>
            <a:ext cx="2740848" cy="72007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>
                <a:latin typeface="Yuanti SC Light" panose="02010600040101010101" pitchFamily="2" charset="-122"/>
                <a:ea typeface="Yuanti SC Light" panose="02010600040101010101" pitchFamily="2" charset="-122"/>
              </a:rPr>
              <a:t>提供公司</a:t>
            </a:r>
            <a:r>
              <a:rPr kumimoji="1" lang="en-US" altLang="zh-CN" sz="1600" dirty="0">
                <a:latin typeface="Yuanti SC Light" panose="02010600040101010101" pitchFamily="2" charset="-122"/>
                <a:ea typeface="Yuanti SC Light" panose="02010600040101010101" pitchFamily="2" charset="-122"/>
              </a:rPr>
              <a:t>logo</a:t>
            </a:r>
          </a:p>
          <a:p>
            <a:r>
              <a:rPr kumimoji="1" lang="zh-CN" altLang="en-US" sz="1600" dirty="0">
                <a:latin typeface="Yuanti SC Light" panose="02010600040101010101" pitchFamily="2" charset="-122"/>
                <a:ea typeface="Yuanti SC Light" panose="02010600040101010101" pitchFamily="2" charset="-122"/>
              </a:rPr>
              <a:t>提供圖片</a:t>
            </a:r>
            <a:r>
              <a:rPr kumimoji="1" lang="en-US" altLang="zh-CN" sz="1600" dirty="0">
                <a:latin typeface="Yuanti SC Light" panose="02010600040101010101" pitchFamily="2" charset="-122"/>
                <a:ea typeface="Yuanti SC Light" panose="02010600040101010101" pitchFamily="2" charset="-122"/>
              </a:rPr>
              <a:t>/YT</a:t>
            </a:r>
            <a:r>
              <a:rPr kumimoji="1" lang="zh-CN" altLang="en-US" sz="1600" dirty="0">
                <a:latin typeface="Yuanti SC Light" panose="02010600040101010101" pitchFamily="2" charset="-122"/>
                <a:ea typeface="Yuanti SC Light" panose="02010600040101010101" pitchFamily="2" charset="-122"/>
              </a:rPr>
              <a:t>頻道</a:t>
            </a:r>
            <a:r>
              <a:rPr kumimoji="1" lang="en-US" altLang="zh-CN" sz="1600" dirty="0">
                <a:latin typeface="Yuanti SC Light" panose="02010600040101010101" pitchFamily="2" charset="-122"/>
                <a:ea typeface="Yuanti SC Light" panose="02010600040101010101" pitchFamily="2" charset="-122"/>
              </a:rPr>
              <a:t>/</a:t>
            </a:r>
            <a:r>
              <a:rPr kumimoji="1" lang="zh-CN" altLang="en-US" sz="1600" dirty="0">
                <a:latin typeface="Yuanti SC Light" panose="02010600040101010101" pitchFamily="2" charset="-122"/>
                <a:ea typeface="Yuanti SC Light" panose="02010600040101010101" pitchFamily="2" charset="-122"/>
              </a:rPr>
              <a:t>文字</a:t>
            </a:r>
            <a:endParaRPr kumimoji="1" lang="en-US" altLang="zh-CN" sz="1600" dirty="0">
              <a:latin typeface="Yuanti SC Light" panose="02010600040101010101" pitchFamily="2" charset="-122"/>
              <a:ea typeface="Yuanti SC Light" panose="02010600040101010101" pitchFamily="2" charset="-122"/>
            </a:endParaRPr>
          </a:p>
        </p:txBody>
      </p:sp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1DC16B85-DEB2-4E4E-BA2A-CD7FA6BF5963}"/>
              </a:ext>
            </a:extLst>
          </p:cNvPr>
          <p:cNvSpPr txBox="1">
            <a:spLocks/>
          </p:cNvSpPr>
          <p:nvPr/>
        </p:nvSpPr>
        <p:spPr>
          <a:xfrm>
            <a:off x="1039064" y="3432230"/>
            <a:ext cx="2088232" cy="2880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p"/>
            </a:pPr>
            <a:r>
              <a:rPr kumimoji="1" lang="zh-TW" altLang="en-US" sz="1600" dirty="0">
                <a:latin typeface="Yuanti SC Light" panose="02010600040101010101" pitchFamily="2" charset="-122"/>
                <a:ea typeface="Yuanti SC Light" panose="02010600040101010101" pitchFamily="2" charset="-122"/>
              </a:rPr>
              <a:t>素材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ECE3BB88-FFE8-8E45-A687-9E8EC2FA11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TW" dirty="0">
                <a:latin typeface="Yuanti SC" panose="02010600040101010101" pitchFamily="2" charset="-122"/>
                <a:ea typeface="Yuanti SC" panose="02010600040101010101" pitchFamily="2" charset="-122"/>
              </a:rPr>
              <a:t>Home Page 1</a:t>
            </a:r>
            <a:endParaRPr kumimoji="1" lang="zh-TW" altLang="en-US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562B337-16D4-4649-A752-6F469ACF84F2}"/>
              </a:ext>
            </a:extLst>
          </p:cNvPr>
          <p:cNvSpPr/>
          <p:nvPr/>
        </p:nvSpPr>
        <p:spPr>
          <a:xfrm>
            <a:off x="251520" y="1059582"/>
            <a:ext cx="8712968" cy="38884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5D9615-0876-8940-9FEB-95BA11C5BCE5}"/>
              </a:ext>
            </a:extLst>
          </p:cNvPr>
          <p:cNvSpPr/>
          <p:nvPr/>
        </p:nvSpPr>
        <p:spPr>
          <a:xfrm>
            <a:off x="251520" y="1063642"/>
            <a:ext cx="8712968" cy="36004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7D8EA9E-E32D-F24D-89D5-FE172C25DDDF}"/>
              </a:ext>
            </a:extLst>
          </p:cNvPr>
          <p:cNvSpPr/>
          <p:nvPr/>
        </p:nvSpPr>
        <p:spPr>
          <a:xfrm>
            <a:off x="254079" y="4339394"/>
            <a:ext cx="8710409" cy="60861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0CEA0D1F-E7F5-954A-BE70-F10DF917DBD9}"/>
              </a:ext>
            </a:extLst>
          </p:cNvPr>
          <p:cNvSpPr/>
          <p:nvPr/>
        </p:nvSpPr>
        <p:spPr>
          <a:xfrm>
            <a:off x="683568" y="1080629"/>
            <a:ext cx="1224136" cy="32606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logo</a:t>
            </a:r>
            <a:endParaRPr kumimoji="1" lang="zh-TW" altLang="en-US" dirty="0">
              <a:solidFill>
                <a:sysClr val="windowText" lastClr="000000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EEAE987-00C7-9F41-8E1E-FFACCA3174AE}"/>
              </a:ext>
            </a:extLst>
          </p:cNvPr>
          <p:cNvSpPr txBox="1"/>
          <p:nvPr/>
        </p:nvSpPr>
        <p:spPr>
          <a:xfrm>
            <a:off x="1979712" y="1115724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Yuanti SC" panose="02010600040101010101" pitchFamily="2" charset="-122"/>
                <a:ea typeface="Yuanti SC" panose="02010600040101010101" pitchFamily="2" charset="-122"/>
              </a:rPr>
              <a:t>公司簡介</a:t>
            </a:r>
            <a:endParaRPr kumimoji="1" lang="zh-TW" altLang="en-US" sz="1200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539C9EAE-9881-F14F-9CC2-9F2E2AAFA77F}"/>
              </a:ext>
            </a:extLst>
          </p:cNvPr>
          <p:cNvSpPr/>
          <p:nvPr/>
        </p:nvSpPr>
        <p:spPr>
          <a:xfrm>
            <a:off x="1079612" y="4412999"/>
            <a:ext cx="1224136" cy="499124"/>
          </a:xfrm>
          <a:prstGeom prst="ellipse">
            <a:avLst/>
          </a:prstGeom>
          <a:solidFill>
            <a:srgbClr val="CFCD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聯絡</a:t>
            </a:r>
            <a:endParaRPr kumimoji="1" lang="zh-TW" altLang="en-US" dirty="0">
              <a:solidFill>
                <a:sysClr val="windowText" lastClr="000000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298069E-D111-564D-86FC-46FFA0B95701}"/>
              </a:ext>
            </a:extLst>
          </p:cNvPr>
          <p:cNvSpPr/>
          <p:nvPr/>
        </p:nvSpPr>
        <p:spPr>
          <a:xfrm>
            <a:off x="971600" y="1465201"/>
            <a:ext cx="7272808" cy="283267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公司照片</a:t>
            </a:r>
            <a:endParaRPr kumimoji="1" lang="en-US" altLang="zh-TW" dirty="0">
              <a:solidFill>
                <a:sysClr val="windowText" lastClr="000000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  <a:p>
            <a:pPr algn="ctr"/>
            <a:endParaRPr kumimoji="1" lang="en-US" altLang="zh-TW" dirty="0">
              <a:solidFill>
                <a:sysClr val="windowText" lastClr="000000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66CCDB2-6AE1-D44D-B22E-0CAF6703BA00}"/>
              </a:ext>
            </a:extLst>
          </p:cNvPr>
          <p:cNvSpPr txBox="1"/>
          <p:nvPr/>
        </p:nvSpPr>
        <p:spPr>
          <a:xfrm>
            <a:off x="2987824" y="1112385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Yuanti SC" panose="02010600040101010101" pitchFamily="2" charset="-122"/>
                <a:ea typeface="Yuanti SC" panose="02010600040101010101" pitchFamily="2" charset="-122"/>
              </a:rPr>
              <a:t>環境介紹</a:t>
            </a:r>
            <a:endParaRPr kumimoji="1" lang="zh-TW" altLang="en-US" sz="1200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AA39D8A-7D16-8842-9614-ED1AAD315BAC}"/>
              </a:ext>
            </a:extLst>
          </p:cNvPr>
          <p:cNvSpPr txBox="1"/>
          <p:nvPr/>
        </p:nvSpPr>
        <p:spPr>
          <a:xfrm>
            <a:off x="3995936" y="1112384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Yuanti SC" panose="02010600040101010101" pitchFamily="2" charset="-122"/>
                <a:ea typeface="Yuanti SC" panose="02010600040101010101" pitchFamily="2" charset="-122"/>
              </a:rPr>
              <a:t>作品集</a:t>
            </a:r>
            <a:endParaRPr kumimoji="1" lang="zh-TW" altLang="en-US" sz="1200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EB29266-5DC5-C94F-86E8-EB50DFAFBBF2}"/>
              </a:ext>
            </a:extLst>
          </p:cNvPr>
          <p:cNvSpPr txBox="1"/>
          <p:nvPr/>
        </p:nvSpPr>
        <p:spPr>
          <a:xfrm>
            <a:off x="5004048" y="1105162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Yuanti SC" panose="02010600040101010101" pitchFamily="2" charset="-122"/>
                <a:ea typeface="Yuanti SC" panose="02010600040101010101" pitchFamily="2" charset="-122"/>
              </a:rPr>
              <a:t>服務項目</a:t>
            </a:r>
            <a:endParaRPr kumimoji="1" lang="zh-TW" altLang="en-US" sz="1200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1DF756C-035F-CF4B-9533-F6315E3F1715}"/>
              </a:ext>
            </a:extLst>
          </p:cNvPr>
          <p:cNvSpPr txBox="1"/>
          <p:nvPr/>
        </p:nvSpPr>
        <p:spPr>
          <a:xfrm>
            <a:off x="2303748" y="4339395"/>
            <a:ext cx="5076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Yuanti SC" panose="02010600040101010101" pitchFamily="2" charset="-122"/>
                <a:ea typeface="Yuanti SC" panose="02010600040101010101" pitchFamily="2" charset="-122"/>
              </a:rPr>
              <a:t>公司地址</a:t>
            </a:r>
            <a:endParaRPr kumimoji="1" lang="en-US" altLang="zh-CN" sz="1200" dirty="0">
              <a:latin typeface="Yuanti SC" panose="02010600040101010101" pitchFamily="2" charset="-122"/>
              <a:ea typeface="Yuanti SC" panose="02010600040101010101" pitchFamily="2" charset="-122"/>
            </a:endParaRPr>
          </a:p>
          <a:p>
            <a:r>
              <a:rPr kumimoji="1" lang="zh-TW" altLang="en-US" sz="1200" dirty="0">
                <a:latin typeface="Yuanti SC" panose="02010600040101010101" pitchFamily="2" charset="-122"/>
                <a:ea typeface="Yuanti SC" panose="02010600040101010101" pitchFamily="2" charset="-122"/>
              </a:rPr>
              <a:t>聯絡電話</a:t>
            </a:r>
            <a:endParaRPr kumimoji="1" lang="en-US" altLang="zh-TW" sz="1200" dirty="0">
              <a:latin typeface="Yuanti SC" panose="02010600040101010101" pitchFamily="2" charset="-122"/>
              <a:ea typeface="Yuanti SC" panose="02010600040101010101" pitchFamily="2" charset="-122"/>
            </a:endParaRPr>
          </a:p>
          <a:p>
            <a:r>
              <a:rPr kumimoji="1" lang="zh-TW" altLang="en-US" sz="1200" dirty="0">
                <a:latin typeface="Yuanti SC" panose="02010600040101010101" pitchFamily="2" charset="-122"/>
                <a:ea typeface="Yuanti SC" panose="02010600040101010101" pitchFamily="2" charset="-122"/>
              </a:rPr>
              <a:t>公司地址</a:t>
            </a:r>
          </a:p>
        </p:txBody>
      </p:sp>
    </p:spTree>
    <p:extLst>
      <p:ext uri="{BB962C8B-B14F-4D97-AF65-F5344CB8AC3E}">
        <p14:creationId xmlns:p14="http://schemas.microsoft.com/office/powerpoint/2010/main" val="4007897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ECE3BB88-FFE8-8E45-A687-9E8EC2FA11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TW" dirty="0">
                <a:latin typeface="Yuanti SC" panose="02010600040101010101" pitchFamily="2" charset="-122"/>
                <a:ea typeface="Yuanti SC" panose="02010600040101010101" pitchFamily="2" charset="-122"/>
              </a:rPr>
              <a:t>Page 2 – </a:t>
            </a:r>
            <a:r>
              <a:rPr kumimoji="1" lang="zh-CN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公司簡介</a:t>
            </a:r>
            <a:endParaRPr kumimoji="1" lang="zh-TW" altLang="en-US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562B337-16D4-4649-A752-6F469ACF84F2}"/>
              </a:ext>
            </a:extLst>
          </p:cNvPr>
          <p:cNvSpPr/>
          <p:nvPr/>
        </p:nvSpPr>
        <p:spPr>
          <a:xfrm>
            <a:off x="251520" y="1059582"/>
            <a:ext cx="8712968" cy="38884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5D9615-0876-8940-9FEB-95BA11C5BCE5}"/>
              </a:ext>
            </a:extLst>
          </p:cNvPr>
          <p:cNvSpPr/>
          <p:nvPr/>
        </p:nvSpPr>
        <p:spPr>
          <a:xfrm>
            <a:off x="251520" y="1063642"/>
            <a:ext cx="8712968" cy="36004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7D8EA9E-E32D-F24D-89D5-FE172C25DDDF}"/>
              </a:ext>
            </a:extLst>
          </p:cNvPr>
          <p:cNvSpPr/>
          <p:nvPr/>
        </p:nvSpPr>
        <p:spPr>
          <a:xfrm>
            <a:off x="254079" y="4339394"/>
            <a:ext cx="8710409" cy="60861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0CEA0D1F-E7F5-954A-BE70-F10DF917DBD9}"/>
              </a:ext>
            </a:extLst>
          </p:cNvPr>
          <p:cNvSpPr/>
          <p:nvPr/>
        </p:nvSpPr>
        <p:spPr>
          <a:xfrm>
            <a:off x="683568" y="1080629"/>
            <a:ext cx="1224136" cy="32606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logo</a:t>
            </a:r>
            <a:endParaRPr kumimoji="1" lang="zh-TW" altLang="en-US" dirty="0">
              <a:solidFill>
                <a:sysClr val="windowText" lastClr="000000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EEAE987-00C7-9F41-8E1E-FFACCA3174AE}"/>
              </a:ext>
            </a:extLst>
          </p:cNvPr>
          <p:cNvSpPr txBox="1"/>
          <p:nvPr/>
        </p:nvSpPr>
        <p:spPr>
          <a:xfrm>
            <a:off x="1979712" y="1115724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solidFill>
                  <a:srgbClr val="FF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公司簡介</a:t>
            </a:r>
            <a:endParaRPr kumimoji="1" lang="zh-TW" altLang="en-US" sz="1200" dirty="0">
              <a:solidFill>
                <a:srgbClr val="FF0000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539C9EAE-9881-F14F-9CC2-9F2E2AAFA77F}"/>
              </a:ext>
            </a:extLst>
          </p:cNvPr>
          <p:cNvSpPr/>
          <p:nvPr/>
        </p:nvSpPr>
        <p:spPr>
          <a:xfrm>
            <a:off x="1079612" y="4412999"/>
            <a:ext cx="1224136" cy="499124"/>
          </a:xfrm>
          <a:prstGeom prst="ellipse">
            <a:avLst/>
          </a:prstGeom>
          <a:solidFill>
            <a:srgbClr val="CFCD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聯絡</a:t>
            </a:r>
            <a:endParaRPr kumimoji="1" lang="zh-TW" altLang="en-US" dirty="0">
              <a:solidFill>
                <a:sysClr val="windowText" lastClr="000000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298069E-D111-564D-86FC-46FFA0B95701}"/>
              </a:ext>
            </a:extLst>
          </p:cNvPr>
          <p:cNvSpPr/>
          <p:nvPr/>
        </p:nvSpPr>
        <p:spPr>
          <a:xfrm>
            <a:off x="971600" y="1465201"/>
            <a:ext cx="7272808" cy="283267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>
              <a:solidFill>
                <a:sysClr val="windowText" lastClr="000000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66CCDB2-6AE1-D44D-B22E-0CAF6703BA00}"/>
              </a:ext>
            </a:extLst>
          </p:cNvPr>
          <p:cNvSpPr txBox="1"/>
          <p:nvPr/>
        </p:nvSpPr>
        <p:spPr>
          <a:xfrm>
            <a:off x="2987824" y="1112385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Yuanti SC" panose="02010600040101010101" pitchFamily="2" charset="-122"/>
                <a:ea typeface="Yuanti SC" panose="02010600040101010101" pitchFamily="2" charset="-122"/>
              </a:rPr>
              <a:t>環境介紹</a:t>
            </a:r>
            <a:endParaRPr kumimoji="1" lang="zh-TW" altLang="en-US" sz="1200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AA39D8A-7D16-8842-9614-ED1AAD315BAC}"/>
              </a:ext>
            </a:extLst>
          </p:cNvPr>
          <p:cNvSpPr txBox="1"/>
          <p:nvPr/>
        </p:nvSpPr>
        <p:spPr>
          <a:xfrm>
            <a:off x="3995936" y="1112384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Yuanti SC" panose="02010600040101010101" pitchFamily="2" charset="-122"/>
                <a:ea typeface="Yuanti SC" panose="02010600040101010101" pitchFamily="2" charset="-122"/>
              </a:rPr>
              <a:t>作品集</a:t>
            </a:r>
            <a:endParaRPr kumimoji="1" lang="zh-TW" altLang="en-US" sz="1200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EB29266-5DC5-C94F-86E8-EB50DFAFBBF2}"/>
              </a:ext>
            </a:extLst>
          </p:cNvPr>
          <p:cNvSpPr txBox="1"/>
          <p:nvPr/>
        </p:nvSpPr>
        <p:spPr>
          <a:xfrm>
            <a:off x="5004048" y="1105162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Yuanti SC" panose="02010600040101010101" pitchFamily="2" charset="-122"/>
                <a:ea typeface="Yuanti SC" panose="02010600040101010101" pitchFamily="2" charset="-122"/>
              </a:rPr>
              <a:t>服務項目</a:t>
            </a:r>
            <a:endParaRPr kumimoji="1" lang="zh-TW" altLang="en-US" sz="1200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1DF756C-035F-CF4B-9533-F6315E3F1715}"/>
              </a:ext>
            </a:extLst>
          </p:cNvPr>
          <p:cNvSpPr txBox="1"/>
          <p:nvPr/>
        </p:nvSpPr>
        <p:spPr>
          <a:xfrm>
            <a:off x="2303748" y="4339395"/>
            <a:ext cx="5076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Yuanti SC" panose="02010600040101010101" pitchFamily="2" charset="-122"/>
                <a:ea typeface="Yuanti SC" panose="02010600040101010101" pitchFamily="2" charset="-122"/>
              </a:rPr>
              <a:t>公司地址</a:t>
            </a:r>
            <a:endParaRPr kumimoji="1" lang="en-US" altLang="zh-CN" sz="1200" dirty="0">
              <a:latin typeface="Yuanti SC" panose="02010600040101010101" pitchFamily="2" charset="-122"/>
              <a:ea typeface="Yuanti SC" panose="02010600040101010101" pitchFamily="2" charset="-122"/>
            </a:endParaRPr>
          </a:p>
          <a:p>
            <a:r>
              <a:rPr kumimoji="1" lang="zh-TW" altLang="en-US" sz="1200" dirty="0">
                <a:latin typeface="Yuanti SC" panose="02010600040101010101" pitchFamily="2" charset="-122"/>
                <a:ea typeface="Yuanti SC" panose="02010600040101010101" pitchFamily="2" charset="-122"/>
              </a:rPr>
              <a:t>聯絡電話</a:t>
            </a:r>
            <a:endParaRPr kumimoji="1" lang="en-US" altLang="zh-TW" sz="1200" dirty="0">
              <a:latin typeface="Yuanti SC" panose="02010600040101010101" pitchFamily="2" charset="-122"/>
              <a:ea typeface="Yuanti SC" panose="02010600040101010101" pitchFamily="2" charset="-122"/>
            </a:endParaRPr>
          </a:p>
          <a:p>
            <a:r>
              <a:rPr kumimoji="1" lang="zh-TW" altLang="en-US" sz="1200" dirty="0">
                <a:latin typeface="Yuanti SC" panose="02010600040101010101" pitchFamily="2" charset="-122"/>
                <a:ea typeface="Yuanti SC" panose="02010600040101010101" pitchFamily="2" charset="-122"/>
              </a:rPr>
              <a:t>公司地址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C6B7D3C-F5CD-A74F-B213-69789687DB91}"/>
              </a:ext>
            </a:extLst>
          </p:cNvPr>
          <p:cNvSpPr/>
          <p:nvPr/>
        </p:nvSpPr>
        <p:spPr>
          <a:xfrm>
            <a:off x="1655676" y="1729410"/>
            <a:ext cx="5616624" cy="230425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公司介紹</a:t>
            </a:r>
            <a:endParaRPr kumimoji="1" lang="en-US" altLang="zh-CN" dirty="0">
              <a:solidFill>
                <a:sysClr val="windowText" lastClr="000000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  <a:p>
            <a:pPr algn="ctr"/>
            <a:r>
              <a:rPr kumimoji="1" lang="zh-CN" altLang="en-US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文字內容</a:t>
            </a:r>
            <a:endParaRPr kumimoji="1" lang="en-US" altLang="zh-TW" dirty="0">
              <a:solidFill>
                <a:sysClr val="windowText" lastClr="000000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8166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ECE3BB88-FFE8-8E45-A687-9E8EC2FA11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TW" dirty="0">
                <a:latin typeface="Yuanti SC" panose="02010600040101010101" pitchFamily="2" charset="-122"/>
                <a:ea typeface="Yuanti SC" panose="02010600040101010101" pitchFamily="2" charset="-122"/>
              </a:rPr>
              <a:t>Page</a:t>
            </a:r>
            <a:r>
              <a:rPr kumimoji="1" lang="zh-TW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 </a:t>
            </a:r>
            <a:r>
              <a:rPr kumimoji="1" lang="en-US" altLang="zh-TW" dirty="0">
                <a:latin typeface="Yuanti SC" panose="02010600040101010101" pitchFamily="2" charset="-122"/>
                <a:ea typeface="Yuanti SC" panose="02010600040101010101" pitchFamily="2" charset="-122"/>
              </a:rPr>
              <a:t>3 – </a:t>
            </a:r>
            <a:r>
              <a:rPr kumimoji="1" lang="zh-CN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環境介紹</a:t>
            </a:r>
            <a:endParaRPr kumimoji="1" lang="zh-TW" altLang="en-US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562B337-16D4-4649-A752-6F469ACF84F2}"/>
              </a:ext>
            </a:extLst>
          </p:cNvPr>
          <p:cNvSpPr/>
          <p:nvPr/>
        </p:nvSpPr>
        <p:spPr>
          <a:xfrm>
            <a:off x="251520" y="1059582"/>
            <a:ext cx="8712968" cy="38884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5D9615-0876-8940-9FEB-95BA11C5BCE5}"/>
              </a:ext>
            </a:extLst>
          </p:cNvPr>
          <p:cNvSpPr/>
          <p:nvPr/>
        </p:nvSpPr>
        <p:spPr>
          <a:xfrm>
            <a:off x="251520" y="1063642"/>
            <a:ext cx="8712968" cy="36004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7D8EA9E-E32D-F24D-89D5-FE172C25DDDF}"/>
              </a:ext>
            </a:extLst>
          </p:cNvPr>
          <p:cNvSpPr/>
          <p:nvPr/>
        </p:nvSpPr>
        <p:spPr>
          <a:xfrm>
            <a:off x="254079" y="4339394"/>
            <a:ext cx="8710409" cy="60861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0CEA0D1F-E7F5-954A-BE70-F10DF917DBD9}"/>
              </a:ext>
            </a:extLst>
          </p:cNvPr>
          <p:cNvSpPr/>
          <p:nvPr/>
        </p:nvSpPr>
        <p:spPr>
          <a:xfrm>
            <a:off x="683568" y="1080629"/>
            <a:ext cx="1224136" cy="32606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logo</a:t>
            </a:r>
            <a:endParaRPr kumimoji="1" lang="zh-TW" altLang="en-US" dirty="0">
              <a:solidFill>
                <a:sysClr val="windowText" lastClr="000000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EEAE987-00C7-9F41-8E1E-FFACCA3174AE}"/>
              </a:ext>
            </a:extLst>
          </p:cNvPr>
          <p:cNvSpPr txBox="1"/>
          <p:nvPr/>
        </p:nvSpPr>
        <p:spPr>
          <a:xfrm>
            <a:off x="1979712" y="1115724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Yuanti SC" panose="02010600040101010101" pitchFamily="2" charset="-122"/>
                <a:ea typeface="Yuanti SC" panose="02010600040101010101" pitchFamily="2" charset="-122"/>
              </a:rPr>
              <a:t>公司簡介</a:t>
            </a:r>
            <a:endParaRPr kumimoji="1" lang="zh-TW" altLang="en-US" sz="1200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539C9EAE-9881-F14F-9CC2-9F2E2AAFA77F}"/>
              </a:ext>
            </a:extLst>
          </p:cNvPr>
          <p:cNvSpPr/>
          <p:nvPr/>
        </p:nvSpPr>
        <p:spPr>
          <a:xfrm>
            <a:off x="1079612" y="4412999"/>
            <a:ext cx="1224136" cy="499124"/>
          </a:xfrm>
          <a:prstGeom prst="ellipse">
            <a:avLst/>
          </a:prstGeom>
          <a:solidFill>
            <a:srgbClr val="CFCD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聯絡</a:t>
            </a:r>
            <a:endParaRPr kumimoji="1" lang="zh-TW" altLang="en-US" dirty="0">
              <a:solidFill>
                <a:sysClr val="windowText" lastClr="000000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298069E-D111-564D-86FC-46FFA0B95701}"/>
              </a:ext>
            </a:extLst>
          </p:cNvPr>
          <p:cNvSpPr/>
          <p:nvPr/>
        </p:nvSpPr>
        <p:spPr>
          <a:xfrm>
            <a:off x="971600" y="1465201"/>
            <a:ext cx="7272808" cy="283267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>
              <a:solidFill>
                <a:sysClr val="windowText" lastClr="000000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66CCDB2-6AE1-D44D-B22E-0CAF6703BA00}"/>
              </a:ext>
            </a:extLst>
          </p:cNvPr>
          <p:cNvSpPr txBox="1"/>
          <p:nvPr/>
        </p:nvSpPr>
        <p:spPr>
          <a:xfrm>
            <a:off x="2987824" y="1112385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solidFill>
                  <a:srgbClr val="FF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環境介紹</a:t>
            </a:r>
            <a:endParaRPr kumimoji="1" lang="zh-TW" altLang="en-US" sz="1200" dirty="0">
              <a:solidFill>
                <a:srgbClr val="FF0000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AA39D8A-7D16-8842-9614-ED1AAD315BAC}"/>
              </a:ext>
            </a:extLst>
          </p:cNvPr>
          <p:cNvSpPr txBox="1"/>
          <p:nvPr/>
        </p:nvSpPr>
        <p:spPr>
          <a:xfrm>
            <a:off x="3995936" y="1112384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Yuanti SC" panose="02010600040101010101" pitchFamily="2" charset="-122"/>
                <a:ea typeface="Yuanti SC" panose="02010600040101010101" pitchFamily="2" charset="-122"/>
              </a:rPr>
              <a:t>作品集</a:t>
            </a:r>
            <a:endParaRPr kumimoji="1" lang="zh-TW" altLang="en-US" sz="1200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EB29266-5DC5-C94F-86E8-EB50DFAFBBF2}"/>
              </a:ext>
            </a:extLst>
          </p:cNvPr>
          <p:cNvSpPr txBox="1"/>
          <p:nvPr/>
        </p:nvSpPr>
        <p:spPr>
          <a:xfrm>
            <a:off x="5004048" y="1105162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Yuanti SC" panose="02010600040101010101" pitchFamily="2" charset="-122"/>
                <a:ea typeface="Yuanti SC" panose="02010600040101010101" pitchFamily="2" charset="-122"/>
              </a:rPr>
              <a:t>服務項目</a:t>
            </a:r>
            <a:endParaRPr kumimoji="1" lang="zh-TW" altLang="en-US" sz="1200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1DF756C-035F-CF4B-9533-F6315E3F1715}"/>
              </a:ext>
            </a:extLst>
          </p:cNvPr>
          <p:cNvSpPr txBox="1"/>
          <p:nvPr/>
        </p:nvSpPr>
        <p:spPr>
          <a:xfrm>
            <a:off x="2303748" y="4339395"/>
            <a:ext cx="5076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Yuanti SC" panose="02010600040101010101" pitchFamily="2" charset="-122"/>
                <a:ea typeface="Yuanti SC" panose="02010600040101010101" pitchFamily="2" charset="-122"/>
              </a:rPr>
              <a:t>公司地址</a:t>
            </a:r>
            <a:endParaRPr kumimoji="1" lang="en-US" altLang="zh-CN" sz="1200" dirty="0">
              <a:latin typeface="Yuanti SC" panose="02010600040101010101" pitchFamily="2" charset="-122"/>
              <a:ea typeface="Yuanti SC" panose="02010600040101010101" pitchFamily="2" charset="-122"/>
            </a:endParaRPr>
          </a:p>
          <a:p>
            <a:r>
              <a:rPr kumimoji="1" lang="zh-TW" altLang="en-US" sz="1200" dirty="0">
                <a:latin typeface="Yuanti SC" panose="02010600040101010101" pitchFamily="2" charset="-122"/>
                <a:ea typeface="Yuanti SC" panose="02010600040101010101" pitchFamily="2" charset="-122"/>
              </a:rPr>
              <a:t>聯絡電話</a:t>
            </a:r>
            <a:endParaRPr kumimoji="1" lang="en-US" altLang="zh-TW" sz="1200" dirty="0">
              <a:latin typeface="Yuanti SC" panose="02010600040101010101" pitchFamily="2" charset="-122"/>
              <a:ea typeface="Yuanti SC" panose="02010600040101010101" pitchFamily="2" charset="-122"/>
            </a:endParaRPr>
          </a:p>
          <a:p>
            <a:r>
              <a:rPr kumimoji="1" lang="zh-TW" altLang="en-US" sz="1200" dirty="0">
                <a:latin typeface="Yuanti SC" panose="02010600040101010101" pitchFamily="2" charset="-122"/>
                <a:ea typeface="Yuanti SC" panose="02010600040101010101" pitchFamily="2" charset="-122"/>
              </a:rPr>
              <a:t>公司地址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78210F1-CF3C-5547-B401-ACDDFDA9909D}"/>
              </a:ext>
            </a:extLst>
          </p:cNvPr>
          <p:cNvSpPr/>
          <p:nvPr/>
        </p:nvSpPr>
        <p:spPr>
          <a:xfrm>
            <a:off x="4211960" y="1502672"/>
            <a:ext cx="1944216" cy="11521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照片</a:t>
            </a:r>
            <a:endParaRPr kumimoji="1" lang="en-US" altLang="zh-TW" dirty="0">
              <a:solidFill>
                <a:sysClr val="windowText" lastClr="000000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59E66CC-45BF-A542-92CD-06DB7F63EF4F}"/>
              </a:ext>
            </a:extLst>
          </p:cNvPr>
          <p:cNvSpPr/>
          <p:nvPr/>
        </p:nvSpPr>
        <p:spPr>
          <a:xfrm>
            <a:off x="4211960" y="2878988"/>
            <a:ext cx="1944216" cy="11521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照片</a:t>
            </a:r>
            <a:endParaRPr kumimoji="1" lang="en-US" altLang="zh-TW" dirty="0">
              <a:solidFill>
                <a:sysClr val="windowText" lastClr="000000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FE3FBCB-089A-F342-8E6D-BE28F5937E05}"/>
              </a:ext>
            </a:extLst>
          </p:cNvPr>
          <p:cNvSpPr/>
          <p:nvPr/>
        </p:nvSpPr>
        <p:spPr>
          <a:xfrm>
            <a:off x="1907704" y="1505271"/>
            <a:ext cx="1944216" cy="11521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文字介紹</a:t>
            </a:r>
            <a:endParaRPr kumimoji="1" lang="en-US" altLang="zh-TW" dirty="0">
              <a:solidFill>
                <a:sysClr val="windowText" lastClr="000000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3FBFB21-F3BB-4B49-9325-BE4400C340D7}"/>
              </a:ext>
            </a:extLst>
          </p:cNvPr>
          <p:cNvSpPr/>
          <p:nvPr/>
        </p:nvSpPr>
        <p:spPr>
          <a:xfrm>
            <a:off x="1907704" y="2878988"/>
            <a:ext cx="1944216" cy="11521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文字介紹</a:t>
            </a:r>
            <a:endParaRPr kumimoji="1" lang="en-US" altLang="zh-TW" dirty="0">
              <a:solidFill>
                <a:sysClr val="windowText" lastClr="000000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668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C50A0E68-3D2B-4D41-BF26-E95742CFDFBD}"/>
              </a:ext>
            </a:extLst>
          </p:cNvPr>
          <p:cNvSpPr/>
          <p:nvPr/>
        </p:nvSpPr>
        <p:spPr>
          <a:xfrm>
            <a:off x="1077928" y="3626836"/>
            <a:ext cx="1404156" cy="67103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en-US" altLang="zh-TW" dirty="0">
              <a:solidFill>
                <a:sysClr val="windowText" lastClr="000000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ECE3BB88-FFE8-8E45-A687-9E8EC2FA11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TW" dirty="0">
                <a:latin typeface="Yuanti SC" panose="02010600040101010101" pitchFamily="2" charset="-122"/>
                <a:ea typeface="Yuanti SC" panose="02010600040101010101" pitchFamily="2" charset="-122"/>
              </a:rPr>
              <a:t>Page</a:t>
            </a:r>
            <a:r>
              <a:rPr kumimoji="1" lang="zh-TW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 </a:t>
            </a:r>
            <a:r>
              <a:rPr kumimoji="1" lang="en-US" altLang="zh-TW" dirty="0">
                <a:latin typeface="Yuanti SC" panose="02010600040101010101" pitchFamily="2" charset="-122"/>
                <a:ea typeface="Yuanti SC" panose="02010600040101010101" pitchFamily="2" charset="-122"/>
              </a:rPr>
              <a:t>4 – </a:t>
            </a:r>
            <a:r>
              <a:rPr kumimoji="1" lang="zh-CN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作品集</a:t>
            </a:r>
            <a:r>
              <a:rPr kumimoji="1" lang="en-US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(</a:t>
            </a:r>
            <a:r>
              <a:rPr kumimoji="1" lang="zh-CN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電視台系列</a:t>
            </a:r>
            <a:r>
              <a:rPr kumimoji="1" lang="en-US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)</a:t>
            </a:r>
            <a:endParaRPr kumimoji="1" lang="zh-TW" altLang="en-US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562B337-16D4-4649-A752-6F469ACF84F2}"/>
              </a:ext>
            </a:extLst>
          </p:cNvPr>
          <p:cNvSpPr/>
          <p:nvPr/>
        </p:nvSpPr>
        <p:spPr>
          <a:xfrm>
            <a:off x="251520" y="1059582"/>
            <a:ext cx="8712968" cy="38884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5D9615-0876-8940-9FEB-95BA11C5BCE5}"/>
              </a:ext>
            </a:extLst>
          </p:cNvPr>
          <p:cNvSpPr/>
          <p:nvPr/>
        </p:nvSpPr>
        <p:spPr>
          <a:xfrm>
            <a:off x="251520" y="1063642"/>
            <a:ext cx="8712968" cy="36004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7D8EA9E-E32D-F24D-89D5-FE172C25DDDF}"/>
              </a:ext>
            </a:extLst>
          </p:cNvPr>
          <p:cNvSpPr/>
          <p:nvPr/>
        </p:nvSpPr>
        <p:spPr>
          <a:xfrm>
            <a:off x="254079" y="4339394"/>
            <a:ext cx="8710409" cy="60861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0CEA0D1F-E7F5-954A-BE70-F10DF917DBD9}"/>
              </a:ext>
            </a:extLst>
          </p:cNvPr>
          <p:cNvSpPr/>
          <p:nvPr/>
        </p:nvSpPr>
        <p:spPr>
          <a:xfrm>
            <a:off x="683568" y="1080629"/>
            <a:ext cx="1224136" cy="32606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logo</a:t>
            </a:r>
            <a:endParaRPr kumimoji="1" lang="zh-TW" altLang="en-US" dirty="0">
              <a:solidFill>
                <a:sysClr val="windowText" lastClr="000000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EEAE987-00C7-9F41-8E1E-FFACCA3174AE}"/>
              </a:ext>
            </a:extLst>
          </p:cNvPr>
          <p:cNvSpPr txBox="1"/>
          <p:nvPr/>
        </p:nvSpPr>
        <p:spPr>
          <a:xfrm>
            <a:off x="1979712" y="1115724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Yuanti SC" panose="02010600040101010101" pitchFamily="2" charset="-122"/>
                <a:ea typeface="Yuanti SC" panose="02010600040101010101" pitchFamily="2" charset="-122"/>
              </a:rPr>
              <a:t>公司簡介</a:t>
            </a:r>
            <a:endParaRPr kumimoji="1" lang="zh-TW" altLang="en-US" sz="1200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539C9EAE-9881-F14F-9CC2-9F2E2AAFA77F}"/>
              </a:ext>
            </a:extLst>
          </p:cNvPr>
          <p:cNvSpPr/>
          <p:nvPr/>
        </p:nvSpPr>
        <p:spPr>
          <a:xfrm>
            <a:off x="1079612" y="4412999"/>
            <a:ext cx="1224136" cy="499124"/>
          </a:xfrm>
          <a:prstGeom prst="ellipse">
            <a:avLst/>
          </a:prstGeom>
          <a:solidFill>
            <a:srgbClr val="CFCD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聯絡</a:t>
            </a:r>
            <a:endParaRPr kumimoji="1" lang="zh-TW" altLang="en-US" dirty="0">
              <a:solidFill>
                <a:sysClr val="windowText" lastClr="000000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298069E-D111-564D-86FC-46FFA0B95701}"/>
              </a:ext>
            </a:extLst>
          </p:cNvPr>
          <p:cNvSpPr/>
          <p:nvPr/>
        </p:nvSpPr>
        <p:spPr>
          <a:xfrm>
            <a:off x="971600" y="1815805"/>
            <a:ext cx="7272808" cy="248206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en-US" altLang="zh-TW" dirty="0">
              <a:solidFill>
                <a:sysClr val="windowText" lastClr="000000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66CCDB2-6AE1-D44D-B22E-0CAF6703BA00}"/>
              </a:ext>
            </a:extLst>
          </p:cNvPr>
          <p:cNvSpPr txBox="1"/>
          <p:nvPr/>
        </p:nvSpPr>
        <p:spPr>
          <a:xfrm>
            <a:off x="2987824" y="1112385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Yuanti SC" panose="02010600040101010101" pitchFamily="2" charset="-122"/>
                <a:ea typeface="Yuanti SC" panose="02010600040101010101" pitchFamily="2" charset="-122"/>
              </a:rPr>
              <a:t>環境介紹</a:t>
            </a:r>
            <a:endParaRPr kumimoji="1" lang="zh-TW" altLang="en-US" sz="1200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AA39D8A-7D16-8842-9614-ED1AAD315BAC}"/>
              </a:ext>
            </a:extLst>
          </p:cNvPr>
          <p:cNvSpPr txBox="1"/>
          <p:nvPr/>
        </p:nvSpPr>
        <p:spPr>
          <a:xfrm>
            <a:off x="3995936" y="1112384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solidFill>
                  <a:srgbClr val="FF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作品集</a:t>
            </a:r>
            <a:endParaRPr kumimoji="1" lang="zh-TW" altLang="en-US" sz="1200" dirty="0">
              <a:solidFill>
                <a:srgbClr val="FF0000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EB29266-5DC5-C94F-86E8-EB50DFAFBBF2}"/>
              </a:ext>
            </a:extLst>
          </p:cNvPr>
          <p:cNvSpPr txBox="1"/>
          <p:nvPr/>
        </p:nvSpPr>
        <p:spPr>
          <a:xfrm>
            <a:off x="5004048" y="1105162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Yuanti SC" panose="02010600040101010101" pitchFamily="2" charset="-122"/>
                <a:ea typeface="Yuanti SC" panose="02010600040101010101" pitchFamily="2" charset="-122"/>
              </a:rPr>
              <a:t>服務項目</a:t>
            </a:r>
            <a:endParaRPr kumimoji="1" lang="zh-TW" altLang="en-US" sz="1200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1DF756C-035F-CF4B-9533-F6315E3F1715}"/>
              </a:ext>
            </a:extLst>
          </p:cNvPr>
          <p:cNvSpPr txBox="1"/>
          <p:nvPr/>
        </p:nvSpPr>
        <p:spPr>
          <a:xfrm>
            <a:off x="2303748" y="4339395"/>
            <a:ext cx="5076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Yuanti SC" panose="02010600040101010101" pitchFamily="2" charset="-122"/>
                <a:ea typeface="Yuanti SC" panose="02010600040101010101" pitchFamily="2" charset="-122"/>
              </a:rPr>
              <a:t>公司地址</a:t>
            </a:r>
            <a:endParaRPr kumimoji="1" lang="en-US" altLang="zh-CN" sz="1200" dirty="0">
              <a:latin typeface="Yuanti SC" panose="02010600040101010101" pitchFamily="2" charset="-122"/>
              <a:ea typeface="Yuanti SC" panose="02010600040101010101" pitchFamily="2" charset="-122"/>
            </a:endParaRPr>
          </a:p>
          <a:p>
            <a:r>
              <a:rPr kumimoji="1" lang="zh-TW" altLang="en-US" sz="1200" dirty="0">
                <a:latin typeface="Yuanti SC" panose="02010600040101010101" pitchFamily="2" charset="-122"/>
                <a:ea typeface="Yuanti SC" panose="02010600040101010101" pitchFamily="2" charset="-122"/>
              </a:rPr>
              <a:t>聯絡電話</a:t>
            </a:r>
            <a:endParaRPr kumimoji="1" lang="en-US" altLang="zh-TW" sz="1200" dirty="0">
              <a:latin typeface="Yuanti SC" panose="02010600040101010101" pitchFamily="2" charset="-122"/>
              <a:ea typeface="Yuanti SC" panose="02010600040101010101" pitchFamily="2" charset="-122"/>
            </a:endParaRPr>
          </a:p>
          <a:p>
            <a:r>
              <a:rPr kumimoji="1" lang="zh-TW" altLang="en-US" sz="1200" dirty="0">
                <a:latin typeface="Yuanti SC" panose="02010600040101010101" pitchFamily="2" charset="-122"/>
                <a:ea typeface="Yuanti SC" panose="02010600040101010101" pitchFamily="2" charset="-122"/>
              </a:rPr>
              <a:t>公司地址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9BEDA8A-BA72-D044-9706-042542405B0E}"/>
              </a:ext>
            </a:extLst>
          </p:cNvPr>
          <p:cNvSpPr/>
          <p:nvPr/>
        </p:nvSpPr>
        <p:spPr>
          <a:xfrm>
            <a:off x="971600" y="1463184"/>
            <a:ext cx="7272808" cy="27901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200" dirty="0">
                <a:solidFill>
                  <a:srgbClr val="FF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電視台系列</a:t>
            </a:r>
            <a:r>
              <a:rPr kumimoji="1" lang="zh-TW" altLang="en-US" sz="1200" dirty="0">
                <a:solidFill>
                  <a:srgbClr val="FF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  </a:t>
            </a:r>
            <a:r>
              <a:rPr kumimoji="1" lang="en-US" altLang="zh-TW" sz="1200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/ 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輸送設備</a:t>
            </a:r>
            <a:r>
              <a:rPr kumimoji="1" lang="zh-TW" altLang="en-US" sz="1200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 </a:t>
            </a:r>
            <a:r>
              <a:rPr kumimoji="1" lang="en-US" altLang="zh-TW" sz="1200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/ 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電子產品零件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 / 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機架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&amp;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箱體</a:t>
            </a:r>
            <a:r>
              <a:rPr kumimoji="1" lang="en-US" altLang="zh-TW" sz="1200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  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64A00B7-2D27-7245-8FC4-E3D15D552DA9}"/>
              </a:ext>
            </a:extLst>
          </p:cNvPr>
          <p:cNvSpPr/>
          <p:nvPr/>
        </p:nvSpPr>
        <p:spPr>
          <a:xfrm>
            <a:off x="1079612" y="1945941"/>
            <a:ext cx="1404156" cy="120187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圖片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/YT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影片</a:t>
            </a:r>
            <a:endParaRPr kumimoji="1" lang="en-US" altLang="zh-TW" sz="1200" dirty="0">
              <a:solidFill>
                <a:sysClr val="windowText" lastClr="000000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120E3C4-9E69-F441-887B-7537D3B3F0EA}"/>
              </a:ext>
            </a:extLst>
          </p:cNvPr>
          <p:cNvSpPr/>
          <p:nvPr/>
        </p:nvSpPr>
        <p:spPr>
          <a:xfrm>
            <a:off x="1079612" y="3273701"/>
            <a:ext cx="1404156" cy="22440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文字介紹</a:t>
            </a:r>
            <a:endParaRPr kumimoji="1" lang="en-US" altLang="zh-TW" sz="1100" dirty="0">
              <a:solidFill>
                <a:sysClr val="windowText" lastClr="000000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6F2B4C7-E4CB-E741-97AE-A08371B87FA7}"/>
              </a:ext>
            </a:extLst>
          </p:cNvPr>
          <p:cNvSpPr/>
          <p:nvPr/>
        </p:nvSpPr>
        <p:spPr>
          <a:xfrm>
            <a:off x="2708793" y="1950455"/>
            <a:ext cx="1404156" cy="120187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圖片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/YT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影片</a:t>
            </a:r>
            <a:endParaRPr kumimoji="1" lang="en-US" altLang="zh-TW" sz="1200" dirty="0">
              <a:solidFill>
                <a:sysClr val="windowText" lastClr="000000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A8E3F13-F1A5-A242-A007-1017DCEB922A}"/>
              </a:ext>
            </a:extLst>
          </p:cNvPr>
          <p:cNvSpPr/>
          <p:nvPr/>
        </p:nvSpPr>
        <p:spPr>
          <a:xfrm>
            <a:off x="2708793" y="3278215"/>
            <a:ext cx="1404156" cy="22440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文字介紹</a:t>
            </a:r>
            <a:endParaRPr kumimoji="1" lang="en-US" altLang="zh-TW" sz="1100" dirty="0">
              <a:solidFill>
                <a:sysClr val="windowText" lastClr="000000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87C4BE5-055C-E04E-84ED-5C0A851FBCF4}"/>
              </a:ext>
            </a:extLst>
          </p:cNvPr>
          <p:cNvSpPr/>
          <p:nvPr/>
        </p:nvSpPr>
        <p:spPr>
          <a:xfrm>
            <a:off x="4337974" y="1941692"/>
            <a:ext cx="1404156" cy="120187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圖片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/YT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影片</a:t>
            </a:r>
            <a:endParaRPr kumimoji="1" lang="en-US" altLang="zh-TW" sz="1200" dirty="0">
              <a:solidFill>
                <a:sysClr val="windowText" lastClr="000000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9B55A60-E39A-6840-B009-8B69DF9B9A61}"/>
              </a:ext>
            </a:extLst>
          </p:cNvPr>
          <p:cNvSpPr/>
          <p:nvPr/>
        </p:nvSpPr>
        <p:spPr>
          <a:xfrm>
            <a:off x="4337974" y="3269452"/>
            <a:ext cx="1404156" cy="22440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文字介紹</a:t>
            </a:r>
            <a:endParaRPr kumimoji="1" lang="en-US" altLang="zh-TW" sz="1100" dirty="0">
              <a:solidFill>
                <a:sysClr val="windowText" lastClr="000000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CC584E7-DF9A-6347-A39B-562511185D28}"/>
              </a:ext>
            </a:extLst>
          </p:cNvPr>
          <p:cNvSpPr/>
          <p:nvPr/>
        </p:nvSpPr>
        <p:spPr>
          <a:xfrm>
            <a:off x="5967155" y="1941692"/>
            <a:ext cx="1404156" cy="120187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圖片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/YT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影片</a:t>
            </a:r>
            <a:endParaRPr kumimoji="1" lang="en-US" altLang="zh-TW" sz="1200" dirty="0">
              <a:solidFill>
                <a:sysClr val="windowText" lastClr="000000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E7D0751-7F31-C046-9E94-121AF9215937}"/>
              </a:ext>
            </a:extLst>
          </p:cNvPr>
          <p:cNvSpPr/>
          <p:nvPr/>
        </p:nvSpPr>
        <p:spPr>
          <a:xfrm>
            <a:off x="5967155" y="3269452"/>
            <a:ext cx="1404156" cy="22440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文字介紹</a:t>
            </a:r>
            <a:endParaRPr kumimoji="1" lang="en-US" altLang="zh-TW" sz="1100" dirty="0">
              <a:solidFill>
                <a:sysClr val="windowText" lastClr="000000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7523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ECE3BB88-FFE8-8E45-A687-9E8EC2FA11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TW" dirty="0">
                <a:latin typeface="Yuanti SC" panose="02010600040101010101" pitchFamily="2" charset="-122"/>
                <a:ea typeface="Yuanti SC" panose="02010600040101010101" pitchFamily="2" charset="-122"/>
              </a:rPr>
              <a:t>Page</a:t>
            </a:r>
            <a:r>
              <a:rPr kumimoji="1" lang="zh-TW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 </a:t>
            </a:r>
            <a:r>
              <a:rPr kumimoji="1" lang="en-US" altLang="zh-TW" dirty="0">
                <a:latin typeface="Yuanti SC" panose="02010600040101010101" pitchFamily="2" charset="-122"/>
                <a:ea typeface="Yuanti SC" panose="02010600040101010101" pitchFamily="2" charset="-122"/>
              </a:rPr>
              <a:t>5 – </a:t>
            </a:r>
            <a:r>
              <a:rPr kumimoji="1" lang="zh-CN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作品集</a:t>
            </a:r>
            <a:r>
              <a:rPr kumimoji="1" lang="en-US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(</a:t>
            </a:r>
            <a:r>
              <a:rPr kumimoji="1" lang="zh-CN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輸送設備</a:t>
            </a:r>
            <a:r>
              <a:rPr kumimoji="1" lang="en-US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)</a:t>
            </a:r>
            <a:endParaRPr kumimoji="1" lang="zh-TW" altLang="en-US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A3825B8-F59F-E648-8680-87EEA74E9BD6}"/>
              </a:ext>
            </a:extLst>
          </p:cNvPr>
          <p:cNvSpPr/>
          <p:nvPr/>
        </p:nvSpPr>
        <p:spPr>
          <a:xfrm>
            <a:off x="1077928" y="3626836"/>
            <a:ext cx="1404156" cy="67103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en-US" altLang="zh-TW" dirty="0">
              <a:solidFill>
                <a:sysClr val="windowText" lastClr="000000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5919114-D1E0-E943-AE6B-49268F3773E1}"/>
              </a:ext>
            </a:extLst>
          </p:cNvPr>
          <p:cNvSpPr/>
          <p:nvPr/>
        </p:nvSpPr>
        <p:spPr>
          <a:xfrm>
            <a:off x="251520" y="1059582"/>
            <a:ext cx="8712968" cy="38884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3248799-7037-A946-AC74-8DB97F619C54}"/>
              </a:ext>
            </a:extLst>
          </p:cNvPr>
          <p:cNvSpPr/>
          <p:nvPr/>
        </p:nvSpPr>
        <p:spPr>
          <a:xfrm>
            <a:off x="251520" y="1063642"/>
            <a:ext cx="8712968" cy="36004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A8BEA8A-2AA0-5F47-8A90-36EF28047F74}"/>
              </a:ext>
            </a:extLst>
          </p:cNvPr>
          <p:cNvSpPr/>
          <p:nvPr/>
        </p:nvSpPr>
        <p:spPr>
          <a:xfrm>
            <a:off x="254079" y="4339394"/>
            <a:ext cx="8710409" cy="60861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B7A00A0C-BE07-FA4C-98B7-D3091CF462B8}"/>
              </a:ext>
            </a:extLst>
          </p:cNvPr>
          <p:cNvSpPr/>
          <p:nvPr/>
        </p:nvSpPr>
        <p:spPr>
          <a:xfrm>
            <a:off x="683568" y="1080629"/>
            <a:ext cx="1224136" cy="32606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logo</a:t>
            </a:r>
            <a:endParaRPr kumimoji="1" lang="zh-TW" altLang="en-US" dirty="0">
              <a:solidFill>
                <a:sysClr val="windowText" lastClr="000000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E3B296E-5594-1443-98E7-31234785302E}"/>
              </a:ext>
            </a:extLst>
          </p:cNvPr>
          <p:cNvSpPr txBox="1"/>
          <p:nvPr/>
        </p:nvSpPr>
        <p:spPr>
          <a:xfrm>
            <a:off x="1979712" y="1115724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Yuanti SC" panose="02010600040101010101" pitchFamily="2" charset="-122"/>
                <a:ea typeface="Yuanti SC" panose="02010600040101010101" pitchFamily="2" charset="-122"/>
              </a:rPr>
              <a:t>公司簡介</a:t>
            </a:r>
            <a:endParaRPr kumimoji="1" lang="zh-TW" altLang="en-US" sz="1200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CF4D5A91-08D3-E142-9584-71F22C1C6710}"/>
              </a:ext>
            </a:extLst>
          </p:cNvPr>
          <p:cNvSpPr/>
          <p:nvPr/>
        </p:nvSpPr>
        <p:spPr>
          <a:xfrm>
            <a:off x="1079612" y="4412999"/>
            <a:ext cx="1224136" cy="499124"/>
          </a:xfrm>
          <a:prstGeom prst="ellipse">
            <a:avLst/>
          </a:prstGeom>
          <a:solidFill>
            <a:srgbClr val="CFCD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聯絡</a:t>
            </a:r>
            <a:endParaRPr kumimoji="1" lang="zh-TW" altLang="en-US" dirty="0">
              <a:solidFill>
                <a:sysClr val="windowText" lastClr="000000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0DC265B-CC59-D142-B612-B81085DFBACE}"/>
              </a:ext>
            </a:extLst>
          </p:cNvPr>
          <p:cNvSpPr/>
          <p:nvPr/>
        </p:nvSpPr>
        <p:spPr>
          <a:xfrm>
            <a:off x="971600" y="1815805"/>
            <a:ext cx="7272808" cy="248206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en-US" altLang="zh-TW" dirty="0">
              <a:solidFill>
                <a:sysClr val="windowText" lastClr="000000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6810B04D-BD08-EA4C-9410-1123DFC93B93}"/>
              </a:ext>
            </a:extLst>
          </p:cNvPr>
          <p:cNvSpPr txBox="1"/>
          <p:nvPr/>
        </p:nvSpPr>
        <p:spPr>
          <a:xfrm>
            <a:off x="2987824" y="1112385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Yuanti SC" panose="02010600040101010101" pitchFamily="2" charset="-122"/>
                <a:ea typeface="Yuanti SC" panose="02010600040101010101" pitchFamily="2" charset="-122"/>
              </a:rPr>
              <a:t>環境介紹</a:t>
            </a:r>
            <a:endParaRPr kumimoji="1" lang="zh-TW" altLang="en-US" sz="1200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A4C69145-E396-BC4E-A757-163EDDC88DB5}"/>
              </a:ext>
            </a:extLst>
          </p:cNvPr>
          <p:cNvSpPr txBox="1"/>
          <p:nvPr/>
        </p:nvSpPr>
        <p:spPr>
          <a:xfrm>
            <a:off x="3995936" y="1112384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solidFill>
                  <a:srgbClr val="FF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作品集</a:t>
            </a:r>
            <a:endParaRPr kumimoji="1" lang="zh-TW" altLang="en-US" sz="1200" dirty="0">
              <a:solidFill>
                <a:srgbClr val="FF0000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6CFA2320-BCB8-7244-B267-C1BFCF15BBEC}"/>
              </a:ext>
            </a:extLst>
          </p:cNvPr>
          <p:cNvSpPr txBox="1"/>
          <p:nvPr/>
        </p:nvSpPr>
        <p:spPr>
          <a:xfrm>
            <a:off x="5004048" y="1105162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Yuanti SC" panose="02010600040101010101" pitchFamily="2" charset="-122"/>
                <a:ea typeface="Yuanti SC" panose="02010600040101010101" pitchFamily="2" charset="-122"/>
              </a:rPr>
              <a:t>服務項目</a:t>
            </a:r>
            <a:endParaRPr kumimoji="1" lang="zh-TW" altLang="en-US" sz="1200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3B4E2BB2-7DDE-8B49-86E1-43FAE2E7E592}"/>
              </a:ext>
            </a:extLst>
          </p:cNvPr>
          <p:cNvSpPr txBox="1"/>
          <p:nvPr/>
        </p:nvSpPr>
        <p:spPr>
          <a:xfrm>
            <a:off x="2303748" y="4339395"/>
            <a:ext cx="5076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Yuanti SC" panose="02010600040101010101" pitchFamily="2" charset="-122"/>
                <a:ea typeface="Yuanti SC" panose="02010600040101010101" pitchFamily="2" charset="-122"/>
              </a:rPr>
              <a:t>公司地址</a:t>
            </a:r>
            <a:endParaRPr kumimoji="1" lang="en-US" altLang="zh-CN" sz="1200" dirty="0">
              <a:latin typeface="Yuanti SC" panose="02010600040101010101" pitchFamily="2" charset="-122"/>
              <a:ea typeface="Yuanti SC" panose="02010600040101010101" pitchFamily="2" charset="-122"/>
            </a:endParaRPr>
          </a:p>
          <a:p>
            <a:r>
              <a:rPr kumimoji="1" lang="zh-TW" altLang="en-US" sz="1200" dirty="0">
                <a:latin typeface="Yuanti SC" panose="02010600040101010101" pitchFamily="2" charset="-122"/>
                <a:ea typeface="Yuanti SC" panose="02010600040101010101" pitchFamily="2" charset="-122"/>
              </a:rPr>
              <a:t>聯絡電話</a:t>
            </a:r>
            <a:endParaRPr kumimoji="1" lang="en-US" altLang="zh-TW" sz="1200" dirty="0">
              <a:latin typeface="Yuanti SC" panose="02010600040101010101" pitchFamily="2" charset="-122"/>
              <a:ea typeface="Yuanti SC" panose="02010600040101010101" pitchFamily="2" charset="-122"/>
            </a:endParaRPr>
          </a:p>
          <a:p>
            <a:r>
              <a:rPr kumimoji="1" lang="zh-TW" altLang="en-US" sz="1200" dirty="0">
                <a:latin typeface="Yuanti SC" panose="02010600040101010101" pitchFamily="2" charset="-122"/>
                <a:ea typeface="Yuanti SC" panose="02010600040101010101" pitchFamily="2" charset="-122"/>
              </a:rPr>
              <a:t>公司地址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D29FD88-C7FC-1A49-90CB-E253EC541624}"/>
              </a:ext>
            </a:extLst>
          </p:cNvPr>
          <p:cNvSpPr/>
          <p:nvPr/>
        </p:nvSpPr>
        <p:spPr>
          <a:xfrm>
            <a:off x="971600" y="1463184"/>
            <a:ext cx="7272808" cy="27901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200" dirty="0">
                <a:solidFill>
                  <a:schemeClr val="tx1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電視台系列</a:t>
            </a:r>
            <a:r>
              <a:rPr kumimoji="1" lang="zh-TW" altLang="en-US" sz="1200" dirty="0">
                <a:solidFill>
                  <a:schemeClr val="tx1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  </a:t>
            </a:r>
            <a:r>
              <a:rPr kumimoji="1" lang="en-US" altLang="zh-TW" sz="1200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/ </a:t>
            </a:r>
            <a:r>
              <a:rPr kumimoji="1" lang="zh-CN" altLang="en-US" sz="1200" dirty="0">
                <a:solidFill>
                  <a:srgbClr val="FF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輸送設備</a:t>
            </a:r>
            <a:r>
              <a:rPr kumimoji="1" lang="zh-TW" altLang="en-US" sz="1200" dirty="0">
                <a:solidFill>
                  <a:srgbClr val="FF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 </a:t>
            </a:r>
            <a:r>
              <a:rPr kumimoji="1" lang="en-US" altLang="zh-TW" sz="1200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/ 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電子產品零件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 / 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機架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&amp;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箱體</a:t>
            </a:r>
            <a:r>
              <a:rPr kumimoji="1" lang="en-US" altLang="zh-TW" sz="1200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  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752AF32-0E76-0D4F-990D-A648B526BA47}"/>
              </a:ext>
            </a:extLst>
          </p:cNvPr>
          <p:cNvSpPr/>
          <p:nvPr/>
        </p:nvSpPr>
        <p:spPr>
          <a:xfrm>
            <a:off x="1079612" y="1945941"/>
            <a:ext cx="1404156" cy="120187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圖片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/YT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影片</a:t>
            </a:r>
            <a:endParaRPr kumimoji="1" lang="en-US" altLang="zh-TW" sz="1200" dirty="0">
              <a:solidFill>
                <a:sysClr val="windowText" lastClr="000000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80A6B4D-FE89-E54D-977F-E1A4C074362F}"/>
              </a:ext>
            </a:extLst>
          </p:cNvPr>
          <p:cNvSpPr/>
          <p:nvPr/>
        </p:nvSpPr>
        <p:spPr>
          <a:xfrm>
            <a:off x="1079612" y="3273701"/>
            <a:ext cx="1404156" cy="22440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文字介紹</a:t>
            </a:r>
            <a:endParaRPr kumimoji="1" lang="en-US" altLang="zh-TW" sz="1100" dirty="0">
              <a:solidFill>
                <a:sysClr val="windowText" lastClr="000000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BDA3DED-50C7-D245-B253-06A605F23E2E}"/>
              </a:ext>
            </a:extLst>
          </p:cNvPr>
          <p:cNvSpPr/>
          <p:nvPr/>
        </p:nvSpPr>
        <p:spPr>
          <a:xfrm>
            <a:off x="2708793" y="1950455"/>
            <a:ext cx="1404156" cy="120187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圖片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/YT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影片</a:t>
            </a:r>
            <a:endParaRPr kumimoji="1" lang="en-US" altLang="zh-TW" sz="1200" dirty="0">
              <a:solidFill>
                <a:sysClr val="windowText" lastClr="000000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DD7BADF-6691-D148-B78B-42CEFC4A40F2}"/>
              </a:ext>
            </a:extLst>
          </p:cNvPr>
          <p:cNvSpPr/>
          <p:nvPr/>
        </p:nvSpPr>
        <p:spPr>
          <a:xfrm>
            <a:off x="2708793" y="3278215"/>
            <a:ext cx="1404156" cy="22440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文字介紹</a:t>
            </a:r>
            <a:endParaRPr kumimoji="1" lang="en-US" altLang="zh-TW" sz="1100" dirty="0">
              <a:solidFill>
                <a:sysClr val="windowText" lastClr="000000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AD43291-640C-CF4D-B641-97982B613507}"/>
              </a:ext>
            </a:extLst>
          </p:cNvPr>
          <p:cNvSpPr/>
          <p:nvPr/>
        </p:nvSpPr>
        <p:spPr>
          <a:xfrm>
            <a:off x="4337974" y="1941692"/>
            <a:ext cx="1404156" cy="120187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圖片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/YT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影片</a:t>
            </a:r>
            <a:endParaRPr kumimoji="1" lang="en-US" altLang="zh-TW" sz="1200" dirty="0">
              <a:solidFill>
                <a:sysClr val="windowText" lastClr="000000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F0F2CA1-A192-4C4F-84C6-D3584636874D}"/>
              </a:ext>
            </a:extLst>
          </p:cNvPr>
          <p:cNvSpPr/>
          <p:nvPr/>
        </p:nvSpPr>
        <p:spPr>
          <a:xfrm>
            <a:off x="4337974" y="3269452"/>
            <a:ext cx="1404156" cy="22440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文字介紹</a:t>
            </a:r>
            <a:endParaRPr kumimoji="1" lang="en-US" altLang="zh-TW" sz="1100" dirty="0">
              <a:solidFill>
                <a:sysClr val="windowText" lastClr="000000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573E19F-C758-094A-951D-956A949DAE5A}"/>
              </a:ext>
            </a:extLst>
          </p:cNvPr>
          <p:cNvSpPr/>
          <p:nvPr/>
        </p:nvSpPr>
        <p:spPr>
          <a:xfrm>
            <a:off x="5967155" y="1941692"/>
            <a:ext cx="1404156" cy="120187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圖片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/YT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影片</a:t>
            </a:r>
            <a:endParaRPr kumimoji="1" lang="en-US" altLang="zh-TW" sz="1200" dirty="0">
              <a:solidFill>
                <a:sysClr val="windowText" lastClr="000000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AE50FC8-76DB-2F4D-BE4B-76029C4A53FD}"/>
              </a:ext>
            </a:extLst>
          </p:cNvPr>
          <p:cNvSpPr/>
          <p:nvPr/>
        </p:nvSpPr>
        <p:spPr>
          <a:xfrm>
            <a:off x="5967155" y="3269452"/>
            <a:ext cx="1404156" cy="22440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文字介紹</a:t>
            </a:r>
            <a:endParaRPr kumimoji="1" lang="en-US" altLang="zh-TW" sz="1100" dirty="0">
              <a:solidFill>
                <a:sysClr val="windowText" lastClr="000000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1465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ECE3BB88-FFE8-8E45-A687-9E8EC2FA11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TW" dirty="0">
                <a:latin typeface="Yuanti SC" panose="02010600040101010101" pitchFamily="2" charset="-122"/>
                <a:ea typeface="Yuanti SC" panose="02010600040101010101" pitchFamily="2" charset="-122"/>
              </a:rPr>
              <a:t>Page</a:t>
            </a:r>
            <a:r>
              <a:rPr kumimoji="1" lang="zh-TW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 </a:t>
            </a:r>
            <a:r>
              <a:rPr kumimoji="1" lang="en-US" altLang="zh-TW" dirty="0">
                <a:latin typeface="Yuanti SC" panose="02010600040101010101" pitchFamily="2" charset="-122"/>
                <a:ea typeface="Yuanti SC" panose="02010600040101010101" pitchFamily="2" charset="-122"/>
              </a:rPr>
              <a:t>6 – </a:t>
            </a:r>
            <a:r>
              <a:rPr kumimoji="1" lang="zh-CN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作品集</a:t>
            </a:r>
            <a:r>
              <a:rPr kumimoji="1" lang="en-US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(</a:t>
            </a:r>
            <a:r>
              <a:rPr kumimoji="1" lang="zh-CN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電子產品零件</a:t>
            </a:r>
            <a:r>
              <a:rPr kumimoji="1" lang="en-US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)</a:t>
            </a:r>
            <a:endParaRPr kumimoji="1" lang="zh-TW" altLang="en-US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41A69B0-10C8-B042-B70E-1FBBC0D6B135}"/>
              </a:ext>
            </a:extLst>
          </p:cNvPr>
          <p:cNvSpPr/>
          <p:nvPr/>
        </p:nvSpPr>
        <p:spPr>
          <a:xfrm>
            <a:off x="1077928" y="3626836"/>
            <a:ext cx="1404156" cy="67103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en-US" altLang="zh-TW" dirty="0">
              <a:solidFill>
                <a:sysClr val="windowText" lastClr="000000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E5D20F1-720C-1C46-A6E5-548D5E86A852}"/>
              </a:ext>
            </a:extLst>
          </p:cNvPr>
          <p:cNvSpPr/>
          <p:nvPr/>
        </p:nvSpPr>
        <p:spPr>
          <a:xfrm>
            <a:off x="251520" y="1059582"/>
            <a:ext cx="8712968" cy="38884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EF2B04A-7FC8-BF44-9812-69BEA83F2FBB}"/>
              </a:ext>
            </a:extLst>
          </p:cNvPr>
          <p:cNvSpPr/>
          <p:nvPr/>
        </p:nvSpPr>
        <p:spPr>
          <a:xfrm>
            <a:off x="251520" y="1063642"/>
            <a:ext cx="8712968" cy="36004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88BC852-4602-9A40-92F6-EA6DF30702D7}"/>
              </a:ext>
            </a:extLst>
          </p:cNvPr>
          <p:cNvSpPr/>
          <p:nvPr/>
        </p:nvSpPr>
        <p:spPr>
          <a:xfrm>
            <a:off x="254079" y="4339394"/>
            <a:ext cx="8710409" cy="60861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F43EBCA2-B789-CD44-9DA0-7A3AC24BF4F3}"/>
              </a:ext>
            </a:extLst>
          </p:cNvPr>
          <p:cNvSpPr/>
          <p:nvPr/>
        </p:nvSpPr>
        <p:spPr>
          <a:xfrm>
            <a:off x="683568" y="1080629"/>
            <a:ext cx="1224136" cy="32606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logo</a:t>
            </a:r>
            <a:endParaRPr kumimoji="1" lang="zh-TW" altLang="en-US" dirty="0">
              <a:solidFill>
                <a:sysClr val="windowText" lastClr="000000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7FFFF19-81D3-A94C-BE02-92CE4DA57E09}"/>
              </a:ext>
            </a:extLst>
          </p:cNvPr>
          <p:cNvSpPr txBox="1"/>
          <p:nvPr/>
        </p:nvSpPr>
        <p:spPr>
          <a:xfrm>
            <a:off x="1979712" y="1115724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Yuanti SC" panose="02010600040101010101" pitchFamily="2" charset="-122"/>
                <a:ea typeface="Yuanti SC" panose="02010600040101010101" pitchFamily="2" charset="-122"/>
              </a:rPr>
              <a:t>公司簡介</a:t>
            </a:r>
            <a:endParaRPr kumimoji="1" lang="zh-TW" altLang="en-US" sz="1200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EE4F016B-4C1F-024C-8DFB-58779FE6737E}"/>
              </a:ext>
            </a:extLst>
          </p:cNvPr>
          <p:cNvSpPr/>
          <p:nvPr/>
        </p:nvSpPr>
        <p:spPr>
          <a:xfrm>
            <a:off x="1079612" y="4412999"/>
            <a:ext cx="1224136" cy="499124"/>
          </a:xfrm>
          <a:prstGeom prst="ellipse">
            <a:avLst/>
          </a:prstGeom>
          <a:solidFill>
            <a:srgbClr val="CFCD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聯絡</a:t>
            </a:r>
            <a:endParaRPr kumimoji="1" lang="zh-TW" altLang="en-US" dirty="0">
              <a:solidFill>
                <a:sysClr val="windowText" lastClr="000000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70280F6-AE5C-9945-9ACF-05362382A5AF}"/>
              </a:ext>
            </a:extLst>
          </p:cNvPr>
          <p:cNvSpPr/>
          <p:nvPr/>
        </p:nvSpPr>
        <p:spPr>
          <a:xfrm>
            <a:off x="971600" y="1815805"/>
            <a:ext cx="7272808" cy="248206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en-US" altLang="zh-TW" dirty="0">
              <a:solidFill>
                <a:sysClr val="windowText" lastClr="000000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9411441-8609-2444-A649-07E0868A2A9A}"/>
              </a:ext>
            </a:extLst>
          </p:cNvPr>
          <p:cNvSpPr txBox="1"/>
          <p:nvPr/>
        </p:nvSpPr>
        <p:spPr>
          <a:xfrm>
            <a:off x="2987824" y="1112385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Yuanti SC" panose="02010600040101010101" pitchFamily="2" charset="-122"/>
                <a:ea typeface="Yuanti SC" panose="02010600040101010101" pitchFamily="2" charset="-122"/>
              </a:rPr>
              <a:t>環境介紹</a:t>
            </a:r>
            <a:endParaRPr kumimoji="1" lang="zh-TW" altLang="en-US" sz="1200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832A5F10-81AA-B84B-A4D7-9E3FB6CC93CE}"/>
              </a:ext>
            </a:extLst>
          </p:cNvPr>
          <p:cNvSpPr txBox="1"/>
          <p:nvPr/>
        </p:nvSpPr>
        <p:spPr>
          <a:xfrm>
            <a:off x="3995936" y="1112384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solidFill>
                  <a:srgbClr val="FF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作品集</a:t>
            </a:r>
            <a:endParaRPr kumimoji="1" lang="zh-TW" altLang="en-US" sz="1200" dirty="0">
              <a:solidFill>
                <a:srgbClr val="FF0000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63E3D0B4-6CC4-2945-BAC6-ECEBAAE9B627}"/>
              </a:ext>
            </a:extLst>
          </p:cNvPr>
          <p:cNvSpPr txBox="1"/>
          <p:nvPr/>
        </p:nvSpPr>
        <p:spPr>
          <a:xfrm>
            <a:off x="5004048" y="1105162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Yuanti SC" panose="02010600040101010101" pitchFamily="2" charset="-122"/>
                <a:ea typeface="Yuanti SC" panose="02010600040101010101" pitchFamily="2" charset="-122"/>
              </a:rPr>
              <a:t>服務項目</a:t>
            </a:r>
            <a:endParaRPr kumimoji="1" lang="zh-TW" altLang="en-US" sz="1200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891DE197-FC1F-CB43-B7AE-DBBF784E62A5}"/>
              </a:ext>
            </a:extLst>
          </p:cNvPr>
          <p:cNvSpPr txBox="1"/>
          <p:nvPr/>
        </p:nvSpPr>
        <p:spPr>
          <a:xfrm>
            <a:off x="2303748" y="4339395"/>
            <a:ext cx="5076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Yuanti SC" panose="02010600040101010101" pitchFamily="2" charset="-122"/>
                <a:ea typeface="Yuanti SC" panose="02010600040101010101" pitchFamily="2" charset="-122"/>
              </a:rPr>
              <a:t>公司地址</a:t>
            </a:r>
            <a:endParaRPr kumimoji="1" lang="en-US" altLang="zh-CN" sz="1200" dirty="0">
              <a:latin typeface="Yuanti SC" panose="02010600040101010101" pitchFamily="2" charset="-122"/>
              <a:ea typeface="Yuanti SC" panose="02010600040101010101" pitchFamily="2" charset="-122"/>
            </a:endParaRPr>
          </a:p>
          <a:p>
            <a:r>
              <a:rPr kumimoji="1" lang="zh-TW" altLang="en-US" sz="1200" dirty="0">
                <a:latin typeface="Yuanti SC" panose="02010600040101010101" pitchFamily="2" charset="-122"/>
                <a:ea typeface="Yuanti SC" panose="02010600040101010101" pitchFamily="2" charset="-122"/>
              </a:rPr>
              <a:t>聯絡電話</a:t>
            </a:r>
            <a:endParaRPr kumimoji="1" lang="en-US" altLang="zh-TW" sz="1200" dirty="0">
              <a:latin typeface="Yuanti SC" panose="02010600040101010101" pitchFamily="2" charset="-122"/>
              <a:ea typeface="Yuanti SC" panose="02010600040101010101" pitchFamily="2" charset="-122"/>
            </a:endParaRPr>
          </a:p>
          <a:p>
            <a:r>
              <a:rPr kumimoji="1" lang="zh-TW" altLang="en-US" sz="1200" dirty="0">
                <a:latin typeface="Yuanti SC" panose="02010600040101010101" pitchFamily="2" charset="-122"/>
                <a:ea typeface="Yuanti SC" panose="02010600040101010101" pitchFamily="2" charset="-122"/>
              </a:rPr>
              <a:t>公司地址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A25AFE2-E6B0-6B47-96A9-7EB2E2528629}"/>
              </a:ext>
            </a:extLst>
          </p:cNvPr>
          <p:cNvSpPr/>
          <p:nvPr/>
        </p:nvSpPr>
        <p:spPr>
          <a:xfrm>
            <a:off x="971600" y="1463184"/>
            <a:ext cx="7272808" cy="27901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200" dirty="0">
                <a:solidFill>
                  <a:schemeClr val="tx1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電視台系列</a:t>
            </a:r>
            <a:r>
              <a:rPr kumimoji="1" lang="zh-TW" altLang="en-US" sz="1200" dirty="0">
                <a:solidFill>
                  <a:schemeClr val="tx1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  </a:t>
            </a:r>
            <a:r>
              <a:rPr kumimoji="1" lang="en-US" altLang="zh-TW" sz="1200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/ 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輸送設備</a:t>
            </a:r>
            <a:r>
              <a:rPr kumimoji="1" lang="zh-TW" altLang="en-US" sz="1200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 </a:t>
            </a:r>
            <a:r>
              <a:rPr kumimoji="1" lang="en-US" altLang="zh-TW" sz="1200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/ </a:t>
            </a:r>
            <a:r>
              <a:rPr kumimoji="1" lang="zh-CN" altLang="en-US" sz="1200" dirty="0">
                <a:solidFill>
                  <a:srgbClr val="FF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電子產品零件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 / 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機架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&amp;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箱體</a:t>
            </a:r>
            <a:r>
              <a:rPr kumimoji="1" lang="en-US" altLang="zh-TW" sz="1200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  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E7BB1CC-80CA-944F-8EEB-535CB1CB454F}"/>
              </a:ext>
            </a:extLst>
          </p:cNvPr>
          <p:cNvSpPr/>
          <p:nvPr/>
        </p:nvSpPr>
        <p:spPr>
          <a:xfrm>
            <a:off x="1079612" y="1945941"/>
            <a:ext cx="1404156" cy="120187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圖片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/YT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影片</a:t>
            </a:r>
            <a:endParaRPr kumimoji="1" lang="en-US" altLang="zh-TW" sz="1200" dirty="0">
              <a:solidFill>
                <a:sysClr val="windowText" lastClr="000000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8D5D947-9930-1641-B74B-E2985FF0B12F}"/>
              </a:ext>
            </a:extLst>
          </p:cNvPr>
          <p:cNvSpPr/>
          <p:nvPr/>
        </p:nvSpPr>
        <p:spPr>
          <a:xfrm>
            <a:off x="1079612" y="3273701"/>
            <a:ext cx="1404156" cy="22440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文字介紹</a:t>
            </a:r>
            <a:endParaRPr kumimoji="1" lang="en-US" altLang="zh-TW" sz="1100" dirty="0">
              <a:solidFill>
                <a:sysClr val="windowText" lastClr="000000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307D307-6A26-5F49-9A86-F140119DE473}"/>
              </a:ext>
            </a:extLst>
          </p:cNvPr>
          <p:cNvSpPr/>
          <p:nvPr/>
        </p:nvSpPr>
        <p:spPr>
          <a:xfrm>
            <a:off x="2708793" y="1950455"/>
            <a:ext cx="1404156" cy="120187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圖片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/YT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影片</a:t>
            </a:r>
            <a:endParaRPr kumimoji="1" lang="en-US" altLang="zh-TW" sz="1200" dirty="0">
              <a:solidFill>
                <a:sysClr val="windowText" lastClr="000000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627F96C-BF78-D748-89AB-25876078CC99}"/>
              </a:ext>
            </a:extLst>
          </p:cNvPr>
          <p:cNvSpPr/>
          <p:nvPr/>
        </p:nvSpPr>
        <p:spPr>
          <a:xfrm>
            <a:off x="2708793" y="3278215"/>
            <a:ext cx="1404156" cy="22440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文字介紹</a:t>
            </a:r>
            <a:endParaRPr kumimoji="1" lang="en-US" altLang="zh-TW" sz="1100" dirty="0">
              <a:solidFill>
                <a:sysClr val="windowText" lastClr="000000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F6B49B8-0FAE-E742-BFC8-B5A3EAEEEEA7}"/>
              </a:ext>
            </a:extLst>
          </p:cNvPr>
          <p:cNvSpPr/>
          <p:nvPr/>
        </p:nvSpPr>
        <p:spPr>
          <a:xfrm>
            <a:off x="4337974" y="1941692"/>
            <a:ext cx="1404156" cy="120187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圖片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/YT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影片</a:t>
            </a:r>
            <a:endParaRPr kumimoji="1" lang="en-US" altLang="zh-TW" sz="1200" dirty="0">
              <a:solidFill>
                <a:sysClr val="windowText" lastClr="000000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9FC6845-746A-F741-901E-43719331B17F}"/>
              </a:ext>
            </a:extLst>
          </p:cNvPr>
          <p:cNvSpPr/>
          <p:nvPr/>
        </p:nvSpPr>
        <p:spPr>
          <a:xfrm>
            <a:off x="4337974" y="3269452"/>
            <a:ext cx="1404156" cy="22440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文字介紹</a:t>
            </a:r>
            <a:endParaRPr kumimoji="1" lang="en-US" altLang="zh-TW" sz="1100" dirty="0">
              <a:solidFill>
                <a:sysClr val="windowText" lastClr="000000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89F6A64-45D4-4841-81F5-B7343902E2A8}"/>
              </a:ext>
            </a:extLst>
          </p:cNvPr>
          <p:cNvSpPr/>
          <p:nvPr/>
        </p:nvSpPr>
        <p:spPr>
          <a:xfrm>
            <a:off x="5967155" y="1941692"/>
            <a:ext cx="1404156" cy="120187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圖片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/YT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影片</a:t>
            </a:r>
            <a:endParaRPr kumimoji="1" lang="en-US" altLang="zh-TW" sz="1200" dirty="0">
              <a:solidFill>
                <a:sysClr val="windowText" lastClr="000000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3161F64-32D1-204E-B88E-3ED8BAAF40DB}"/>
              </a:ext>
            </a:extLst>
          </p:cNvPr>
          <p:cNvSpPr/>
          <p:nvPr/>
        </p:nvSpPr>
        <p:spPr>
          <a:xfrm>
            <a:off x="5967155" y="3269452"/>
            <a:ext cx="1404156" cy="22440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文字介紹</a:t>
            </a:r>
            <a:endParaRPr kumimoji="1" lang="en-US" altLang="zh-TW" sz="1100" dirty="0">
              <a:solidFill>
                <a:sysClr val="windowText" lastClr="000000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0913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ECE3BB88-FFE8-8E45-A687-9E8EC2FA11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TW" dirty="0">
                <a:latin typeface="Yuanti SC" panose="02010600040101010101" pitchFamily="2" charset="-122"/>
                <a:ea typeface="Yuanti SC" panose="02010600040101010101" pitchFamily="2" charset="-122"/>
              </a:rPr>
              <a:t>Page</a:t>
            </a:r>
            <a:r>
              <a:rPr kumimoji="1" lang="zh-TW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 </a:t>
            </a:r>
            <a:r>
              <a:rPr kumimoji="1" lang="en-US" altLang="zh-TW" dirty="0">
                <a:latin typeface="Yuanti SC" panose="02010600040101010101" pitchFamily="2" charset="-122"/>
                <a:ea typeface="Yuanti SC" panose="02010600040101010101" pitchFamily="2" charset="-122"/>
              </a:rPr>
              <a:t>7 – </a:t>
            </a:r>
            <a:r>
              <a:rPr kumimoji="1" lang="zh-CN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作品集</a:t>
            </a:r>
            <a:r>
              <a:rPr kumimoji="1" lang="en-US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(</a:t>
            </a:r>
            <a:r>
              <a:rPr kumimoji="1" lang="zh-CN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機架</a:t>
            </a:r>
            <a:r>
              <a:rPr kumimoji="1" lang="en-US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&amp;</a:t>
            </a:r>
            <a:r>
              <a:rPr kumimoji="1" lang="zh-CN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箱體</a:t>
            </a:r>
            <a:r>
              <a:rPr kumimoji="1" lang="en-US" altLang="zh-CN" dirty="0">
                <a:latin typeface="Yuanti SC" panose="02010600040101010101" pitchFamily="2" charset="-122"/>
                <a:ea typeface="Yuanti SC" panose="02010600040101010101" pitchFamily="2" charset="-122"/>
              </a:rPr>
              <a:t>)</a:t>
            </a:r>
            <a:endParaRPr kumimoji="1" lang="zh-TW" altLang="en-US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4949BED-B0E8-374F-A95C-89CD351D044D}"/>
              </a:ext>
            </a:extLst>
          </p:cNvPr>
          <p:cNvSpPr/>
          <p:nvPr/>
        </p:nvSpPr>
        <p:spPr>
          <a:xfrm>
            <a:off x="1077928" y="3626836"/>
            <a:ext cx="1404156" cy="67103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en-US" altLang="zh-TW" dirty="0">
              <a:solidFill>
                <a:sysClr val="windowText" lastClr="000000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C73735B-AA53-8A4E-B8B2-9723770B9E0F}"/>
              </a:ext>
            </a:extLst>
          </p:cNvPr>
          <p:cNvSpPr/>
          <p:nvPr/>
        </p:nvSpPr>
        <p:spPr>
          <a:xfrm>
            <a:off x="251520" y="1059582"/>
            <a:ext cx="8712968" cy="38884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97A8C08-499B-D14D-ADF4-DD75900179E6}"/>
              </a:ext>
            </a:extLst>
          </p:cNvPr>
          <p:cNvSpPr/>
          <p:nvPr/>
        </p:nvSpPr>
        <p:spPr>
          <a:xfrm>
            <a:off x="251520" y="1063642"/>
            <a:ext cx="8712968" cy="36004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E284F0B-40B9-A049-95F7-52A9BCE5C204}"/>
              </a:ext>
            </a:extLst>
          </p:cNvPr>
          <p:cNvSpPr/>
          <p:nvPr/>
        </p:nvSpPr>
        <p:spPr>
          <a:xfrm>
            <a:off x="254079" y="4339394"/>
            <a:ext cx="8710409" cy="60861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28C20203-20DE-C94B-810B-D9502F43FC5E}"/>
              </a:ext>
            </a:extLst>
          </p:cNvPr>
          <p:cNvSpPr/>
          <p:nvPr/>
        </p:nvSpPr>
        <p:spPr>
          <a:xfrm>
            <a:off x="683568" y="1080629"/>
            <a:ext cx="1224136" cy="32606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logo</a:t>
            </a:r>
            <a:endParaRPr kumimoji="1" lang="zh-TW" altLang="en-US" dirty="0">
              <a:solidFill>
                <a:sysClr val="windowText" lastClr="000000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CEE6044-AEA4-7249-A09E-D1F09ABC29A4}"/>
              </a:ext>
            </a:extLst>
          </p:cNvPr>
          <p:cNvSpPr txBox="1"/>
          <p:nvPr/>
        </p:nvSpPr>
        <p:spPr>
          <a:xfrm>
            <a:off x="1979712" y="1115724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Yuanti SC" panose="02010600040101010101" pitchFamily="2" charset="-122"/>
                <a:ea typeface="Yuanti SC" panose="02010600040101010101" pitchFamily="2" charset="-122"/>
              </a:rPr>
              <a:t>公司簡介</a:t>
            </a:r>
            <a:endParaRPr kumimoji="1" lang="zh-TW" altLang="en-US" sz="1200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ED0C13AB-9796-EF4E-A35B-B34E3DDA68F1}"/>
              </a:ext>
            </a:extLst>
          </p:cNvPr>
          <p:cNvSpPr/>
          <p:nvPr/>
        </p:nvSpPr>
        <p:spPr>
          <a:xfrm>
            <a:off x="1079612" y="4412999"/>
            <a:ext cx="1224136" cy="499124"/>
          </a:xfrm>
          <a:prstGeom prst="ellipse">
            <a:avLst/>
          </a:prstGeom>
          <a:solidFill>
            <a:srgbClr val="CFCD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聯絡</a:t>
            </a:r>
            <a:endParaRPr kumimoji="1" lang="zh-TW" altLang="en-US" dirty="0">
              <a:solidFill>
                <a:sysClr val="windowText" lastClr="000000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5A4EF72-02D3-BA4C-B5C9-1B5EAF371FD3}"/>
              </a:ext>
            </a:extLst>
          </p:cNvPr>
          <p:cNvSpPr/>
          <p:nvPr/>
        </p:nvSpPr>
        <p:spPr>
          <a:xfrm>
            <a:off x="971600" y="1815805"/>
            <a:ext cx="7272808" cy="248206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en-US" altLang="zh-TW" dirty="0">
              <a:solidFill>
                <a:sysClr val="windowText" lastClr="000000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5BAB5D66-B1B4-4549-9AC5-5B023CF2BC49}"/>
              </a:ext>
            </a:extLst>
          </p:cNvPr>
          <p:cNvSpPr txBox="1"/>
          <p:nvPr/>
        </p:nvSpPr>
        <p:spPr>
          <a:xfrm>
            <a:off x="2987824" y="1112385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Yuanti SC" panose="02010600040101010101" pitchFamily="2" charset="-122"/>
                <a:ea typeface="Yuanti SC" panose="02010600040101010101" pitchFamily="2" charset="-122"/>
              </a:rPr>
              <a:t>環境介紹</a:t>
            </a:r>
            <a:endParaRPr kumimoji="1" lang="zh-TW" altLang="en-US" sz="1200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5E6E61C1-01B2-5B4B-8D05-D8371AC0DFB4}"/>
              </a:ext>
            </a:extLst>
          </p:cNvPr>
          <p:cNvSpPr txBox="1"/>
          <p:nvPr/>
        </p:nvSpPr>
        <p:spPr>
          <a:xfrm>
            <a:off x="3995936" y="1112384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solidFill>
                  <a:srgbClr val="FF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作品集</a:t>
            </a:r>
            <a:endParaRPr kumimoji="1" lang="zh-TW" altLang="en-US" sz="1200" dirty="0">
              <a:solidFill>
                <a:srgbClr val="FF0000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21BBA62-8C42-B64C-B81B-FD199989E4DC}"/>
              </a:ext>
            </a:extLst>
          </p:cNvPr>
          <p:cNvSpPr txBox="1"/>
          <p:nvPr/>
        </p:nvSpPr>
        <p:spPr>
          <a:xfrm>
            <a:off x="5004048" y="1105162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Yuanti SC" panose="02010600040101010101" pitchFamily="2" charset="-122"/>
                <a:ea typeface="Yuanti SC" panose="02010600040101010101" pitchFamily="2" charset="-122"/>
              </a:rPr>
              <a:t>服務項目</a:t>
            </a:r>
            <a:endParaRPr kumimoji="1" lang="zh-TW" altLang="en-US" sz="1200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1677B727-465B-6F49-9990-9CD72BB0CE21}"/>
              </a:ext>
            </a:extLst>
          </p:cNvPr>
          <p:cNvSpPr txBox="1"/>
          <p:nvPr/>
        </p:nvSpPr>
        <p:spPr>
          <a:xfrm>
            <a:off x="2303748" y="4339395"/>
            <a:ext cx="5076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Yuanti SC" panose="02010600040101010101" pitchFamily="2" charset="-122"/>
                <a:ea typeface="Yuanti SC" panose="02010600040101010101" pitchFamily="2" charset="-122"/>
              </a:rPr>
              <a:t>公司地址</a:t>
            </a:r>
            <a:endParaRPr kumimoji="1" lang="en-US" altLang="zh-CN" sz="1200" dirty="0">
              <a:latin typeface="Yuanti SC" panose="02010600040101010101" pitchFamily="2" charset="-122"/>
              <a:ea typeface="Yuanti SC" panose="02010600040101010101" pitchFamily="2" charset="-122"/>
            </a:endParaRPr>
          </a:p>
          <a:p>
            <a:r>
              <a:rPr kumimoji="1" lang="zh-TW" altLang="en-US" sz="1200" dirty="0">
                <a:latin typeface="Yuanti SC" panose="02010600040101010101" pitchFamily="2" charset="-122"/>
                <a:ea typeface="Yuanti SC" panose="02010600040101010101" pitchFamily="2" charset="-122"/>
              </a:rPr>
              <a:t>聯絡電話</a:t>
            </a:r>
            <a:endParaRPr kumimoji="1" lang="en-US" altLang="zh-TW" sz="1200" dirty="0">
              <a:latin typeface="Yuanti SC" panose="02010600040101010101" pitchFamily="2" charset="-122"/>
              <a:ea typeface="Yuanti SC" panose="02010600040101010101" pitchFamily="2" charset="-122"/>
            </a:endParaRPr>
          </a:p>
          <a:p>
            <a:r>
              <a:rPr kumimoji="1" lang="zh-TW" altLang="en-US" sz="1200" dirty="0">
                <a:latin typeface="Yuanti SC" panose="02010600040101010101" pitchFamily="2" charset="-122"/>
                <a:ea typeface="Yuanti SC" panose="02010600040101010101" pitchFamily="2" charset="-122"/>
              </a:rPr>
              <a:t>公司地址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15B295C-2389-4A48-AA62-DC12D29BF2C8}"/>
              </a:ext>
            </a:extLst>
          </p:cNvPr>
          <p:cNvSpPr/>
          <p:nvPr/>
        </p:nvSpPr>
        <p:spPr>
          <a:xfrm>
            <a:off x="971600" y="1463184"/>
            <a:ext cx="7272808" cy="27901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200" dirty="0">
                <a:solidFill>
                  <a:schemeClr val="tx1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電視台系列</a:t>
            </a:r>
            <a:r>
              <a:rPr kumimoji="1" lang="zh-TW" altLang="en-US" sz="1200" dirty="0">
                <a:solidFill>
                  <a:schemeClr val="tx1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  </a:t>
            </a:r>
            <a:r>
              <a:rPr kumimoji="1" lang="en-US" altLang="zh-TW" sz="1200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/ 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輸送設備</a:t>
            </a:r>
            <a:r>
              <a:rPr kumimoji="1" lang="zh-TW" altLang="en-US" sz="1200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 </a:t>
            </a:r>
            <a:r>
              <a:rPr kumimoji="1" lang="en-US" altLang="zh-TW" sz="1200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/ 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電子產品零件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 / </a:t>
            </a:r>
            <a:r>
              <a:rPr kumimoji="1" lang="zh-CN" altLang="en-US" sz="1200" dirty="0">
                <a:solidFill>
                  <a:srgbClr val="FF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機架</a:t>
            </a:r>
            <a:r>
              <a:rPr kumimoji="1" lang="en-US" altLang="zh-CN" sz="1200" dirty="0">
                <a:solidFill>
                  <a:srgbClr val="FF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&amp;</a:t>
            </a:r>
            <a:r>
              <a:rPr kumimoji="1" lang="zh-CN" altLang="en-US" sz="1200" dirty="0">
                <a:solidFill>
                  <a:srgbClr val="FF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箱體</a:t>
            </a:r>
            <a:r>
              <a:rPr kumimoji="1" lang="en-US" altLang="zh-TW" sz="1200" dirty="0">
                <a:solidFill>
                  <a:srgbClr val="FF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  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B2212A5-1FCD-B948-A8EB-A968FB699D6B}"/>
              </a:ext>
            </a:extLst>
          </p:cNvPr>
          <p:cNvSpPr/>
          <p:nvPr/>
        </p:nvSpPr>
        <p:spPr>
          <a:xfrm>
            <a:off x="1079612" y="1945941"/>
            <a:ext cx="1404156" cy="120187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圖片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/YT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影片</a:t>
            </a:r>
            <a:endParaRPr kumimoji="1" lang="en-US" altLang="zh-TW" sz="1200" dirty="0">
              <a:solidFill>
                <a:sysClr val="windowText" lastClr="000000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5B50676-DB45-3B49-AD27-92A16A2242AC}"/>
              </a:ext>
            </a:extLst>
          </p:cNvPr>
          <p:cNvSpPr/>
          <p:nvPr/>
        </p:nvSpPr>
        <p:spPr>
          <a:xfrm>
            <a:off x="1079612" y="3273701"/>
            <a:ext cx="1404156" cy="22440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文字介紹</a:t>
            </a:r>
            <a:endParaRPr kumimoji="1" lang="en-US" altLang="zh-TW" sz="1100" dirty="0">
              <a:solidFill>
                <a:sysClr val="windowText" lastClr="000000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05E7138-9851-E84B-B0B6-A622F08C4B42}"/>
              </a:ext>
            </a:extLst>
          </p:cNvPr>
          <p:cNvSpPr/>
          <p:nvPr/>
        </p:nvSpPr>
        <p:spPr>
          <a:xfrm>
            <a:off x="2708793" y="1950455"/>
            <a:ext cx="1404156" cy="120187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圖片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/YT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影片</a:t>
            </a:r>
            <a:endParaRPr kumimoji="1" lang="en-US" altLang="zh-TW" sz="1200" dirty="0">
              <a:solidFill>
                <a:sysClr val="windowText" lastClr="000000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D0466F8-27B5-7C40-BDCB-FC3193F730D4}"/>
              </a:ext>
            </a:extLst>
          </p:cNvPr>
          <p:cNvSpPr/>
          <p:nvPr/>
        </p:nvSpPr>
        <p:spPr>
          <a:xfrm>
            <a:off x="2708793" y="3278215"/>
            <a:ext cx="1404156" cy="22440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文字介紹</a:t>
            </a:r>
            <a:endParaRPr kumimoji="1" lang="en-US" altLang="zh-TW" sz="1100" dirty="0">
              <a:solidFill>
                <a:sysClr val="windowText" lastClr="000000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082006F-32C4-CD4E-AEEF-7C05AB779BF7}"/>
              </a:ext>
            </a:extLst>
          </p:cNvPr>
          <p:cNvSpPr/>
          <p:nvPr/>
        </p:nvSpPr>
        <p:spPr>
          <a:xfrm>
            <a:off x="4337974" y="1941692"/>
            <a:ext cx="1404156" cy="120187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圖片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/YT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影片</a:t>
            </a:r>
            <a:endParaRPr kumimoji="1" lang="en-US" altLang="zh-TW" sz="1200" dirty="0">
              <a:solidFill>
                <a:sysClr val="windowText" lastClr="000000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A80C8A4-BC52-5C49-B92F-8E5718DB1806}"/>
              </a:ext>
            </a:extLst>
          </p:cNvPr>
          <p:cNvSpPr/>
          <p:nvPr/>
        </p:nvSpPr>
        <p:spPr>
          <a:xfrm>
            <a:off x="4337974" y="3269452"/>
            <a:ext cx="1404156" cy="22440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文字介紹</a:t>
            </a:r>
            <a:endParaRPr kumimoji="1" lang="en-US" altLang="zh-TW" sz="1100" dirty="0">
              <a:solidFill>
                <a:sysClr val="windowText" lastClr="000000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8CC5E99-D75F-0847-95A6-3677C3FF83DE}"/>
              </a:ext>
            </a:extLst>
          </p:cNvPr>
          <p:cNvSpPr/>
          <p:nvPr/>
        </p:nvSpPr>
        <p:spPr>
          <a:xfrm>
            <a:off x="5967155" y="1941692"/>
            <a:ext cx="1404156" cy="120187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圖片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/YT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影片</a:t>
            </a:r>
            <a:endParaRPr kumimoji="1" lang="en-US" altLang="zh-TW" sz="1200" dirty="0">
              <a:solidFill>
                <a:sysClr val="windowText" lastClr="000000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AB69917-D1E8-A446-BCD8-EF6C8C63E398}"/>
              </a:ext>
            </a:extLst>
          </p:cNvPr>
          <p:cNvSpPr/>
          <p:nvPr/>
        </p:nvSpPr>
        <p:spPr>
          <a:xfrm>
            <a:off x="5967155" y="3269452"/>
            <a:ext cx="1404156" cy="22440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solidFill>
                  <a:sysClr val="windowText" lastClr="00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文字介紹</a:t>
            </a:r>
            <a:endParaRPr kumimoji="1" lang="en-US" altLang="zh-TW" sz="1100" dirty="0">
              <a:solidFill>
                <a:sysClr val="windowText" lastClr="000000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333343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1878</TotalTime>
  <Words>404</Words>
  <Application>Microsoft Macintosh PowerPoint</Application>
  <PresentationFormat>如螢幕大小 (16:9)</PresentationFormat>
  <Paragraphs>137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Yuanti SC</vt:lpstr>
      <vt:lpstr>Yuanti SC Light</vt:lpstr>
      <vt:lpstr>Arial</vt:lpstr>
      <vt:lpstr>Wingdings</vt:lpstr>
      <vt:lpstr>Cover and End Slide Master</vt:lpstr>
      <vt:lpstr>Contents Slide Master</vt:lpstr>
      <vt:lpstr>Section Break Slide Master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Microsoft Office User</cp:lastModifiedBy>
  <cp:revision>110</cp:revision>
  <dcterms:created xsi:type="dcterms:W3CDTF">2016-12-05T23:26:54Z</dcterms:created>
  <dcterms:modified xsi:type="dcterms:W3CDTF">2020-04-30T08:38:41Z</dcterms:modified>
</cp:coreProperties>
</file>