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3"/>
  </p:notesMasterIdLst>
  <p:sldIdLst>
    <p:sldId id="451" r:id="rId2"/>
    <p:sldId id="455" r:id="rId3"/>
    <p:sldId id="342" r:id="rId4"/>
    <p:sldId id="452" r:id="rId5"/>
    <p:sldId id="453" r:id="rId6"/>
    <p:sldId id="462" r:id="rId7"/>
    <p:sldId id="460" r:id="rId8"/>
    <p:sldId id="457" r:id="rId9"/>
    <p:sldId id="454" r:id="rId10"/>
    <p:sldId id="456" r:id="rId11"/>
    <p:sldId id="4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64B5C-30A4-4AA3-B114-BE75781E1AB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7FF395F-0D85-4610-B97C-D89446A3D7AA}">
      <dgm:prSet phldrT="[文字]"/>
      <dgm:spPr/>
      <dgm:t>
        <a:bodyPr/>
        <a:lstStyle/>
        <a:p>
          <a:r>
            <a:rPr lang="en-US" altLang="zh-TW" dirty="0" smtClean="0"/>
            <a:t>input and store the cats’ information</a:t>
          </a:r>
        </a:p>
      </dgm:t>
    </dgm:pt>
    <dgm:pt modelId="{5FE1B1A1-E66D-43EF-9F6E-C1746A23C7F3}" type="parTrans" cxnId="{9AE65BA3-3CD8-4FA3-AFEB-4EACCB515917}">
      <dgm:prSet/>
      <dgm:spPr/>
      <dgm:t>
        <a:bodyPr/>
        <a:lstStyle/>
        <a:p>
          <a:endParaRPr lang="zh-TW" altLang="en-US"/>
        </a:p>
      </dgm:t>
    </dgm:pt>
    <dgm:pt modelId="{4613ACB1-1745-4A11-83B3-3DE4F17F608B}" type="sibTrans" cxnId="{9AE65BA3-3CD8-4FA3-AFEB-4EACCB515917}">
      <dgm:prSet/>
      <dgm:spPr/>
      <dgm:t>
        <a:bodyPr/>
        <a:lstStyle/>
        <a:p>
          <a:endParaRPr lang="zh-TW" altLang="en-US"/>
        </a:p>
      </dgm:t>
    </dgm:pt>
    <dgm:pt modelId="{D45C582D-1E62-4CFF-8F28-F53145202DB4}">
      <dgm:prSet phldrT="[文字]"/>
      <dgm:spPr/>
      <dgm:t>
        <a:bodyPr/>
        <a:lstStyle/>
        <a:p>
          <a:r>
            <a:rPr lang="en-US" altLang="zh-TW" dirty="0" smtClean="0"/>
            <a:t>create cat structure</a:t>
          </a:r>
          <a:endParaRPr lang="zh-TW" altLang="en-US" dirty="0"/>
        </a:p>
      </dgm:t>
    </dgm:pt>
    <dgm:pt modelId="{8DA7F81B-1817-462D-925D-515D17EA90FE}" type="parTrans" cxnId="{72A82884-5C6B-4EE5-A177-FCE66F70485F}">
      <dgm:prSet/>
      <dgm:spPr/>
      <dgm:t>
        <a:bodyPr/>
        <a:lstStyle/>
        <a:p>
          <a:endParaRPr lang="zh-TW" altLang="en-US"/>
        </a:p>
      </dgm:t>
    </dgm:pt>
    <dgm:pt modelId="{26B14D08-0A3C-4698-86F7-5037EB89962D}" type="sibTrans" cxnId="{72A82884-5C6B-4EE5-A177-FCE66F70485F}">
      <dgm:prSet/>
      <dgm:spPr/>
      <dgm:t>
        <a:bodyPr/>
        <a:lstStyle/>
        <a:p>
          <a:endParaRPr lang="zh-TW" altLang="en-US"/>
        </a:p>
      </dgm:t>
    </dgm:pt>
    <dgm:pt modelId="{2FFA416C-2E0C-4A5D-ADF1-44B1395220D3}">
      <dgm:prSet phldrT="[文字]"/>
      <dgm:spPr/>
      <dgm:t>
        <a:bodyPr/>
        <a:lstStyle/>
        <a:p>
          <a:r>
            <a:rPr lang="en-US" altLang="zh-TW" dirty="0" smtClean="0"/>
            <a:t>sort the array of cats</a:t>
          </a:r>
          <a:endParaRPr lang="zh-TW" altLang="en-US" dirty="0"/>
        </a:p>
      </dgm:t>
    </dgm:pt>
    <dgm:pt modelId="{AD831905-1B25-4D5F-B0BB-A9C922BA57EF}" type="parTrans" cxnId="{ABACA2A8-FA16-4E46-8951-5AC1E29C9290}">
      <dgm:prSet/>
      <dgm:spPr/>
      <dgm:t>
        <a:bodyPr/>
        <a:lstStyle/>
        <a:p>
          <a:endParaRPr lang="zh-TW" altLang="en-US"/>
        </a:p>
      </dgm:t>
    </dgm:pt>
    <dgm:pt modelId="{6F95BE2E-61CE-46E0-BD78-B7594E7097B2}" type="sibTrans" cxnId="{ABACA2A8-FA16-4E46-8951-5AC1E29C9290}">
      <dgm:prSet/>
      <dgm:spPr/>
      <dgm:t>
        <a:bodyPr/>
        <a:lstStyle/>
        <a:p>
          <a:endParaRPr lang="zh-TW" altLang="en-US"/>
        </a:p>
      </dgm:t>
    </dgm:pt>
    <dgm:pt modelId="{3FBEDA56-6852-41DC-B533-31040EF165F7}">
      <dgm:prSet phldrT="[文字]"/>
      <dgm:spPr/>
      <dgm:t>
        <a:bodyPr/>
        <a:lstStyle/>
        <a:p>
          <a:r>
            <a:rPr lang="en-US" altLang="zh-TW" dirty="0" smtClean="0"/>
            <a:t>compare the cats’ occupation</a:t>
          </a:r>
          <a:endParaRPr lang="zh-TW" altLang="en-US" dirty="0"/>
        </a:p>
      </dgm:t>
    </dgm:pt>
    <dgm:pt modelId="{39BE9069-E404-4EFD-B0F2-4D4D9449A151}" type="parTrans" cxnId="{F22AE9B6-D155-48B7-957C-8BED388339C2}">
      <dgm:prSet/>
      <dgm:spPr/>
      <dgm:t>
        <a:bodyPr/>
        <a:lstStyle/>
        <a:p>
          <a:endParaRPr lang="zh-TW" altLang="en-US"/>
        </a:p>
      </dgm:t>
    </dgm:pt>
    <dgm:pt modelId="{80FCE3BE-791C-429F-A9B8-349E5458F469}" type="sibTrans" cxnId="{F22AE9B6-D155-48B7-957C-8BED388339C2}">
      <dgm:prSet/>
      <dgm:spPr/>
      <dgm:t>
        <a:bodyPr/>
        <a:lstStyle/>
        <a:p>
          <a:endParaRPr lang="zh-TW" altLang="en-US"/>
        </a:p>
      </dgm:t>
    </dgm:pt>
    <dgm:pt modelId="{48847448-6401-4397-B962-8F25466618C7}">
      <dgm:prSet phldrT="[文字]"/>
      <dgm:spPr/>
      <dgm:t>
        <a:bodyPr/>
        <a:lstStyle/>
        <a:p>
          <a:r>
            <a:rPr lang="en-US" altLang="zh-TW" dirty="0" smtClean="0"/>
            <a:t>output the result</a:t>
          </a:r>
          <a:endParaRPr lang="zh-TW" altLang="en-US" dirty="0"/>
        </a:p>
      </dgm:t>
    </dgm:pt>
    <dgm:pt modelId="{E356E5EE-E896-43D7-982D-B359D9CA94E7}" type="parTrans" cxnId="{04A63C06-07E4-49B3-8506-A3E3AC7E54BB}">
      <dgm:prSet/>
      <dgm:spPr/>
      <dgm:t>
        <a:bodyPr/>
        <a:lstStyle/>
        <a:p>
          <a:endParaRPr lang="zh-TW" altLang="en-US"/>
        </a:p>
      </dgm:t>
    </dgm:pt>
    <dgm:pt modelId="{856148BC-B2D8-4D45-86A4-099F087CC746}" type="sibTrans" cxnId="{04A63C06-07E4-49B3-8506-A3E3AC7E54BB}">
      <dgm:prSet/>
      <dgm:spPr/>
      <dgm:t>
        <a:bodyPr/>
        <a:lstStyle/>
        <a:p>
          <a:endParaRPr lang="zh-TW" altLang="en-US"/>
        </a:p>
      </dgm:t>
    </dgm:pt>
    <dgm:pt modelId="{2A068391-62BC-4117-B92C-B7C2E2CEA858}">
      <dgm:prSet phldrT="[文字]"/>
      <dgm:spPr/>
      <dgm:t>
        <a:bodyPr/>
        <a:lstStyle/>
        <a:p>
          <a:r>
            <a:rPr lang="en-US" altLang="zh-TW" dirty="0" smtClean="0"/>
            <a:t>Output the first </a:t>
          </a:r>
          <a:r>
            <a:rPr lang="en-US" altLang="zh-TW" dirty="0" smtClean="0"/>
            <a:t>M results</a:t>
          </a:r>
          <a:endParaRPr lang="zh-TW" altLang="en-US" dirty="0"/>
        </a:p>
      </dgm:t>
    </dgm:pt>
    <dgm:pt modelId="{4B5D2FA2-FADB-4960-A715-BA1A0567B172}" type="parTrans" cxnId="{6604CAB6-EFD8-4B78-8AEE-1145E4AA8F96}">
      <dgm:prSet/>
      <dgm:spPr/>
      <dgm:t>
        <a:bodyPr/>
        <a:lstStyle/>
        <a:p>
          <a:endParaRPr lang="zh-TW" altLang="en-US"/>
        </a:p>
      </dgm:t>
    </dgm:pt>
    <dgm:pt modelId="{9C51BCCC-60F2-494C-9C04-89A6E394A67C}" type="sibTrans" cxnId="{6604CAB6-EFD8-4B78-8AEE-1145E4AA8F96}">
      <dgm:prSet/>
      <dgm:spPr/>
      <dgm:t>
        <a:bodyPr/>
        <a:lstStyle/>
        <a:p>
          <a:endParaRPr lang="zh-TW" altLang="en-US"/>
        </a:p>
      </dgm:t>
    </dgm:pt>
    <dgm:pt modelId="{B8B15D81-2CFE-4FC6-8EDC-985F7343BF1D}">
      <dgm:prSet phldrT="[文字]"/>
      <dgm:spPr/>
      <dgm:t>
        <a:bodyPr/>
        <a:lstStyle/>
        <a:p>
          <a:r>
            <a:rPr lang="en-US" altLang="zh-TW" dirty="0" smtClean="0">
              <a:solidFill>
                <a:srgbClr val="FF0000"/>
              </a:solidFill>
            </a:rPr>
            <a:t>turn occupation into integer</a:t>
          </a:r>
          <a:endParaRPr lang="zh-TW" altLang="en-US" dirty="0">
            <a:solidFill>
              <a:srgbClr val="FF0000"/>
            </a:solidFill>
          </a:endParaRPr>
        </a:p>
      </dgm:t>
    </dgm:pt>
    <dgm:pt modelId="{BEDA80F6-A75B-4CA7-A227-86012A4F2AF4}" type="parTrans" cxnId="{17C88A8C-3EF4-4E1D-A8CC-51DF1567F2BC}">
      <dgm:prSet/>
      <dgm:spPr/>
      <dgm:t>
        <a:bodyPr/>
        <a:lstStyle/>
        <a:p>
          <a:endParaRPr lang="zh-TW" altLang="en-US"/>
        </a:p>
      </dgm:t>
    </dgm:pt>
    <dgm:pt modelId="{E4820DA0-178D-47E3-B676-35331D04B6D3}" type="sibTrans" cxnId="{17C88A8C-3EF4-4E1D-A8CC-51DF1567F2BC}">
      <dgm:prSet/>
      <dgm:spPr/>
      <dgm:t>
        <a:bodyPr/>
        <a:lstStyle/>
        <a:p>
          <a:endParaRPr lang="zh-TW" altLang="en-US"/>
        </a:p>
      </dgm:t>
    </dgm:pt>
    <dgm:pt modelId="{6F68FF96-C85A-4DD4-9BC6-B9A2B16D9FF0}">
      <dgm:prSet phldrT="[文字]"/>
      <dgm:spPr/>
      <dgm:t>
        <a:bodyPr/>
        <a:lstStyle/>
        <a:p>
          <a:r>
            <a:rPr lang="en-US" altLang="zh-TW" dirty="0" smtClean="0"/>
            <a:t>compare the cats’ age</a:t>
          </a:r>
          <a:endParaRPr lang="zh-TW" altLang="en-US" dirty="0"/>
        </a:p>
      </dgm:t>
    </dgm:pt>
    <dgm:pt modelId="{C95707AF-BC1B-4B67-82F5-59053A95888A}" type="parTrans" cxnId="{2F4EC9AA-84FA-400D-ADEE-D53814E55C61}">
      <dgm:prSet/>
      <dgm:spPr/>
      <dgm:t>
        <a:bodyPr/>
        <a:lstStyle/>
        <a:p>
          <a:endParaRPr lang="zh-TW" altLang="en-US"/>
        </a:p>
      </dgm:t>
    </dgm:pt>
    <dgm:pt modelId="{F60FBCBA-4E70-4EBC-B270-A776539A8062}" type="sibTrans" cxnId="{2F4EC9AA-84FA-400D-ADEE-D53814E55C61}">
      <dgm:prSet/>
      <dgm:spPr/>
      <dgm:t>
        <a:bodyPr/>
        <a:lstStyle/>
        <a:p>
          <a:endParaRPr lang="zh-TW" altLang="en-US"/>
        </a:p>
      </dgm:t>
    </dgm:pt>
    <dgm:pt modelId="{C354258D-013C-48B5-8883-476EB9C9AD1F}">
      <dgm:prSet phldrT="[文字]"/>
      <dgm:spPr/>
      <dgm:t>
        <a:bodyPr/>
        <a:lstStyle/>
        <a:p>
          <a:r>
            <a:rPr lang="en-US" altLang="zh-TW" dirty="0" smtClean="0"/>
            <a:t>compare the cats’ name</a:t>
          </a:r>
          <a:endParaRPr lang="zh-TW" altLang="en-US" dirty="0"/>
        </a:p>
      </dgm:t>
    </dgm:pt>
    <dgm:pt modelId="{378A93E4-887B-48CA-954E-1306F206086B}" type="parTrans" cxnId="{7B4928B1-2DF0-4598-9493-7D244959ECA2}">
      <dgm:prSet/>
      <dgm:spPr/>
      <dgm:t>
        <a:bodyPr/>
        <a:lstStyle/>
        <a:p>
          <a:endParaRPr lang="zh-TW" altLang="en-US"/>
        </a:p>
      </dgm:t>
    </dgm:pt>
    <dgm:pt modelId="{1CD093FC-49A1-4C5C-9EBE-05250B01FD05}" type="sibTrans" cxnId="{7B4928B1-2DF0-4598-9493-7D244959ECA2}">
      <dgm:prSet/>
      <dgm:spPr/>
      <dgm:t>
        <a:bodyPr/>
        <a:lstStyle/>
        <a:p>
          <a:endParaRPr lang="zh-TW" altLang="en-US"/>
        </a:p>
      </dgm:t>
    </dgm:pt>
    <dgm:pt modelId="{D9E4DCC2-6B8D-45F2-B0C4-BE69203EBFA4}" type="pres">
      <dgm:prSet presAssocID="{AE764B5C-30A4-4AA3-B114-BE75781E1AB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494AED99-F0EB-4F5E-8ACE-CAF4C68C9976}" type="pres">
      <dgm:prSet presAssocID="{37FF395F-0D85-4610-B97C-D89446A3D7AA}" presName="composite" presStyleCnt="0"/>
      <dgm:spPr/>
    </dgm:pt>
    <dgm:pt modelId="{6A4C1E07-8CBF-4934-AA35-02FF07E82792}" type="pres">
      <dgm:prSet presAssocID="{37FF395F-0D85-4610-B97C-D89446A3D7AA}" presName="bentUpArrow1" presStyleLbl="alignImgPlace1" presStyleIdx="0" presStyleCnt="2" custLinFactNeighborX="42633"/>
      <dgm:spPr/>
    </dgm:pt>
    <dgm:pt modelId="{E8BF3EF4-4037-40F9-A7AA-F257804F75DD}" type="pres">
      <dgm:prSet presAssocID="{37FF395F-0D85-4610-B97C-D89446A3D7A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D33767-ECCA-49E4-8B79-2F09FD17664B}" type="pres">
      <dgm:prSet presAssocID="{37FF395F-0D85-4610-B97C-D89446A3D7AA}" presName="ChildText" presStyleLbl="revTx" presStyleIdx="0" presStyleCnt="3" custScaleX="252600" custLinFactNeighborX="76500" custLinFactNeighborY="-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2826D0-5DC7-40DE-9467-63D3F61081B6}" type="pres">
      <dgm:prSet presAssocID="{4613ACB1-1745-4A11-83B3-3DE4F17F608B}" presName="sibTrans" presStyleCnt="0"/>
      <dgm:spPr/>
    </dgm:pt>
    <dgm:pt modelId="{C8025C9E-0E83-44C7-A8AF-D66B2CD32B51}" type="pres">
      <dgm:prSet presAssocID="{2FFA416C-2E0C-4A5D-ADF1-44B1395220D3}" presName="composite" presStyleCnt="0"/>
      <dgm:spPr/>
    </dgm:pt>
    <dgm:pt modelId="{6521F04E-79C5-4599-965E-424385C7F61D}" type="pres">
      <dgm:prSet presAssocID="{2FFA416C-2E0C-4A5D-ADF1-44B1395220D3}" presName="bentUpArrow1" presStyleLbl="alignImgPlace1" presStyleIdx="1" presStyleCnt="2" custLinFactNeighborX="42632"/>
      <dgm:spPr/>
    </dgm:pt>
    <dgm:pt modelId="{FD0284E4-C724-48B3-90B2-23C416B860B2}" type="pres">
      <dgm:prSet presAssocID="{2FFA416C-2E0C-4A5D-ADF1-44B1395220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DCCAEA-243E-4DDC-AA65-D127D7D5FEF3}" type="pres">
      <dgm:prSet presAssocID="{2FFA416C-2E0C-4A5D-ADF1-44B1395220D3}" presName="ChildText" presStyleLbl="revTx" presStyleIdx="1" presStyleCnt="3" custScaleX="244717" custLinFactNeighborX="72327" custLinFactNeighborY="-1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B1048B-4BFE-4C9D-B885-701C3A2C733B}" type="pres">
      <dgm:prSet presAssocID="{6F95BE2E-61CE-46E0-BD78-B7594E7097B2}" presName="sibTrans" presStyleCnt="0"/>
      <dgm:spPr/>
    </dgm:pt>
    <dgm:pt modelId="{F26B6385-F300-4E46-8794-4290F8588F7C}" type="pres">
      <dgm:prSet presAssocID="{48847448-6401-4397-B962-8F25466618C7}" presName="composite" presStyleCnt="0"/>
      <dgm:spPr/>
    </dgm:pt>
    <dgm:pt modelId="{1EC73DF9-6834-417B-A9EA-DD3219BAB182}" type="pres">
      <dgm:prSet presAssocID="{48847448-6401-4397-B962-8F25466618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E6315C-51AB-4D4A-A87F-765DCEBF4C03}" type="pres">
      <dgm:prSet presAssocID="{48847448-6401-4397-B962-8F25466618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4A63C06-07E4-49B3-8506-A3E3AC7E54BB}" srcId="{AE764B5C-30A4-4AA3-B114-BE75781E1ABD}" destId="{48847448-6401-4397-B962-8F25466618C7}" srcOrd="2" destOrd="0" parTransId="{E356E5EE-E896-43D7-982D-B359D9CA94E7}" sibTransId="{856148BC-B2D8-4D45-86A4-099F087CC746}"/>
    <dgm:cxn modelId="{BB78A91A-A792-4353-85A3-81101815A19A}" type="presOf" srcId="{AE764B5C-30A4-4AA3-B114-BE75781E1ABD}" destId="{D9E4DCC2-6B8D-45F2-B0C4-BE69203EBFA4}" srcOrd="0" destOrd="0" presId="urn:microsoft.com/office/officeart/2005/8/layout/StepDownProcess"/>
    <dgm:cxn modelId="{2F4EC9AA-84FA-400D-ADEE-D53814E55C61}" srcId="{2FFA416C-2E0C-4A5D-ADF1-44B1395220D3}" destId="{6F68FF96-C85A-4DD4-9BC6-B9A2B16D9FF0}" srcOrd="1" destOrd="0" parTransId="{C95707AF-BC1B-4B67-82F5-59053A95888A}" sibTransId="{F60FBCBA-4E70-4EBC-B270-A776539A8062}"/>
    <dgm:cxn modelId="{17C88A8C-3EF4-4E1D-A8CC-51DF1567F2BC}" srcId="{37FF395F-0D85-4610-B97C-D89446A3D7AA}" destId="{B8B15D81-2CFE-4FC6-8EDC-985F7343BF1D}" srcOrd="1" destOrd="0" parTransId="{BEDA80F6-A75B-4CA7-A227-86012A4F2AF4}" sibTransId="{E4820DA0-178D-47E3-B676-35331D04B6D3}"/>
    <dgm:cxn modelId="{7B4928B1-2DF0-4598-9493-7D244959ECA2}" srcId="{2FFA416C-2E0C-4A5D-ADF1-44B1395220D3}" destId="{C354258D-013C-48B5-8883-476EB9C9AD1F}" srcOrd="2" destOrd="0" parTransId="{378A93E4-887B-48CA-954E-1306F206086B}" sibTransId="{1CD093FC-49A1-4C5C-9EBE-05250B01FD05}"/>
    <dgm:cxn modelId="{4E1FF407-2F03-4BA6-81E8-59127D0CBD0B}" type="presOf" srcId="{B8B15D81-2CFE-4FC6-8EDC-985F7343BF1D}" destId="{F9D33767-ECCA-49E4-8B79-2F09FD17664B}" srcOrd="0" destOrd="1" presId="urn:microsoft.com/office/officeart/2005/8/layout/StepDownProcess"/>
    <dgm:cxn modelId="{6604CAB6-EFD8-4B78-8AEE-1145E4AA8F96}" srcId="{48847448-6401-4397-B962-8F25466618C7}" destId="{2A068391-62BC-4117-B92C-B7C2E2CEA858}" srcOrd="0" destOrd="0" parTransId="{4B5D2FA2-FADB-4960-A715-BA1A0567B172}" sibTransId="{9C51BCCC-60F2-494C-9C04-89A6E394A67C}"/>
    <dgm:cxn modelId="{F22AE9B6-D155-48B7-957C-8BED388339C2}" srcId="{2FFA416C-2E0C-4A5D-ADF1-44B1395220D3}" destId="{3FBEDA56-6852-41DC-B533-31040EF165F7}" srcOrd="0" destOrd="0" parTransId="{39BE9069-E404-4EFD-B0F2-4D4D9449A151}" sibTransId="{80FCE3BE-791C-429F-A9B8-349E5458F469}"/>
    <dgm:cxn modelId="{9AE65BA3-3CD8-4FA3-AFEB-4EACCB515917}" srcId="{AE764B5C-30A4-4AA3-B114-BE75781E1ABD}" destId="{37FF395F-0D85-4610-B97C-D89446A3D7AA}" srcOrd="0" destOrd="0" parTransId="{5FE1B1A1-E66D-43EF-9F6E-C1746A23C7F3}" sibTransId="{4613ACB1-1745-4A11-83B3-3DE4F17F608B}"/>
    <dgm:cxn modelId="{9D998394-B039-46EF-BBF7-024990EF40F7}" type="presOf" srcId="{3FBEDA56-6852-41DC-B533-31040EF165F7}" destId="{DFDCCAEA-243E-4DDC-AA65-D127D7D5FEF3}" srcOrd="0" destOrd="0" presId="urn:microsoft.com/office/officeart/2005/8/layout/StepDownProcess"/>
    <dgm:cxn modelId="{C63D6D1C-783F-41C3-ACD2-5397FBF7EB09}" type="presOf" srcId="{C354258D-013C-48B5-8883-476EB9C9AD1F}" destId="{DFDCCAEA-243E-4DDC-AA65-D127D7D5FEF3}" srcOrd="0" destOrd="2" presId="urn:microsoft.com/office/officeart/2005/8/layout/StepDownProcess"/>
    <dgm:cxn modelId="{DCFD7EA3-5EEF-4432-AAD3-AC8629ABC3CB}" type="presOf" srcId="{2FFA416C-2E0C-4A5D-ADF1-44B1395220D3}" destId="{FD0284E4-C724-48B3-90B2-23C416B860B2}" srcOrd="0" destOrd="0" presId="urn:microsoft.com/office/officeart/2005/8/layout/StepDownProcess"/>
    <dgm:cxn modelId="{ABACA2A8-FA16-4E46-8951-5AC1E29C9290}" srcId="{AE764B5C-30A4-4AA3-B114-BE75781E1ABD}" destId="{2FFA416C-2E0C-4A5D-ADF1-44B1395220D3}" srcOrd="1" destOrd="0" parTransId="{AD831905-1B25-4D5F-B0BB-A9C922BA57EF}" sibTransId="{6F95BE2E-61CE-46E0-BD78-B7594E7097B2}"/>
    <dgm:cxn modelId="{DE2A03B1-7AC0-4A69-A612-E9088B77CA9E}" type="presOf" srcId="{D45C582D-1E62-4CFF-8F28-F53145202DB4}" destId="{F9D33767-ECCA-49E4-8B79-2F09FD17664B}" srcOrd="0" destOrd="0" presId="urn:microsoft.com/office/officeart/2005/8/layout/StepDownProcess"/>
    <dgm:cxn modelId="{6830AA66-3DE7-4522-95FB-9F5B1D2F62DB}" type="presOf" srcId="{48847448-6401-4397-B962-8F25466618C7}" destId="{1EC73DF9-6834-417B-A9EA-DD3219BAB182}" srcOrd="0" destOrd="0" presId="urn:microsoft.com/office/officeart/2005/8/layout/StepDownProcess"/>
    <dgm:cxn modelId="{72A82884-5C6B-4EE5-A177-FCE66F70485F}" srcId="{37FF395F-0D85-4610-B97C-D89446A3D7AA}" destId="{D45C582D-1E62-4CFF-8F28-F53145202DB4}" srcOrd="0" destOrd="0" parTransId="{8DA7F81B-1817-462D-925D-515D17EA90FE}" sibTransId="{26B14D08-0A3C-4698-86F7-5037EB89962D}"/>
    <dgm:cxn modelId="{23FA5788-B405-4C25-A0B7-F2B6BC868C0C}" type="presOf" srcId="{2A068391-62BC-4117-B92C-B7C2E2CEA858}" destId="{33E6315C-51AB-4D4A-A87F-765DCEBF4C03}" srcOrd="0" destOrd="0" presId="urn:microsoft.com/office/officeart/2005/8/layout/StepDownProcess"/>
    <dgm:cxn modelId="{B06FABB7-7E31-4663-9107-5F617A56F698}" type="presOf" srcId="{37FF395F-0D85-4610-B97C-D89446A3D7AA}" destId="{E8BF3EF4-4037-40F9-A7AA-F257804F75DD}" srcOrd="0" destOrd="0" presId="urn:microsoft.com/office/officeart/2005/8/layout/StepDownProcess"/>
    <dgm:cxn modelId="{BFEE4A79-2F93-4CFC-B9B1-4A5C94808E71}" type="presOf" srcId="{6F68FF96-C85A-4DD4-9BC6-B9A2B16D9FF0}" destId="{DFDCCAEA-243E-4DDC-AA65-D127D7D5FEF3}" srcOrd="0" destOrd="1" presId="urn:microsoft.com/office/officeart/2005/8/layout/StepDownProcess"/>
    <dgm:cxn modelId="{6379BEBD-2B6B-4C07-B719-A022B04C550E}" type="presParOf" srcId="{D9E4DCC2-6B8D-45F2-B0C4-BE69203EBFA4}" destId="{494AED99-F0EB-4F5E-8ACE-CAF4C68C9976}" srcOrd="0" destOrd="0" presId="urn:microsoft.com/office/officeart/2005/8/layout/StepDownProcess"/>
    <dgm:cxn modelId="{BC18B1AD-D232-4848-9E85-887F78FCAB20}" type="presParOf" srcId="{494AED99-F0EB-4F5E-8ACE-CAF4C68C9976}" destId="{6A4C1E07-8CBF-4934-AA35-02FF07E82792}" srcOrd="0" destOrd="0" presId="urn:microsoft.com/office/officeart/2005/8/layout/StepDownProcess"/>
    <dgm:cxn modelId="{6BA22368-3F37-435D-877C-C4B342CE7CE0}" type="presParOf" srcId="{494AED99-F0EB-4F5E-8ACE-CAF4C68C9976}" destId="{E8BF3EF4-4037-40F9-A7AA-F257804F75DD}" srcOrd="1" destOrd="0" presId="urn:microsoft.com/office/officeart/2005/8/layout/StepDownProcess"/>
    <dgm:cxn modelId="{29C0E117-39B6-4271-A97F-8AFFC6245EF3}" type="presParOf" srcId="{494AED99-F0EB-4F5E-8ACE-CAF4C68C9976}" destId="{F9D33767-ECCA-49E4-8B79-2F09FD17664B}" srcOrd="2" destOrd="0" presId="urn:microsoft.com/office/officeart/2005/8/layout/StepDownProcess"/>
    <dgm:cxn modelId="{6A2F9F5F-6FA3-4A10-B207-1964B22CA028}" type="presParOf" srcId="{D9E4DCC2-6B8D-45F2-B0C4-BE69203EBFA4}" destId="{9B2826D0-5DC7-40DE-9467-63D3F61081B6}" srcOrd="1" destOrd="0" presId="urn:microsoft.com/office/officeart/2005/8/layout/StepDownProcess"/>
    <dgm:cxn modelId="{94803126-D2FD-4785-B4F4-2086E6104244}" type="presParOf" srcId="{D9E4DCC2-6B8D-45F2-B0C4-BE69203EBFA4}" destId="{C8025C9E-0E83-44C7-A8AF-D66B2CD32B51}" srcOrd="2" destOrd="0" presId="urn:microsoft.com/office/officeart/2005/8/layout/StepDownProcess"/>
    <dgm:cxn modelId="{F28F94D7-C338-4429-8DBF-FE2B56DBD14F}" type="presParOf" srcId="{C8025C9E-0E83-44C7-A8AF-D66B2CD32B51}" destId="{6521F04E-79C5-4599-965E-424385C7F61D}" srcOrd="0" destOrd="0" presId="urn:microsoft.com/office/officeart/2005/8/layout/StepDownProcess"/>
    <dgm:cxn modelId="{7F5F891B-6DCB-43D0-AD56-731165F10B59}" type="presParOf" srcId="{C8025C9E-0E83-44C7-A8AF-D66B2CD32B51}" destId="{FD0284E4-C724-48B3-90B2-23C416B860B2}" srcOrd="1" destOrd="0" presId="urn:microsoft.com/office/officeart/2005/8/layout/StepDownProcess"/>
    <dgm:cxn modelId="{D0EDD272-8AE5-42E3-9C59-A836E83D1A45}" type="presParOf" srcId="{C8025C9E-0E83-44C7-A8AF-D66B2CD32B51}" destId="{DFDCCAEA-243E-4DDC-AA65-D127D7D5FEF3}" srcOrd="2" destOrd="0" presId="urn:microsoft.com/office/officeart/2005/8/layout/StepDownProcess"/>
    <dgm:cxn modelId="{A75BBE9D-42BD-4B99-A183-BB8BCD3AA18D}" type="presParOf" srcId="{D9E4DCC2-6B8D-45F2-B0C4-BE69203EBFA4}" destId="{77B1048B-4BFE-4C9D-B885-701C3A2C733B}" srcOrd="3" destOrd="0" presId="urn:microsoft.com/office/officeart/2005/8/layout/StepDownProcess"/>
    <dgm:cxn modelId="{745CD82B-2C82-4220-8F70-4A156D2910C2}" type="presParOf" srcId="{D9E4DCC2-6B8D-45F2-B0C4-BE69203EBFA4}" destId="{F26B6385-F300-4E46-8794-4290F8588F7C}" srcOrd="4" destOrd="0" presId="urn:microsoft.com/office/officeart/2005/8/layout/StepDownProcess"/>
    <dgm:cxn modelId="{ADBD1974-2F5F-4799-83F6-1796D774EFA9}" type="presParOf" srcId="{F26B6385-F300-4E46-8794-4290F8588F7C}" destId="{1EC73DF9-6834-417B-A9EA-DD3219BAB182}" srcOrd="0" destOrd="0" presId="urn:microsoft.com/office/officeart/2005/8/layout/StepDownProcess"/>
    <dgm:cxn modelId="{E066F37F-4396-4B3E-AB86-8767293ECD50}" type="presParOf" srcId="{F26B6385-F300-4E46-8794-4290F8588F7C}" destId="{33E6315C-51AB-4D4A-A87F-765DCEBF4C0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C1E07-8CBF-4934-AA35-02FF07E82792}">
      <dsp:nvSpPr>
        <dsp:cNvPr id="0" name=""/>
        <dsp:cNvSpPr/>
      </dsp:nvSpPr>
      <dsp:spPr>
        <a:xfrm rot="5400000">
          <a:off x="1444021" y="1202217"/>
          <a:ext cx="1063257" cy="12104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F3EF4-4037-40F9-A7AA-F257804F75DD}">
      <dsp:nvSpPr>
        <dsp:cNvPr id="0" name=""/>
        <dsp:cNvSpPr/>
      </dsp:nvSpPr>
      <dsp:spPr>
        <a:xfrm>
          <a:off x="646258" y="23574"/>
          <a:ext cx="1789900" cy="1252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input and store the cats’ information</a:t>
          </a:r>
        </a:p>
      </dsp:txBody>
      <dsp:txXfrm>
        <a:off x="707429" y="84745"/>
        <a:ext cx="1667558" cy="1130530"/>
      </dsp:txXfrm>
    </dsp:sp>
    <dsp:sp modelId="{F9D33767-ECCA-49E4-8B79-2F09FD17664B}">
      <dsp:nvSpPr>
        <dsp:cNvPr id="0" name=""/>
        <dsp:cNvSpPr/>
      </dsp:nvSpPr>
      <dsp:spPr>
        <a:xfrm>
          <a:off x="2438762" y="134012"/>
          <a:ext cx="3288354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create cat structure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rgbClr val="FF0000"/>
              </a:solidFill>
            </a:rPr>
            <a:t>turn occupation into integer</a:t>
          </a:r>
          <a:endParaRPr lang="zh-TW" altLang="en-US" sz="1500" kern="1200" dirty="0">
            <a:solidFill>
              <a:srgbClr val="FF0000"/>
            </a:solidFill>
          </a:endParaRPr>
        </a:p>
      </dsp:txBody>
      <dsp:txXfrm>
        <a:off x="2438762" y="134012"/>
        <a:ext cx="3288354" cy="1012626"/>
      </dsp:txXfrm>
    </dsp:sp>
    <dsp:sp modelId="{6521F04E-79C5-4599-965E-424385C7F61D}">
      <dsp:nvSpPr>
        <dsp:cNvPr id="0" name=""/>
        <dsp:cNvSpPr/>
      </dsp:nvSpPr>
      <dsp:spPr>
        <a:xfrm rot="5400000">
          <a:off x="3404799" y="2609606"/>
          <a:ext cx="1063257" cy="12104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284E4-C724-48B3-90B2-23C416B860B2}">
      <dsp:nvSpPr>
        <dsp:cNvPr id="0" name=""/>
        <dsp:cNvSpPr/>
      </dsp:nvSpPr>
      <dsp:spPr>
        <a:xfrm>
          <a:off x="2607048" y="1430963"/>
          <a:ext cx="1789900" cy="1252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sort the array of cats</a:t>
          </a:r>
          <a:endParaRPr lang="zh-TW" altLang="en-US" sz="1900" kern="1200" dirty="0"/>
        </a:p>
      </dsp:txBody>
      <dsp:txXfrm>
        <a:off x="2668219" y="1492134"/>
        <a:ext cx="1667558" cy="1130530"/>
      </dsp:txXfrm>
    </dsp:sp>
    <dsp:sp modelId="{DFDCCAEA-243E-4DDC-AA65-D127D7D5FEF3}">
      <dsp:nvSpPr>
        <dsp:cNvPr id="0" name=""/>
        <dsp:cNvSpPr/>
      </dsp:nvSpPr>
      <dsp:spPr>
        <a:xfrm>
          <a:off x="4396538" y="1532348"/>
          <a:ext cx="3185733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compare the cats’ occupation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compare the cats’ age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compare the cats’ name</a:t>
          </a:r>
          <a:endParaRPr lang="zh-TW" altLang="en-US" sz="1500" kern="1200" dirty="0"/>
        </a:p>
      </dsp:txBody>
      <dsp:txXfrm>
        <a:off x="4396538" y="1532348"/>
        <a:ext cx="3185733" cy="1012626"/>
      </dsp:txXfrm>
    </dsp:sp>
    <dsp:sp modelId="{1EC73DF9-6834-417B-A9EA-DD3219BAB182}">
      <dsp:nvSpPr>
        <dsp:cNvPr id="0" name=""/>
        <dsp:cNvSpPr/>
      </dsp:nvSpPr>
      <dsp:spPr>
        <a:xfrm>
          <a:off x="4567838" y="2838352"/>
          <a:ext cx="1789900" cy="1252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output the result</a:t>
          </a:r>
          <a:endParaRPr lang="zh-TW" altLang="en-US" sz="1900" kern="1200" dirty="0"/>
        </a:p>
      </dsp:txBody>
      <dsp:txXfrm>
        <a:off x="4629009" y="2899523"/>
        <a:ext cx="1667558" cy="1130530"/>
      </dsp:txXfrm>
    </dsp:sp>
    <dsp:sp modelId="{33E6315C-51AB-4D4A-A87F-765DCEBF4C03}">
      <dsp:nvSpPr>
        <dsp:cNvPr id="0" name=""/>
        <dsp:cNvSpPr/>
      </dsp:nvSpPr>
      <dsp:spPr>
        <a:xfrm>
          <a:off x="6357738" y="2957842"/>
          <a:ext cx="1301802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/>
            <a:t>Output the first </a:t>
          </a:r>
          <a:r>
            <a:rPr lang="en-US" altLang="zh-TW" sz="1800" kern="1200" dirty="0" smtClean="0"/>
            <a:t>M results</a:t>
          </a:r>
          <a:endParaRPr lang="zh-TW" altLang="en-US" sz="1800" kern="1200" dirty="0"/>
        </a:p>
      </dsp:txBody>
      <dsp:txXfrm>
        <a:off x="6357738" y="2957842"/>
        <a:ext cx="1301802" cy="1012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2018/1/8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11490 - The Cat Society</a:t>
            </a:r>
            <a:br>
              <a:rPr lang="en-US" altLang="zh-TW" b="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1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3" y="1809492"/>
            <a:ext cx="7621064" cy="18481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06636" y="3648700"/>
            <a:ext cx="461665" cy="77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．．．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3" y="4428500"/>
            <a:ext cx="5134692" cy="1819529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3268301" y="1382162"/>
            <a:ext cx="4600598" cy="4771217"/>
            <a:chOff x="3268301" y="1382162"/>
            <a:chExt cx="4600598" cy="4771217"/>
          </a:xfrm>
        </p:grpSpPr>
        <p:grpSp>
          <p:nvGrpSpPr>
            <p:cNvPr id="9" name="群組 8"/>
            <p:cNvGrpSpPr/>
            <p:nvPr/>
          </p:nvGrpSpPr>
          <p:grpSpPr>
            <a:xfrm>
              <a:off x="3268301" y="1382162"/>
              <a:ext cx="4600598" cy="4771217"/>
              <a:chOff x="3340729" y="1119612"/>
              <a:chExt cx="4600598" cy="4771217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7736" y="1119612"/>
                <a:ext cx="2323591" cy="47712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8" name="等腰三角形 7"/>
              <p:cNvSpPr/>
              <p:nvPr/>
            </p:nvSpPr>
            <p:spPr bwMode="auto">
              <a:xfrm rot="16200000">
                <a:off x="4152774" y="2525969"/>
                <a:ext cx="643864" cy="2267953"/>
              </a:xfrm>
              <a:prstGeom prst="triangle">
                <a:avLst>
                  <a:gd name="adj" fmla="val 26749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endParaRPr>
              </a:p>
            </p:txBody>
          </p:sp>
        </p:grpSp>
        <p:cxnSp>
          <p:nvCxnSpPr>
            <p:cNvPr id="11" name="直線接點 10"/>
            <p:cNvCxnSpPr/>
            <p:nvPr/>
          </p:nvCxnSpPr>
          <p:spPr bwMode="auto">
            <a:xfrm>
              <a:off x="5554361" y="3600563"/>
              <a:ext cx="0" cy="64386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672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7" y="1784822"/>
            <a:ext cx="7166938" cy="2540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867699" y="4418674"/>
            <a:ext cx="4001632" cy="3892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step1. Compare the cats’ occupation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1702" y="4907097"/>
            <a:ext cx="3207870" cy="3892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step2. Compare the cats’ age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3813" y="5375263"/>
            <a:ext cx="3308967" cy="3892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step3. Compare the cats’ name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58019" y="2505364"/>
            <a:ext cx="6244794" cy="16024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61322" y="2666068"/>
            <a:ext cx="5802683" cy="7615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61322" y="3160982"/>
            <a:ext cx="6253543" cy="2281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128032" y="1697623"/>
            <a:ext cx="5634968" cy="3677640"/>
            <a:chOff x="3128032" y="1697623"/>
            <a:chExt cx="5634968" cy="3677640"/>
          </a:xfrm>
        </p:grpSpPr>
        <p:grpSp>
          <p:nvGrpSpPr>
            <p:cNvPr id="14" name="群組 13"/>
            <p:cNvGrpSpPr/>
            <p:nvPr/>
          </p:nvGrpSpPr>
          <p:grpSpPr>
            <a:xfrm>
              <a:off x="4886308" y="3551944"/>
              <a:ext cx="3876692" cy="1823319"/>
              <a:chOff x="4886308" y="3551944"/>
              <a:chExt cx="3876692" cy="1823319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5575772" y="3812749"/>
                <a:ext cx="3187228" cy="156251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</a:rPr>
                  <a:t>qsort</a:t>
                </a: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</a:rPr>
                  <a:t> compare function 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</a:rPr>
                  <a:t>return -1 </a:t>
                </a: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itchFamily="1" charset="0"/>
                    <a:sym typeface="Wingdings" panose="05000000000000000000" pitchFamily="2" charset="2"/>
                  </a:rPr>
                  <a:t>a&lt;b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  <a:sym typeface="Wingdings" panose="05000000000000000000" pitchFamily="2" charset="2"/>
                  </a:rPr>
                  <a:t>return</a:t>
                </a:r>
                <a:r>
                  <a:rPr kumimoji="0" lang="en-US" altLang="zh-TW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" charset="0"/>
                    <a:sym typeface="Wingdings" panose="05000000000000000000" pitchFamily="2" charset="2"/>
                  </a:rPr>
                  <a:t> 1   a&gt;b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itchFamily="1" charset="0"/>
                    <a:sym typeface="Wingdings" panose="05000000000000000000" pitchFamily="2" charset="2"/>
                  </a:rPr>
                  <a:t>return 0   a=b</a:t>
                </a:r>
                <a:endParaRPr kumimoji="0" lang="en-US" altLang="zh-TW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  <a:sym typeface="Wingdings" panose="05000000000000000000" pitchFamily="2" charset="2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 bwMode="auto">
              <a:xfrm>
                <a:off x="4886308" y="3551944"/>
                <a:ext cx="689464" cy="57265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endParaRPr>
              </a:p>
            </p:txBody>
          </p:sp>
        </p:grpSp>
        <p:sp>
          <p:nvSpPr>
            <p:cNvPr id="18" name="橢圓 17"/>
            <p:cNvSpPr/>
            <p:nvPr/>
          </p:nvSpPr>
          <p:spPr bwMode="auto">
            <a:xfrm>
              <a:off x="3128032" y="1697623"/>
              <a:ext cx="482983" cy="4011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4989548" y="1702001"/>
              <a:ext cx="482983" cy="4011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042780" y="1784822"/>
            <a:ext cx="3842602" cy="1693857"/>
            <a:chOff x="4516121" y="3591612"/>
            <a:chExt cx="3842602" cy="1693857"/>
          </a:xfrm>
        </p:grpSpPr>
        <p:sp>
          <p:nvSpPr>
            <p:cNvPr id="16" name="矩形 15"/>
            <p:cNvSpPr/>
            <p:nvPr/>
          </p:nvSpPr>
          <p:spPr bwMode="auto">
            <a:xfrm>
              <a:off x="4516121" y="3591612"/>
              <a:ext cx="3842602" cy="115922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strcmp</a:t>
              </a:r>
              <a:r>
                <a:rPr kumimoji="0" lang="en-US" altLang="zh-TW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(</a:t>
              </a:r>
              <a:r>
                <a:rPr kumimoji="0" lang="en-US" altLang="zh-TW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x,y</a:t>
              </a:r>
              <a:r>
                <a:rPr kumimoji="0" lang="en-US" altLang="zh-TW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)</a:t>
              </a:r>
              <a:r>
                <a:rPr kumimoji="0" lang="en-US" altLang="zh-TW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 :</a:t>
              </a:r>
              <a:endPara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return -1 </a:t>
              </a:r>
              <a:r>
                <a:rPr kumimoji="0" lang="en-US" altLang="zh-TW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  <a:sym typeface="Wingdings" panose="05000000000000000000" pitchFamily="2" charset="2"/>
                </a:rPr>
                <a:t></a:t>
              </a:r>
              <a:r>
                <a:rPr lang="en-US" altLang="zh-TW" dirty="0" smtClean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 x&lt;y in </a:t>
              </a:r>
              <a:r>
                <a:rPr lang="en-US" altLang="zh-TW" dirty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lexicographic </a:t>
              </a:r>
              <a:r>
                <a:rPr lang="en-US" altLang="zh-TW" dirty="0" smtClean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order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  <a:sym typeface="Wingdings" panose="05000000000000000000" pitchFamily="2" charset="2"/>
                </a:rPr>
                <a:t>return</a:t>
              </a:r>
              <a:r>
                <a:rPr kumimoji="0" lang="en-US" altLang="zh-TW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  <a:sym typeface="Wingdings" panose="05000000000000000000" pitchFamily="2" charset="2"/>
                </a:rPr>
                <a:t> 1   x&gt;y </a:t>
              </a:r>
              <a:r>
                <a:rPr lang="en-US" altLang="zh-TW" dirty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in lexicographic order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  <a:sym typeface="Wingdings" panose="05000000000000000000" pitchFamily="2" charset="2"/>
                </a:rPr>
                <a:t>return 0   x=y </a:t>
              </a:r>
              <a:r>
                <a:rPr lang="en-US" altLang="zh-TW" dirty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in lexicographic </a:t>
              </a:r>
              <a:r>
                <a:rPr lang="en-US" altLang="zh-TW" dirty="0" smtClean="0">
                  <a:solidFill>
                    <a:schemeClr val="tx1"/>
                  </a:solidFill>
                  <a:latin typeface="Times New Roman" pitchFamily="1" charset="0"/>
                  <a:sym typeface="Wingdings" panose="05000000000000000000" pitchFamily="2" charset="2"/>
                </a:rPr>
                <a:t>order</a:t>
              </a:r>
              <a:endParaRPr kumimoji="0" lang="en-US" altLang="zh-TW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  <a:sym typeface="Wingdings" panose="05000000000000000000" pitchFamily="2" charset="2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4718201" y="4872115"/>
              <a:ext cx="2768045" cy="4133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9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5" grpId="1" animBg="1"/>
      <p:bldP spid="7" grpId="1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</a:t>
            </a:r>
          </a:p>
          <a:p>
            <a:r>
              <a:rPr lang="en-US" altLang="zh-TW" dirty="0" smtClean="0"/>
              <a:t>Cat Structure</a:t>
            </a:r>
          </a:p>
          <a:p>
            <a:r>
              <a:rPr lang="en-US" altLang="zh-TW" dirty="0" smtClean="0"/>
              <a:t>Main function</a:t>
            </a:r>
          </a:p>
          <a:p>
            <a:r>
              <a:rPr lang="en-US" altLang="zh-TW" dirty="0" smtClean="0"/>
              <a:t>Compare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4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63"/>
            <a:ext cx="8305800" cy="47933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Wild cats take care of each other in the wild. </a:t>
            </a:r>
            <a:endParaRPr lang="en-US" altLang="zh-TW" dirty="0" smtClean="0"/>
          </a:p>
          <a:p>
            <a:r>
              <a:rPr lang="en-US" altLang="zh-TW" dirty="0" smtClean="0"/>
              <a:t>However</a:t>
            </a:r>
            <a:r>
              <a:rPr lang="en-US" altLang="zh-TW" dirty="0"/>
              <a:t>, when </a:t>
            </a:r>
            <a:r>
              <a:rPr lang="en-US" altLang="zh-TW" dirty="0" smtClean="0"/>
              <a:t>the winter </a:t>
            </a:r>
            <a:r>
              <a:rPr lang="en-US" altLang="zh-TW" dirty="0"/>
              <a:t>comes, the preys are not enough to feed all the cats. </a:t>
            </a:r>
            <a:endParaRPr lang="en-US" altLang="zh-TW" dirty="0" smtClean="0"/>
          </a:p>
          <a:p>
            <a:r>
              <a:rPr lang="en-US" altLang="zh-TW" dirty="0" smtClean="0"/>
              <a:t>Therefore</a:t>
            </a:r>
            <a:r>
              <a:rPr lang="en-US" altLang="zh-TW" dirty="0"/>
              <a:t>, the cats dine according to the order of their occupations. The order is as follows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elder (</a:t>
            </a:r>
            <a:r>
              <a:rPr lang="zh-TW" altLang="en-US" dirty="0"/>
              <a:t>對族貓貢獻良多的長老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nursy</a:t>
            </a:r>
            <a:r>
              <a:rPr lang="en-US" altLang="zh-TW" dirty="0" smtClean="0"/>
              <a:t> (</a:t>
            </a:r>
            <a:r>
              <a:rPr lang="zh-TW" altLang="en-US" dirty="0"/>
              <a:t>懷有身孕的母貓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kitty (</a:t>
            </a:r>
            <a:r>
              <a:rPr lang="zh-TW" altLang="en-US" dirty="0"/>
              <a:t>可愛的小貓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warrior (</a:t>
            </a:r>
            <a:r>
              <a:rPr lang="zh-TW" altLang="en-US" dirty="0"/>
              <a:t>戰士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apprentice (</a:t>
            </a:r>
            <a:r>
              <a:rPr lang="zh-TW" altLang="en-US" dirty="0"/>
              <a:t>見習生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medicent</a:t>
            </a:r>
            <a:r>
              <a:rPr lang="en-US" altLang="zh-TW" dirty="0" smtClean="0"/>
              <a:t> (</a:t>
            </a:r>
            <a:r>
              <a:rPr lang="zh-TW" altLang="en-US" dirty="0"/>
              <a:t>巫醫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deputy (</a:t>
            </a:r>
            <a:r>
              <a:rPr lang="zh-TW" altLang="en-US" dirty="0"/>
              <a:t>副族長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leader (</a:t>
            </a:r>
            <a:r>
              <a:rPr lang="zh-TW" altLang="en-US" dirty="0"/>
              <a:t>族長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b="3738"/>
          <a:stretch/>
        </p:blipFill>
        <p:spPr>
          <a:xfrm>
            <a:off x="5350314" y="3213980"/>
            <a:ext cx="3481885" cy="29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500" dirty="0"/>
              <a:t>In the tradition of the cat society, three different cats serve as the </a:t>
            </a:r>
            <a:r>
              <a:rPr lang="en-US" altLang="zh-TW" sz="2500" dirty="0" err="1"/>
              <a:t>medicent</a:t>
            </a:r>
            <a:r>
              <a:rPr lang="en-US" altLang="zh-TW" sz="2500" dirty="0"/>
              <a:t>, the deputy, and the leader respectively.</a:t>
            </a:r>
          </a:p>
          <a:p>
            <a:pPr marL="342900" lvl="1" indent="-342900">
              <a:lnSpc>
                <a:spcPct val="80000"/>
              </a:lnSpc>
              <a:buFont typeface="Times" panose="02020603050405020304" pitchFamily="18" charset="0"/>
              <a:buChar char="•"/>
            </a:pPr>
            <a:r>
              <a:rPr lang="en-US" altLang="zh-TW" sz="2500" dirty="0"/>
              <a:t>As for the other cats, except that the </a:t>
            </a:r>
            <a:r>
              <a:rPr lang="en-US" altLang="zh-TW" sz="2500" dirty="0" smtClean="0"/>
              <a:t>apprentices </a:t>
            </a:r>
            <a:r>
              <a:rPr lang="en-US" altLang="zh-TW" dirty="0"/>
              <a:t>(</a:t>
            </a:r>
            <a:r>
              <a:rPr lang="zh-TW" altLang="en-US" dirty="0"/>
              <a:t>見習生</a:t>
            </a:r>
            <a:r>
              <a:rPr lang="en-US" altLang="zh-TW" dirty="0" smtClean="0"/>
              <a:t>)</a:t>
            </a:r>
            <a:r>
              <a:rPr lang="en-US" altLang="zh-TW" sz="2500" dirty="0" smtClean="0"/>
              <a:t> </a:t>
            </a:r>
            <a:r>
              <a:rPr lang="en-US" altLang="zh-TW" sz="2500" dirty="0"/>
              <a:t>have the dining priority of the young over the old, for the other occupations, the old have higher priority. </a:t>
            </a:r>
            <a:endParaRPr lang="en-US" altLang="zh-TW" sz="2500" dirty="0" smtClean="0"/>
          </a:p>
          <a:p>
            <a:pPr>
              <a:lnSpc>
                <a:spcPct val="80000"/>
              </a:lnSpc>
            </a:pPr>
            <a:r>
              <a:rPr lang="en-US" altLang="zh-TW" sz="2500" dirty="0" smtClean="0"/>
              <a:t>If </a:t>
            </a:r>
            <a:r>
              <a:rPr lang="en-US" altLang="zh-TW" sz="2500" dirty="0"/>
              <a:t>the occupations and the age of two or more cats are the same, they will dine in lexicographic order according to their names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01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 dirty="0" smtClean="0"/>
              <a:t>Input</a:t>
            </a:r>
          </a:p>
          <a:p>
            <a:pPr lvl="1"/>
            <a:r>
              <a:rPr lang="en-US" altLang="zh-TW" sz="2300" dirty="0" smtClean="0"/>
              <a:t>There </a:t>
            </a:r>
            <a:r>
              <a:rPr lang="en-US" altLang="zh-TW" sz="2300" dirty="0"/>
              <a:t>are multiple test cases.</a:t>
            </a:r>
          </a:p>
          <a:p>
            <a:pPr lvl="1"/>
            <a:r>
              <a:rPr lang="en-US" altLang="zh-TW" sz="2300" dirty="0"/>
              <a:t>The first line of each test case contains two integers N and M, indicating the number of cats and the portions of food respectively, where 0&lt;N,M&lt;=10000.</a:t>
            </a:r>
          </a:p>
          <a:p>
            <a:pPr lvl="1"/>
            <a:r>
              <a:rPr lang="en-US" altLang="zh-TW" sz="2300" dirty="0"/>
              <a:t>The next N lines are the information of each cat, including name, occupation, and age.</a:t>
            </a:r>
            <a:br>
              <a:rPr lang="en-US" altLang="zh-TW" sz="2300" dirty="0"/>
            </a:br>
            <a:r>
              <a:rPr lang="en-US" altLang="zh-TW" sz="2300" dirty="0"/>
              <a:t>The length of the names will not exceed 30 letters and will contain no spaces</a:t>
            </a:r>
            <a:r>
              <a:rPr lang="en-US" altLang="zh-TW" sz="2300" dirty="0" smtClean="0"/>
              <a:t>.</a:t>
            </a:r>
          </a:p>
          <a:p>
            <a:r>
              <a:rPr lang="en-US" altLang="zh-TW" sz="2700" dirty="0" smtClean="0"/>
              <a:t>Output</a:t>
            </a:r>
          </a:p>
          <a:p>
            <a:pPr lvl="1"/>
            <a:r>
              <a:rPr lang="en-US" altLang="zh-TW" sz="2300" dirty="0"/>
              <a:t>Please output the cats that could eat the food in order, each name a line.</a:t>
            </a:r>
          </a:p>
          <a:p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3015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6824"/>
            <a:ext cx="8305800" cy="5210175"/>
          </a:xfrm>
        </p:spPr>
        <p:txBody>
          <a:bodyPr/>
          <a:lstStyle/>
          <a:p>
            <a:r>
              <a:rPr lang="en-US" altLang="zh-TW" sz="2700" dirty="0" smtClean="0"/>
              <a:t>Sample Input</a:t>
            </a:r>
          </a:p>
          <a:p>
            <a:pPr marL="457200" lvl="1" indent="0">
              <a:buNone/>
            </a:pPr>
            <a:r>
              <a:rPr lang="en-US" altLang="zh-TW" sz="2300" dirty="0"/>
              <a:t>5 3</a:t>
            </a:r>
          </a:p>
          <a:p>
            <a:pPr marL="457200" lvl="1" indent="0">
              <a:buNone/>
            </a:pPr>
            <a:r>
              <a:rPr lang="en-US" altLang="zh-TW" sz="2300" dirty="0" err="1"/>
              <a:t>Firestar</a:t>
            </a:r>
            <a:r>
              <a:rPr lang="en-US" altLang="zh-TW" sz="2300" dirty="0"/>
              <a:t> leader 36</a:t>
            </a:r>
          </a:p>
          <a:p>
            <a:pPr marL="457200" lvl="1" indent="0">
              <a:buNone/>
            </a:pPr>
            <a:r>
              <a:rPr lang="en-US" altLang="zh-TW" sz="2300" dirty="0" err="1"/>
              <a:t>Dovekit</a:t>
            </a:r>
            <a:r>
              <a:rPr lang="en-US" altLang="zh-TW" sz="2300" dirty="0"/>
              <a:t> kitty 3</a:t>
            </a:r>
          </a:p>
          <a:p>
            <a:pPr marL="457200" lvl="1" indent="0">
              <a:buNone/>
            </a:pPr>
            <a:r>
              <a:rPr lang="en-US" altLang="zh-TW" sz="2300" dirty="0"/>
              <a:t>Leafpool warrior 20</a:t>
            </a:r>
          </a:p>
          <a:p>
            <a:pPr marL="457200" lvl="1" indent="0">
              <a:buNone/>
            </a:pPr>
            <a:r>
              <a:rPr lang="en-US" altLang="zh-TW" sz="2300" dirty="0" err="1"/>
              <a:t>Mousefur</a:t>
            </a:r>
            <a:r>
              <a:rPr lang="en-US" altLang="zh-TW" sz="2300" dirty="0"/>
              <a:t> elder 40</a:t>
            </a:r>
          </a:p>
          <a:p>
            <a:pPr marL="457200" lvl="1" indent="0">
              <a:buNone/>
            </a:pPr>
            <a:r>
              <a:rPr lang="en-US" altLang="zh-TW" sz="2300" dirty="0"/>
              <a:t>Graystripe warrior </a:t>
            </a:r>
            <a:r>
              <a:rPr lang="en-US" altLang="zh-TW" sz="2300" dirty="0" smtClean="0"/>
              <a:t>36</a:t>
            </a:r>
          </a:p>
          <a:p>
            <a:pPr marL="457200" lvl="1" indent="0">
              <a:buNone/>
            </a:pPr>
            <a:endParaRPr lang="en-US" altLang="zh-TW" sz="2300" dirty="0"/>
          </a:p>
          <a:p>
            <a:r>
              <a:rPr lang="en-US" altLang="zh-TW" sz="2700" dirty="0" smtClean="0"/>
              <a:t>Sample Output</a:t>
            </a:r>
          </a:p>
          <a:p>
            <a:pPr marL="457200" lvl="1" indent="0">
              <a:buNone/>
            </a:pPr>
            <a:r>
              <a:rPr lang="en-US" altLang="zh-TW" sz="2300" dirty="0" err="1"/>
              <a:t>Mousefur</a:t>
            </a:r>
            <a:endParaRPr lang="en-US" altLang="zh-TW" sz="2300" dirty="0"/>
          </a:p>
          <a:p>
            <a:pPr marL="457200" lvl="1" indent="0">
              <a:buNone/>
            </a:pPr>
            <a:r>
              <a:rPr lang="en-US" altLang="zh-TW" sz="2300" dirty="0" err="1"/>
              <a:t>Dovekit</a:t>
            </a:r>
            <a:endParaRPr lang="en-US" altLang="zh-TW" sz="2300" dirty="0"/>
          </a:p>
          <a:p>
            <a:pPr marL="457200" lvl="1" indent="0">
              <a:buNone/>
            </a:pPr>
            <a:r>
              <a:rPr lang="en-US" altLang="zh-TW" sz="2300" dirty="0"/>
              <a:t>Graystripe</a:t>
            </a:r>
            <a:endParaRPr lang="zh-TW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1140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Dining 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3362" y="1600200"/>
            <a:ext cx="8305800" cy="4114800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elder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/>
              <a:t>nursy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kitty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warrior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apprentice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/>
              <a:t>medicent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deputy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leader</a:t>
            </a:r>
          </a:p>
          <a:p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 bwMode="auto">
          <a:xfrm>
            <a:off x="1269856" y="1702051"/>
            <a:ext cx="312349" cy="4012949"/>
          </a:xfrm>
          <a:prstGeom prst="down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2693" y="3472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priority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9651" y="17020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8941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 bwMode="auto">
          <a:xfrm>
            <a:off x="4211747" y="4255129"/>
            <a:ext cx="362139" cy="1385180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0100" y="4716886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Only have one</a:t>
            </a:r>
            <a:endParaRPr lang="zh-TW" altLang="en-US" sz="2400" dirty="0"/>
          </a:p>
        </p:txBody>
      </p:sp>
      <p:sp>
        <p:nvSpPr>
          <p:cNvPr id="10" name="右大括弧 9"/>
          <p:cNvSpPr/>
          <p:nvPr/>
        </p:nvSpPr>
        <p:spPr bwMode="auto">
          <a:xfrm>
            <a:off x="4211746" y="1702050"/>
            <a:ext cx="362139" cy="1892175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10100" y="24480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older have higher priority</a:t>
            </a:r>
            <a:endParaRPr lang="zh-TW" altLang="en-US" sz="2000" dirty="0"/>
          </a:p>
        </p:txBody>
      </p:sp>
      <p:sp>
        <p:nvSpPr>
          <p:cNvPr id="14" name="右大括弧 13"/>
          <p:cNvSpPr/>
          <p:nvPr/>
        </p:nvSpPr>
        <p:spPr bwMode="auto">
          <a:xfrm>
            <a:off x="4211745" y="3746626"/>
            <a:ext cx="362139" cy="363648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10099" y="3728395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younger have higher priority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5061066" y="195981"/>
            <a:ext cx="1774479" cy="2159138"/>
            <a:chOff x="4638444" y="288944"/>
            <a:chExt cx="1774479" cy="2159138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93" t="2203" r="18081" b="63067"/>
            <a:stretch/>
          </p:blipFill>
          <p:spPr>
            <a:xfrm>
              <a:off x="4638444" y="288944"/>
              <a:ext cx="1774479" cy="172015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 bwMode="auto">
            <a:xfrm>
              <a:off x="4638444" y="2009102"/>
              <a:ext cx="1774479" cy="4389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elder 10</a:t>
              </a:r>
              <a:endPara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088772" y="195981"/>
            <a:ext cx="1602463" cy="2150085"/>
            <a:chOff x="7551556" y="4719860"/>
            <a:chExt cx="1602463" cy="215008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3" t="45810" r="64174" b="19643"/>
            <a:stretch/>
          </p:blipFill>
          <p:spPr>
            <a:xfrm>
              <a:off x="7551556" y="4719860"/>
              <a:ext cx="1602463" cy="171110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 bwMode="auto">
            <a:xfrm>
              <a:off x="7551556" y="6430965"/>
              <a:ext cx="1592444" cy="4389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nursy</a:t>
              </a:r>
              <a:r>
                <a:rPr kumimoji="0" lang="en-US" altLang="zh-TW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 10</a:t>
              </a:r>
              <a:endPara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104140" y="165018"/>
            <a:ext cx="1692999" cy="2190101"/>
            <a:chOff x="7369521" y="4667899"/>
            <a:chExt cx="1692999" cy="2190101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6" t="44780" r="19182" b="20126"/>
            <a:stretch/>
          </p:blipFill>
          <p:spPr>
            <a:xfrm>
              <a:off x="7369521" y="4667899"/>
              <a:ext cx="1692998" cy="1738266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 bwMode="auto">
            <a:xfrm>
              <a:off x="7369522" y="6419020"/>
              <a:ext cx="1692998" cy="4389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nursy</a:t>
              </a:r>
              <a:r>
                <a:rPr kumimoji="0" lang="en-US" altLang="zh-TW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 8</a:t>
              </a:r>
              <a:endPara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2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3507"/>
              </p:ext>
            </p:extLst>
          </p:nvPr>
        </p:nvGraphicFramePr>
        <p:xfrm>
          <a:off x="457200" y="1600200"/>
          <a:ext cx="8305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0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6" y="1784820"/>
            <a:ext cx="4221691" cy="18727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 Structure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2" y="4024045"/>
            <a:ext cx="4201950" cy="1872779"/>
          </a:xfrm>
        </p:spPr>
      </p:pic>
      <p:sp>
        <p:nvSpPr>
          <p:cNvPr id="5" name="橢圓 4"/>
          <p:cNvSpPr/>
          <p:nvPr/>
        </p:nvSpPr>
        <p:spPr bwMode="auto">
          <a:xfrm>
            <a:off x="3716448" y="2668400"/>
            <a:ext cx="769544" cy="769544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 rot="204824">
            <a:off x="3711921" y="5170175"/>
            <a:ext cx="778598" cy="778598"/>
            <a:chOff x="5848539" y="2396796"/>
            <a:chExt cx="778598" cy="778598"/>
          </a:xfrm>
        </p:grpSpPr>
        <p:cxnSp>
          <p:nvCxnSpPr>
            <p:cNvPr id="8" name="直線接點 7"/>
            <p:cNvCxnSpPr/>
            <p:nvPr/>
          </p:nvCxnSpPr>
          <p:spPr bwMode="auto">
            <a:xfrm>
              <a:off x="5848539" y="2448744"/>
              <a:ext cx="778598" cy="67470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接點 10"/>
            <p:cNvCxnSpPr/>
            <p:nvPr/>
          </p:nvCxnSpPr>
          <p:spPr bwMode="auto">
            <a:xfrm rot="16200000">
              <a:off x="5848539" y="2448744"/>
              <a:ext cx="778598" cy="67470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矩形 12"/>
          <p:cNvSpPr/>
          <p:nvPr/>
        </p:nvSpPr>
        <p:spPr bwMode="auto">
          <a:xfrm>
            <a:off x="5522614" y="3788654"/>
            <a:ext cx="2571184" cy="234355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" charset="0"/>
              </a:rPr>
              <a:t>T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urning the occupation strings int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" charset="0"/>
              </a:rPr>
              <a:t>o integers in the compare function will take too much time.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11517" y="2498756"/>
            <a:ext cx="1928388" cy="407406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65150" y="4756730"/>
            <a:ext cx="2920842" cy="407406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10654</TotalTime>
  <Words>431</Words>
  <Application>Microsoft Office PowerPoint</Application>
  <PresentationFormat>如螢幕大小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ヒラギノ角ゴ Pro W3</vt:lpstr>
      <vt:lpstr>新細明體</vt:lpstr>
      <vt:lpstr>Arial</vt:lpstr>
      <vt:lpstr>Calibri</vt:lpstr>
      <vt:lpstr>Times</vt:lpstr>
      <vt:lpstr>Times New Roman</vt:lpstr>
      <vt:lpstr>Wingdings</vt:lpstr>
      <vt:lpstr>123</vt:lpstr>
      <vt:lpstr>11490 - The Cat Society </vt:lpstr>
      <vt:lpstr>Outline</vt:lpstr>
      <vt:lpstr>Description</vt:lpstr>
      <vt:lpstr>Description</vt:lpstr>
      <vt:lpstr>Input &amp; Output</vt:lpstr>
      <vt:lpstr>Sample Input &amp; Output</vt:lpstr>
      <vt:lpstr>Dining priority</vt:lpstr>
      <vt:lpstr>Flow Chart</vt:lpstr>
      <vt:lpstr>Cat Structure</vt:lpstr>
      <vt:lpstr>Main Function</vt:lpstr>
      <vt:lpstr>Compare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2400</cp:revision>
  <dcterms:created xsi:type="dcterms:W3CDTF">2014-08-19T02:20:21Z</dcterms:created>
  <dcterms:modified xsi:type="dcterms:W3CDTF">2018-01-08T11:12:42Z</dcterms:modified>
</cp:coreProperties>
</file>