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78" r:id="rId7"/>
    <p:sldId id="279" r:id="rId8"/>
    <p:sldId id="274" r:id="rId9"/>
    <p:sldId id="277" r:id="rId10"/>
    <p:sldId id="275" r:id="rId11"/>
    <p:sldId id="27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預設章節" id="{5D3E6E8E-CDEC-42EF-93EA-45197D59DB58}">
          <p14:sldIdLst>
            <p14:sldId id="256"/>
            <p14:sldId id="257"/>
            <p14:sldId id="258"/>
            <p14:sldId id="259"/>
            <p14:sldId id="260"/>
            <p14:sldId id="278"/>
            <p14:sldId id="279"/>
            <p14:sldId id="274"/>
            <p14:sldId id="277"/>
            <p14:sldId id="275"/>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 initials="L" lastIdx="0" clrIdx="0">
    <p:extLst>
      <p:ext uri="{19B8F6BF-5375-455C-9EA6-DF929625EA0E}">
        <p15:presenceInfo xmlns:p15="http://schemas.microsoft.com/office/powerpoint/2012/main" userId="Le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5" name="Shape 295"/>
          <p:cNvSpPr>
            <a:spLocks noGrp="1" noRot="1" noChangeAspect="1"/>
          </p:cNvSpPr>
          <p:nvPr>
            <p:ph type="sldImg"/>
          </p:nvPr>
        </p:nvSpPr>
        <p:spPr>
          <a:xfrm>
            <a:off x="1143000" y="685800"/>
            <a:ext cx="4572000" cy="3429000"/>
          </a:xfrm>
          <a:prstGeom prst="rect">
            <a:avLst/>
          </a:prstGeom>
        </p:spPr>
        <p:txBody>
          <a:bodyPr/>
          <a:lstStyle/>
          <a:p>
            <a:endParaRPr/>
          </a:p>
        </p:txBody>
      </p:sp>
      <p:sp>
        <p:nvSpPr>
          <p:cNvPr id="296" name="Shape 29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67747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2450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spTree>
      <p:nvGrpSpPr>
        <p:cNvPr id="1" name=""/>
        <p:cNvGrpSpPr/>
        <p:nvPr/>
      </p:nvGrpSpPr>
      <p:grpSpPr>
        <a:xfrm>
          <a:off x="0" y="0"/>
          <a:ext cx="0" cy="0"/>
          <a:chOff x="0" y="0"/>
          <a:chExt cx="0" cy="0"/>
        </a:xfrm>
      </p:grpSpPr>
      <p:sp>
        <p:nvSpPr>
          <p:cNvPr id="93" name="— Иван Арсентьев"/>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 Иван Арсентьев</a:t>
            </a:r>
          </a:p>
        </p:txBody>
      </p:sp>
      <p:sp>
        <p:nvSpPr>
          <p:cNvPr id="94" name="«Место ввода цитаты»."/>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«Место ввода цитаты».</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44_Title Slide">
    <p:spTree>
      <p:nvGrpSpPr>
        <p:cNvPr id="1" name=""/>
        <p:cNvGrpSpPr/>
        <p:nvPr/>
      </p:nvGrpSpPr>
      <p:grpSpPr>
        <a:xfrm>
          <a:off x="0" y="0"/>
          <a:ext cx="0" cy="0"/>
          <a:chOff x="0" y="0"/>
          <a:chExt cx="0" cy="0"/>
        </a:xfrm>
      </p:grpSpPr>
      <p:sp>
        <p:nvSpPr>
          <p:cNvPr id="130" name="Rectangle 8"/>
          <p:cNvSpPr/>
          <p:nvPr/>
        </p:nvSpPr>
        <p:spPr>
          <a:xfrm>
            <a:off x="0" y="0"/>
            <a:ext cx="10382250" cy="13716000"/>
          </a:xfrm>
          <a:prstGeom prst="rect">
            <a:avLst/>
          </a:prstGeom>
          <a:solidFill>
            <a:srgbClr val="2D9BD0"/>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131" name="Rectangle 6"/>
          <p:cNvSpPr/>
          <p:nvPr/>
        </p:nvSpPr>
        <p:spPr>
          <a:xfrm>
            <a:off x="635578" y="609600"/>
            <a:ext cx="586596" cy="586596"/>
          </a:xfrm>
          <a:prstGeom prst="rect">
            <a:avLst/>
          </a:prstGeom>
          <a:solidFill>
            <a:srgbClr val="F9F9F9"/>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134" name="Group 1"/>
          <p:cNvGrpSpPr/>
          <p:nvPr/>
        </p:nvGrpSpPr>
        <p:grpSpPr>
          <a:xfrm>
            <a:off x="667267" y="6612943"/>
            <a:ext cx="1270001" cy="2400704"/>
            <a:chOff x="0" y="1565418"/>
            <a:chExt cx="1270000" cy="2400702"/>
          </a:xfrm>
        </p:grpSpPr>
        <p:sp>
          <p:nvSpPr>
            <p:cNvPr id="132" name="TextBox 10"/>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solidFill>
                    <a:srgbClr val="FFFFFF"/>
                  </a:solidFill>
                  <a:latin typeface="Source Sans Pro"/>
                  <a:ea typeface="Source Sans Pro"/>
                  <a:cs typeface="Source Sans Pro"/>
                  <a:sym typeface="Source Sans Pro"/>
                </a:defRPr>
              </a:lvl1pPr>
            </a:lstStyle>
            <a:p>
              <a:r>
                <a:t>BMD Digital   /   2019</a:t>
              </a:r>
            </a:p>
          </p:txBody>
        </p:sp>
        <p:sp>
          <p:nvSpPr>
            <p:cNvPr id="133" name="Straight Connector 11"/>
            <p:cNvSpPr/>
            <p:nvPr/>
          </p:nvSpPr>
          <p:spPr>
            <a:xfrm flipH="1">
              <a:off x="271043" y="2810181"/>
              <a:ext cx="1" cy="1155941"/>
            </a:xfrm>
            <a:prstGeom prst="line">
              <a:avLst/>
            </a:prstGeom>
            <a:noFill/>
            <a:ln w="25400" cap="flat">
              <a:solidFill>
                <a:srgbClr val="FFFFFF"/>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
        <p:nvSpPr>
          <p:cNvPr id="135" name="Picture Placeholder 8"/>
          <p:cNvSpPr>
            <a:spLocks noGrp="1"/>
          </p:cNvSpPr>
          <p:nvPr>
            <p:ph type="pic" sz="quarter" idx="13"/>
          </p:nvPr>
        </p:nvSpPr>
        <p:spPr>
          <a:xfrm>
            <a:off x="11706699" y="1191927"/>
            <a:ext cx="3721427" cy="3721375"/>
          </a:xfrm>
          <a:prstGeom prst="rect">
            <a:avLst/>
          </a:prstGeom>
        </p:spPr>
        <p:txBody>
          <a:bodyPr lIns="91439" tIns="45719" rIns="91439" bIns="45719" anchor="t">
            <a:noAutofit/>
          </a:bodyPr>
          <a:lstStyle/>
          <a:p>
            <a:endParaRPr/>
          </a:p>
        </p:txBody>
      </p:sp>
      <p:sp>
        <p:nvSpPr>
          <p:cNvPr id="136" name="Picture Placeholder 8"/>
          <p:cNvSpPr>
            <a:spLocks noGrp="1"/>
          </p:cNvSpPr>
          <p:nvPr>
            <p:ph type="pic" sz="quarter" idx="14"/>
          </p:nvPr>
        </p:nvSpPr>
        <p:spPr>
          <a:xfrm>
            <a:off x="15522565" y="1191927"/>
            <a:ext cx="3721427" cy="3721375"/>
          </a:xfrm>
          <a:prstGeom prst="rect">
            <a:avLst/>
          </a:prstGeom>
        </p:spPr>
        <p:txBody>
          <a:bodyPr lIns="91439" tIns="45719" rIns="91439" bIns="45719" anchor="t">
            <a:noAutofit/>
          </a:bodyPr>
          <a:lstStyle/>
          <a:p>
            <a:endParaRPr/>
          </a:p>
        </p:txBody>
      </p:sp>
      <p:sp>
        <p:nvSpPr>
          <p:cNvPr id="137" name="Picture Placeholder 8"/>
          <p:cNvSpPr>
            <a:spLocks noGrp="1"/>
          </p:cNvSpPr>
          <p:nvPr>
            <p:ph type="pic" sz="quarter" idx="15"/>
          </p:nvPr>
        </p:nvSpPr>
        <p:spPr>
          <a:xfrm>
            <a:off x="19338125" y="1191927"/>
            <a:ext cx="3721426" cy="3721375"/>
          </a:xfrm>
          <a:prstGeom prst="rect">
            <a:avLst/>
          </a:prstGeom>
        </p:spPr>
        <p:txBody>
          <a:bodyPr lIns="91439" tIns="45719" rIns="91439" bIns="45719" anchor="t">
            <a:noAutofit/>
          </a:bodyPr>
          <a:lstStyle/>
          <a:p>
            <a:endParaRPr/>
          </a:p>
        </p:txBody>
      </p:sp>
      <p:sp>
        <p:nvSpPr>
          <p:cNvPr id="138" name="Picture Placeholder 8"/>
          <p:cNvSpPr>
            <a:spLocks noGrp="1"/>
          </p:cNvSpPr>
          <p:nvPr>
            <p:ph type="pic" sz="quarter" idx="16"/>
          </p:nvPr>
        </p:nvSpPr>
        <p:spPr>
          <a:xfrm>
            <a:off x="19338125" y="4997313"/>
            <a:ext cx="3721426" cy="3721375"/>
          </a:xfrm>
          <a:prstGeom prst="rect">
            <a:avLst/>
          </a:prstGeom>
        </p:spPr>
        <p:txBody>
          <a:bodyPr lIns="91439" tIns="45719" rIns="91439" bIns="45719" anchor="t">
            <a:noAutofit/>
          </a:bodyPr>
          <a:lstStyle/>
          <a:p>
            <a:endParaRPr/>
          </a:p>
        </p:txBody>
      </p:sp>
      <p:sp>
        <p:nvSpPr>
          <p:cNvPr id="139" name="Picture Placeholder 8"/>
          <p:cNvSpPr>
            <a:spLocks noGrp="1"/>
          </p:cNvSpPr>
          <p:nvPr>
            <p:ph type="pic" sz="quarter" idx="17"/>
          </p:nvPr>
        </p:nvSpPr>
        <p:spPr>
          <a:xfrm>
            <a:off x="19338125" y="8802699"/>
            <a:ext cx="3721426" cy="3721375"/>
          </a:xfrm>
          <a:prstGeom prst="rect">
            <a:avLst/>
          </a:prstGeom>
        </p:spPr>
        <p:txBody>
          <a:bodyPr lIns="91439" tIns="45719" rIns="91439" bIns="45719" anchor="t">
            <a:noAutofit/>
          </a:bodyPr>
          <a:lstStyle/>
          <a:p>
            <a:endParaRPr/>
          </a:p>
        </p:txBody>
      </p:sp>
      <p:sp>
        <p:nvSpPr>
          <p:cNvPr id="140" name="Picture Placeholder 8"/>
          <p:cNvSpPr>
            <a:spLocks noGrp="1"/>
          </p:cNvSpPr>
          <p:nvPr>
            <p:ph type="pic" sz="quarter" idx="18"/>
          </p:nvPr>
        </p:nvSpPr>
        <p:spPr>
          <a:xfrm>
            <a:off x="11706699" y="4986887"/>
            <a:ext cx="7537293" cy="7537186"/>
          </a:xfrm>
          <a:prstGeom prst="rect">
            <a:avLst/>
          </a:prstGeom>
        </p:spPr>
        <p:txBody>
          <a:bodyPr lIns="91439" tIns="45719" rIns="91439" bIns="45719" anchor="t">
            <a:noAutofit/>
          </a:bodyPr>
          <a:lstStyle/>
          <a:p>
            <a:endParaRPr/>
          </a:p>
        </p:txBody>
      </p:sp>
      <p:sp>
        <p:nvSpPr>
          <p:cNvPr id="141" name="Slide Number"/>
          <p:cNvSpPr txBox="1">
            <a:spLocks noGrp="1"/>
          </p:cNvSpPr>
          <p:nvPr>
            <p:ph type="sldNum" sz="quarter" idx="2"/>
          </p:nvPr>
        </p:nvSpPr>
        <p:spPr>
          <a:xfrm>
            <a:off x="2495397" y="12513303"/>
            <a:ext cx="534612" cy="551181"/>
          </a:xfrm>
          <a:prstGeom prst="rect">
            <a:avLst/>
          </a:prstGeom>
        </p:spPr>
        <p:txBody>
          <a:bodyPr lIns="91439" tIns="91439" rIns="91439" bIns="91439" anchor="ctr"/>
          <a:lstStyle>
            <a:lvl1pPr algn="r" defTabSz="1828800">
              <a:defRPr>
                <a:solidFill>
                  <a:srgbClr val="898A8C"/>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48_Title Slide">
    <p:spTree>
      <p:nvGrpSpPr>
        <p:cNvPr id="1" name=""/>
        <p:cNvGrpSpPr/>
        <p:nvPr/>
      </p:nvGrpSpPr>
      <p:grpSpPr>
        <a:xfrm>
          <a:off x="0" y="0"/>
          <a:ext cx="0" cy="0"/>
          <a:chOff x="0" y="0"/>
          <a:chExt cx="0" cy="0"/>
        </a:xfrm>
      </p:grpSpPr>
      <p:sp>
        <p:nvSpPr>
          <p:cNvPr id="148" name="Picture Placeholder 4"/>
          <p:cNvSpPr>
            <a:spLocks noGrp="1"/>
          </p:cNvSpPr>
          <p:nvPr>
            <p:ph type="pic" sz="half" idx="13"/>
          </p:nvPr>
        </p:nvSpPr>
        <p:spPr>
          <a:xfrm>
            <a:off x="-599862" y="3027303"/>
            <a:ext cx="9321480" cy="9321481"/>
          </a:xfrm>
          <a:prstGeom prst="rect">
            <a:avLst/>
          </a:prstGeom>
        </p:spPr>
        <p:txBody>
          <a:bodyPr lIns="91439" tIns="45719" rIns="91439" bIns="45719" anchor="t">
            <a:noAutofit/>
          </a:bodyPr>
          <a:lstStyle/>
          <a:p>
            <a:endParaRPr/>
          </a:p>
        </p:txBody>
      </p:sp>
      <p:sp>
        <p:nvSpPr>
          <p:cNvPr id="149"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150"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153" name="Group 1"/>
          <p:cNvGrpSpPr/>
          <p:nvPr/>
        </p:nvGrpSpPr>
        <p:grpSpPr>
          <a:xfrm>
            <a:off x="667267" y="6612943"/>
            <a:ext cx="1270001" cy="2400704"/>
            <a:chOff x="0" y="1565418"/>
            <a:chExt cx="1270000" cy="2400702"/>
          </a:xfrm>
        </p:grpSpPr>
        <p:sp>
          <p:nvSpPr>
            <p:cNvPr id="151" name="TextBox 10"/>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latin typeface="Helvetica"/>
                  <a:ea typeface="Helvetica"/>
                  <a:cs typeface="Helvetica"/>
                  <a:sym typeface="Helvetica"/>
                </a:defRPr>
              </a:lvl1pPr>
            </a:lstStyle>
            <a:p>
              <a:r>
                <a:t>BMD Digital   /   2019</a:t>
              </a:r>
            </a:p>
          </p:txBody>
        </p:sp>
        <p:sp>
          <p:nvSpPr>
            <p:cNvPr id="152" name="Straight Connector 11"/>
            <p:cNvSpPr/>
            <p:nvPr/>
          </p:nvSpPr>
          <p:spPr>
            <a:xfrm flipH="1">
              <a:off x="271043" y="2810181"/>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
        <p:nvSpPr>
          <p:cNvPr id="154" name="Slide Number"/>
          <p:cNvSpPr txBox="1">
            <a:spLocks noGrp="1"/>
          </p:cNvSpPr>
          <p:nvPr>
            <p:ph type="sldNum" sz="quarter" idx="2"/>
          </p:nvPr>
        </p:nvSpPr>
        <p:spPr>
          <a:xfrm>
            <a:off x="22037057" y="12639422"/>
            <a:ext cx="704127" cy="728981"/>
          </a:xfrm>
          <a:prstGeom prst="rect">
            <a:avLst/>
          </a:prstGeom>
        </p:spPr>
        <p:txBody>
          <a:bodyPr lIns="91439" tIns="91439" rIns="91439" bIns="91439"/>
          <a:lstStyle>
            <a:lvl1pPr algn="l" defTabSz="1828800">
              <a:defRPr sz="3600">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75_Title Slide">
    <p:spTree>
      <p:nvGrpSpPr>
        <p:cNvPr id="1" name=""/>
        <p:cNvGrpSpPr/>
        <p:nvPr/>
      </p:nvGrpSpPr>
      <p:grpSpPr>
        <a:xfrm>
          <a:off x="0" y="0"/>
          <a:ext cx="0" cy="0"/>
          <a:chOff x="0" y="0"/>
          <a:chExt cx="0" cy="0"/>
        </a:xfrm>
      </p:grpSpPr>
      <p:sp>
        <p:nvSpPr>
          <p:cNvPr id="161" name="Picture Placeholder 5"/>
          <p:cNvSpPr>
            <a:spLocks noGrp="1"/>
          </p:cNvSpPr>
          <p:nvPr>
            <p:ph type="pic" idx="13"/>
          </p:nvPr>
        </p:nvSpPr>
        <p:spPr>
          <a:xfrm>
            <a:off x="3" y="1422402"/>
            <a:ext cx="24383998" cy="10871201"/>
          </a:xfrm>
          <a:prstGeom prst="rect">
            <a:avLst/>
          </a:prstGeom>
        </p:spPr>
        <p:txBody>
          <a:bodyPr lIns="91439" tIns="45719" rIns="91439" bIns="45719" anchor="t">
            <a:noAutofit/>
          </a:bodyPr>
          <a:lstStyle/>
          <a:p>
            <a:endParaRPr/>
          </a:p>
        </p:txBody>
      </p:sp>
      <p:sp>
        <p:nvSpPr>
          <p:cNvPr id="162" name="Slide Number"/>
          <p:cNvSpPr txBox="1">
            <a:spLocks noGrp="1"/>
          </p:cNvSpPr>
          <p:nvPr>
            <p:ph type="sldNum" sz="quarter" idx="2"/>
          </p:nvPr>
        </p:nvSpPr>
        <p:spPr>
          <a:xfrm>
            <a:off x="11785600" y="12344400"/>
            <a:ext cx="5689600" cy="736601"/>
          </a:xfrm>
          <a:prstGeom prst="rect">
            <a:avLst/>
          </a:prstGeom>
        </p:spPr>
        <p:txBody>
          <a:bodyPr lIns="91439" tIns="91439" rIns="91439" bIns="91439" anchor="ctr"/>
          <a:lstStyle>
            <a:lvl1pPr algn="r" defTabSz="1828800">
              <a:defRPr>
                <a:solidFill>
                  <a:srgbClr val="888888"/>
                </a:solidFill>
                <a:latin typeface="Lato"/>
                <a:ea typeface="Lato"/>
                <a:cs typeface="Lato"/>
                <a:sym typeface="Lato"/>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50_Title Slide">
    <p:spTree>
      <p:nvGrpSpPr>
        <p:cNvPr id="1" name=""/>
        <p:cNvGrpSpPr/>
        <p:nvPr/>
      </p:nvGrpSpPr>
      <p:grpSpPr>
        <a:xfrm>
          <a:off x="0" y="0"/>
          <a:ext cx="0" cy="0"/>
          <a:chOff x="0" y="0"/>
          <a:chExt cx="0" cy="0"/>
        </a:xfrm>
      </p:grpSpPr>
      <p:sp>
        <p:nvSpPr>
          <p:cNvPr id="169" name="Picture Placeholder 3"/>
          <p:cNvSpPr>
            <a:spLocks noGrp="1"/>
          </p:cNvSpPr>
          <p:nvPr>
            <p:ph type="pic" sz="quarter" idx="13"/>
          </p:nvPr>
        </p:nvSpPr>
        <p:spPr>
          <a:xfrm>
            <a:off x="11876303" y="1767583"/>
            <a:ext cx="7632701" cy="7632701"/>
          </a:xfrm>
          <a:prstGeom prst="rect">
            <a:avLst/>
          </a:prstGeom>
        </p:spPr>
        <p:txBody>
          <a:bodyPr lIns="91439" tIns="45719" rIns="91439" bIns="45719" anchor="t">
            <a:noAutofit/>
          </a:bodyPr>
          <a:lstStyle/>
          <a:p>
            <a:endParaRPr/>
          </a:p>
        </p:txBody>
      </p:sp>
      <p:sp>
        <p:nvSpPr>
          <p:cNvPr id="170"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171"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174" name="Group 1"/>
          <p:cNvGrpSpPr/>
          <p:nvPr/>
        </p:nvGrpSpPr>
        <p:grpSpPr>
          <a:xfrm>
            <a:off x="667267" y="6612943"/>
            <a:ext cx="1270001" cy="2400704"/>
            <a:chOff x="0" y="1565418"/>
            <a:chExt cx="1270000" cy="2400702"/>
          </a:xfrm>
        </p:grpSpPr>
        <p:sp>
          <p:nvSpPr>
            <p:cNvPr id="172" name="TextBox 10"/>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latin typeface="Helvetica"/>
                  <a:ea typeface="Helvetica"/>
                  <a:cs typeface="Helvetica"/>
                  <a:sym typeface="Helvetica"/>
                </a:defRPr>
              </a:lvl1pPr>
            </a:lstStyle>
            <a:p>
              <a:r>
                <a:t>BMD Digital   /   2019</a:t>
              </a:r>
            </a:p>
          </p:txBody>
        </p:sp>
        <p:sp>
          <p:nvSpPr>
            <p:cNvPr id="173" name="Straight Connector 11"/>
            <p:cNvSpPr/>
            <p:nvPr/>
          </p:nvSpPr>
          <p:spPr>
            <a:xfrm flipH="1">
              <a:off x="271043" y="2810181"/>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
        <p:nvSpPr>
          <p:cNvPr id="175" name="Slide Number"/>
          <p:cNvSpPr txBox="1">
            <a:spLocks noGrp="1"/>
          </p:cNvSpPr>
          <p:nvPr>
            <p:ph type="sldNum" sz="quarter" idx="2"/>
          </p:nvPr>
        </p:nvSpPr>
        <p:spPr>
          <a:xfrm>
            <a:off x="22037057" y="12639422"/>
            <a:ext cx="704127" cy="728981"/>
          </a:xfrm>
          <a:prstGeom prst="rect">
            <a:avLst/>
          </a:prstGeom>
        </p:spPr>
        <p:txBody>
          <a:bodyPr lIns="91439" tIns="91439" rIns="91439" bIns="91439"/>
          <a:lstStyle>
            <a:lvl1pPr algn="l" defTabSz="1828800">
              <a:defRPr sz="3600">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83_Title Slide">
    <p:spTree>
      <p:nvGrpSpPr>
        <p:cNvPr id="1" name=""/>
        <p:cNvGrpSpPr/>
        <p:nvPr/>
      </p:nvGrpSpPr>
      <p:grpSpPr>
        <a:xfrm>
          <a:off x="0" y="0"/>
          <a:ext cx="0" cy="0"/>
          <a:chOff x="0" y="0"/>
          <a:chExt cx="0" cy="0"/>
        </a:xfrm>
      </p:grpSpPr>
      <p:sp>
        <p:nvSpPr>
          <p:cNvPr id="182" name="Picture Placeholder 6"/>
          <p:cNvSpPr>
            <a:spLocks noGrp="1"/>
          </p:cNvSpPr>
          <p:nvPr>
            <p:ph type="pic" idx="13"/>
          </p:nvPr>
        </p:nvSpPr>
        <p:spPr>
          <a:xfrm>
            <a:off x="-7651821" y="-393896"/>
            <a:ext cx="24331083" cy="15327981"/>
          </a:xfrm>
          <a:prstGeom prst="rect">
            <a:avLst/>
          </a:prstGeom>
        </p:spPr>
        <p:txBody>
          <a:bodyPr lIns="91439" tIns="45719" rIns="91439" bIns="45719" anchor="t">
            <a:noAutofit/>
          </a:bodyPr>
          <a:lstStyle/>
          <a:p>
            <a:endParaRPr/>
          </a:p>
        </p:txBody>
      </p:sp>
      <p:sp>
        <p:nvSpPr>
          <p:cNvPr id="183"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184"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185" name="Slide Number"/>
          <p:cNvSpPr txBox="1">
            <a:spLocks noGrp="1"/>
          </p:cNvSpPr>
          <p:nvPr>
            <p:ph type="sldNum" sz="quarter" idx="2"/>
          </p:nvPr>
        </p:nvSpPr>
        <p:spPr>
          <a:xfrm>
            <a:off x="22020746" y="12859581"/>
            <a:ext cx="591117" cy="614681"/>
          </a:xfrm>
          <a:prstGeom prst="rect">
            <a:avLst/>
          </a:prstGeom>
        </p:spPr>
        <p:txBody>
          <a:bodyPr lIns="91439" tIns="91439" rIns="91439" bIns="91439"/>
          <a:lstStyle>
            <a:lvl1pPr defTabSz="1828800">
              <a:defRPr sz="2800" b="1">
                <a:solidFill>
                  <a:srgbClr val="1B1B1B"/>
                </a:solidFill>
                <a:latin typeface="Cabin"/>
                <a:ea typeface="Cabin"/>
                <a:cs typeface="Cabin"/>
                <a:sym typeface="Cabin"/>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4_Title Slide">
    <p:spTree>
      <p:nvGrpSpPr>
        <p:cNvPr id="1" name=""/>
        <p:cNvGrpSpPr/>
        <p:nvPr/>
      </p:nvGrpSpPr>
      <p:grpSpPr>
        <a:xfrm>
          <a:off x="0" y="0"/>
          <a:ext cx="0" cy="0"/>
          <a:chOff x="0" y="0"/>
          <a:chExt cx="0" cy="0"/>
        </a:xfrm>
      </p:grpSpPr>
      <p:sp>
        <p:nvSpPr>
          <p:cNvPr id="192" name="Picture Placeholder 12"/>
          <p:cNvSpPr>
            <a:spLocks noGrp="1"/>
          </p:cNvSpPr>
          <p:nvPr>
            <p:ph type="pic" sz="half" idx="13"/>
          </p:nvPr>
        </p:nvSpPr>
        <p:spPr>
          <a:xfrm>
            <a:off x="6995739" y="2378463"/>
            <a:ext cx="10392516" cy="8959068"/>
          </a:xfrm>
          <a:prstGeom prst="rect">
            <a:avLst/>
          </a:prstGeom>
        </p:spPr>
        <p:txBody>
          <a:bodyPr lIns="91439" tIns="45719" rIns="91439" bIns="45719" anchor="t">
            <a:noAutofit/>
          </a:bodyPr>
          <a:lstStyle/>
          <a:p>
            <a:endParaRPr/>
          </a:p>
        </p:txBody>
      </p:sp>
      <p:sp>
        <p:nvSpPr>
          <p:cNvPr id="193"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194"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197" name="Group 8"/>
          <p:cNvGrpSpPr/>
          <p:nvPr/>
        </p:nvGrpSpPr>
        <p:grpSpPr>
          <a:xfrm>
            <a:off x="667267" y="6612943"/>
            <a:ext cx="1270001" cy="2400704"/>
            <a:chOff x="0" y="1565418"/>
            <a:chExt cx="1270000" cy="2400702"/>
          </a:xfrm>
        </p:grpSpPr>
        <p:sp>
          <p:nvSpPr>
            <p:cNvPr id="195" name="TextBox 14"/>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latin typeface="Helvetica"/>
                  <a:ea typeface="Helvetica"/>
                  <a:cs typeface="Helvetica"/>
                  <a:sym typeface="Helvetica"/>
                </a:defRPr>
              </a:lvl1pPr>
            </a:lstStyle>
            <a:p>
              <a:r>
                <a:t>BMD Digital   /   2019</a:t>
              </a:r>
            </a:p>
          </p:txBody>
        </p:sp>
        <p:sp>
          <p:nvSpPr>
            <p:cNvPr id="196" name="Straight Connector 15"/>
            <p:cNvSpPr/>
            <p:nvPr/>
          </p:nvSpPr>
          <p:spPr>
            <a:xfrm flipH="1">
              <a:off x="271043" y="2810181"/>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
        <p:nvSpPr>
          <p:cNvPr id="198" name="Slide Number"/>
          <p:cNvSpPr txBox="1">
            <a:spLocks noGrp="1"/>
          </p:cNvSpPr>
          <p:nvPr>
            <p:ph type="sldNum" sz="quarter" idx="2"/>
          </p:nvPr>
        </p:nvSpPr>
        <p:spPr>
          <a:xfrm>
            <a:off x="2495397" y="12513303"/>
            <a:ext cx="534612" cy="551181"/>
          </a:xfrm>
          <a:prstGeom prst="rect">
            <a:avLst/>
          </a:prstGeom>
        </p:spPr>
        <p:txBody>
          <a:bodyPr lIns="91439" tIns="91439" rIns="91439" bIns="91439" anchor="ctr"/>
          <a:lstStyle>
            <a:lvl1pPr algn="r" defTabSz="1828800">
              <a:defRPr>
                <a:solidFill>
                  <a:srgbClr val="898A8C"/>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205" name="Picture Placeholder 9"/>
          <p:cNvSpPr>
            <a:spLocks noGrp="1"/>
          </p:cNvSpPr>
          <p:nvPr>
            <p:ph type="pic" sz="half" idx="13"/>
          </p:nvPr>
        </p:nvSpPr>
        <p:spPr>
          <a:xfrm>
            <a:off x="1246581" y="0"/>
            <a:ext cx="10936201" cy="10936224"/>
          </a:xfrm>
          <a:prstGeom prst="rect">
            <a:avLst/>
          </a:prstGeom>
        </p:spPr>
        <p:txBody>
          <a:bodyPr lIns="91439" tIns="45719" rIns="91439" bIns="45719" anchor="t">
            <a:noAutofit/>
          </a:bodyPr>
          <a:lstStyle/>
          <a:p>
            <a:endParaRPr/>
          </a:p>
        </p:txBody>
      </p:sp>
      <p:sp>
        <p:nvSpPr>
          <p:cNvPr id="206"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207"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210" name="Group 1"/>
          <p:cNvGrpSpPr/>
          <p:nvPr/>
        </p:nvGrpSpPr>
        <p:grpSpPr>
          <a:xfrm>
            <a:off x="667267" y="6612943"/>
            <a:ext cx="1270001" cy="2400704"/>
            <a:chOff x="0" y="1565418"/>
            <a:chExt cx="1270000" cy="2400702"/>
          </a:xfrm>
        </p:grpSpPr>
        <p:sp>
          <p:nvSpPr>
            <p:cNvPr id="208" name="TextBox 10"/>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latin typeface="Helvetica"/>
                  <a:ea typeface="Helvetica"/>
                  <a:cs typeface="Helvetica"/>
                  <a:sym typeface="Helvetica"/>
                </a:defRPr>
              </a:lvl1pPr>
            </a:lstStyle>
            <a:p>
              <a:r>
                <a:t>BMD Digital   /   2019</a:t>
              </a:r>
            </a:p>
          </p:txBody>
        </p:sp>
        <p:sp>
          <p:nvSpPr>
            <p:cNvPr id="209" name="Straight Connector 11"/>
            <p:cNvSpPr/>
            <p:nvPr/>
          </p:nvSpPr>
          <p:spPr>
            <a:xfrm flipH="1">
              <a:off x="271043" y="2810181"/>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
        <p:nvSpPr>
          <p:cNvPr id="211" name="Picture Placeholder 15"/>
          <p:cNvSpPr>
            <a:spLocks noGrp="1"/>
          </p:cNvSpPr>
          <p:nvPr>
            <p:ph type="pic" sz="half" idx="14"/>
          </p:nvPr>
        </p:nvSpPr>
        <p:spPr>
          <a:xfrm>
            <a:off x="12182781" y="0"/>
            <a:ext cx="10936201" cy="10936224"/>
          </a:xfrm>
          <a:prstGeom prst="rect">
            <a:avLst/>
          </a:prstGeom>
        </p:spPr>
        <p:txBody>
          <a:bodyPr lIns="91439" tIns="45719" rIns="91439" bIns="45719" anchor="t">
            <a:noAutofit/>
          </a:bodyPr>
          <a:lstStyle/>
          <a:p>
            <a:endParaRPr/>
          </a:p>
        </p:txBody>
      </p:sp>
      <p:sp>
        <p:nvSpPr>
          <p:cNvPr id="212" name="Slide Number"/>
          <p:cNvSpPr txBox="1">
            <a:spLocks noGrp="1"/>
          </p:cNvSpPr>
          <p:nvPr>
            <p:ph type="sldNum" sz="quarter" idx="2"/>
          </p:nvPr>
        </p:nvSpPr>
        <p:spPr>
          <a:xfrm>
            <a:off x="2495397" y="12513303"/>
            <a:ext cx="534612" cy="551181"/>
          </a:xfrm>
          <a:prstGeom prst="rect">
            <a:avLst/>
          </a:prstGeom>
        </p:spPr>
        <p:txBody>
          <a:bodyPr lIns="91439" tIns="91439" rIns="91439" bIns="91439" anchor="ctr"/>
          <a:lstStyle>
            <a:lvl1pPr algn="r" defTabSz="1828800">
              <a:defRPr>
                <a:solidFill>
                  <a:srgbClr val="898A8C"/>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29_Title Slide">
    <p:spTree>
      <p:nvGrpSpPr>
        <p:cNvPr id="1" name=""/>
        <p:cNvGrpSpPr/>
        <p:nvPr/>
      </p:nvGrpSpPr>
      <p:grpSpPr>
        <a:xfrm>
          <a:off x="0" y="0"/>
          <a:ext cx="0" cy="0"/>
          <a:chOff x="0" y="0"/>
          <a:chExt cx="0" cy="0"/>
        </a:xfrm>
      </p:grpSpPr>
      <p:sp>
        <p:nvSpPr>
          <p:cNvPr id="219" name="Picture Placeholder 8"/>
          <p:cNvSpPr>
            <a:spLocks noGrp="1"/>
          </p:cNvSpPr>
          <p:nvPr>
            <p:ph type="pic" sz="quarter" idx="13"/>
          </p:nvPr>
        </p:nvSpPr>
        <p:spPr>
          <a:xfrm>
            <a:off x="3177309" y="6858000"/>
            <a:ext cx="7019637" cy="6858000"/>
          </a:xfrm>
          <a:prstGeom prst="rect">
            <a:avLst/>
          </a:prstGeom>
        </p:spPr>
        <p:txBody>
          <a:bodyPr lIns="91439" tIns="45719" rIns="91439" bIns="45719" anchor="t">
            <a:noAutofit/>
          </a:bodyPr>
          <a:lstStyle/>
          <a:p>
            <a:endParaRPr/>
          </a:p>
        </p:txBody>
      </p:sp>
      <p:sp>
        <p:nvSpPr>
          <p:cNvPr id="220" name="Picture Placeholder 8"/>
          <p:cNvSpPr>
            <a:spLocks noGrp="1"/>
          </p:cNvSpPr>
          <p:nvPr>
            <p:ph type="pic" sz="quarter" idx="14"/>
          </p:nvPr>
        </p:nvSpPr>
        <p:spPr>
          <a:xfrm>
            <a:off x="15374199" y="4615"/>
            <a:ext cx="5449455" cy="7504550"/>
          </a:xfrm>
          <a:prstGeom prst="rect">
            <a:avLst/>
          </a:prstGeom>
        </p:spPr>
        <p:txBody>
          <a:bodyPr lIns="91439" tIns="45719" rIns="91439" bIns="45719" anchor="t">
            <a:noAutofit/>
          </a:bodyPr>
          <a:lstStyle/>
          <a:p>
            <a:endParaRPr/>
          </a:p>
        </p:txBody>
      </p:sp>
      <p:sp>
        <p:nvSpPr>
          <p:cNvPr id="221"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222"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225" name="Group 12"/>
          <p:cNvGrpSpPr/>
          <p:nvPr/>
        </p:nvGrpSpPr>
        <p:grpSpPr>
          <a:xfrm>
            <a:off x="667267" y="6612943"/>
            <a:ext cx="1270001" cy="2400704"/>
            <a:chOff x="0" y="1565418"/>
            <a:chExt cx="1270000" cy="2400702"/>
          </a:xfrm>
        </p:grpSpPr>
        <p:sp>
          <p:nvSpPr>
            <p:cNvPr id="223" name="TextBox 16"/>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latin typeface="Helvetica"/>
                  <a:ea typeface="Helvetica"/>
                  <a:cs typeface="Helvetica"/>
                  <a:sym typeface="Helvetica"/>
                </a:defRPr>
              </a:lvl1pPr>
            </a:lstStyle>
            <a:p>
              <a:r>
                <a:t>BMD Digital   /   2019</a:t>
              </a:r>
            </a:p>
          </p:txBody>
        </p:sp>
        <p:sp>
          <p:nvSpPr>
            <p:cNvPr id="224" name="Straight Connector 17"/>
            <p:cNvSpPr/>
            <p:nvPr/>
          </p:nvSpPr>
          <p:spPr>
            <a:xfrm flipH="1">
              <a:off x="271043" y="2810181"/>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
        <p:nvSpPr>
          <p:cNvPr id="226" name="Slide Number"/>
          <p:cNvSpPr txBox="1">
            <a:spLocks noGrp="1"/>
          </p:cNvSpPr>
          <p:nvPr>
            <p:ph type="sldNum" sz="quarter" idx="2"/>
          </p:nvPr>
        </p:nvSpPr>
        <p:spPr>
          <a:xfrm>
            <a:off x="2495397" y="12513303"/>
            <a:ext cx="534612" cy="551181"/>
          </a:xfrm>
          <a:prstGeom prst="rect">
            <a:avLst/>
          </a:prstGeom>
        </p:spPr>
        <p:txBody>
          <a:bodyPr lIns="91439" tIns="91439" rIns="91439" bIns="91439" anchor="ctr"/>
          <a:lstStyle>
            <a:lvl1pPr algn="r" defTabSz="1828800">
              <a:defRPr>
                <a:solidFill>
                  <a:srgbClr val="898A8C"/>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66_Title Slide">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xfrm>
            <a:off x="22537969" y="1069333"/>
            <a:ext cx="621825" cy="652781"/>
          </a:xfrm>
          <a:prstGeom prst="rect">
            <a:avLst/>
          </a:prstGeom>
        </p:spPr>
        <p:txBody>
          <a:bodyPr lIns="91439" tIns="91439" rIns="91439" bIns="91439"/>
          <a:lstStyle>
            <a:lvl1pPr defTabSz="1828800">
              <a:defRPr sz="3200">
                <a:solidFill>
                  <a:srgbClr val="FFFFFF"/>
                </a:solidFill>
                <a:latin typeface="Calibri"/>
                <a:ea typeface="Calibri"/>
                <a:cs typeface="Calibri"/>
                <a:sym typeface="Calibri"/>
              </a:defRPr>
            </a:lvl1pPr>
          </a:lstStyle>
          <a:p>
            <a:fld id="{86CB4B4D-7CA3-9044-876B-883B54F8677D}" type="slidenum">
              <a:t>‹#›</a:t>
            </a:fld>
            <a:endParaRPr/>
          </a:p>
        </p:txBody>
      </p:sp>
      <p:sp>
        <p:nvSpPr>
          <p:cNvPr id="234" name="Image"/>
          <p:cNvSpPr>
            <a:spLocks noGrp="1"/>
          </p:cNvSpPr>
          <p:nvPr>
            <p:ph type="pic" sz="quarter" idx="13"/>
          </p:nvPr>
        </p:nvSpPr>
        <p:spPr>
          <a:xfrm>
            <a:off x="15845725" y="2850733"/>
            <a:ext cx="4610099" cy="8140704"/>
          </a:xfrm>
          <a:prstGeom prst="rect">
            <a:avLst/>
          </a:prstGeom>
        </p:spPr>
        <p:txBody>
          <a:bodyPr lIns="91439" tIns="45719" rIns="91439" bIns="45719" anchor="t">
            <a:noAutofit/>
          </a:bodyPr>
          <a:lstStyle/>
          <a:p>
            <a:endParaRPr/>
          </a:p>
        </p:txBody>
      </p:sp>
      <p:sp>
        <p:nvSpPr>
          <p:cNvPr id="235"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236"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239" name="Group 1"/>
          <p:cNvGrpSpPr/>
          <p:nvPr/>
        </p:nvGrpSpPr>
        <p:grpSpPr>
          <a:xfrm>
            <a:off x="667267" y="6612943"/>
            <a:ext cx="1270001" cy="2400704"/>
            <a:chOff x="0" y="1565418"/>
            <a:chExt cx="1270000" cy="2400702"/>
          </a:xfrm>
        </p:grpSpPr>
        <p:sp>
          <p:nvSpPr>
            <p:cNvPr id="237" name="TextBox 10"/>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latin typeface="Helvetica"/>
                  <a:ea typeface="Helvetica"/>
                  <a:cs typeface="Helvetica"/>
                  <a:sym typeface="Helvetica"/>
                </a:defRPr>
              </a:lvl1pPr>
            </a:lstStyle>
            <a:p>
              <a:r>
                <a:t>BMD Digital   /   2019</a:t>
              </a:r>
            </a:p>
          </p:txBody>
        </p:sp>
        <p:sp>
          <p:nvSpPr>
            <p:cNvPr id="238" name="Straight Connector 11"/>
            <p:cNvSpPr/>
            <p:nvPr/>
          </p:nvSpPr>
          <p:spPr>
            <a:xfrm flipH="1">
              <a:off x="271043" y="2810181"/>
              <a:ext cx="1" cy="1155941"/>
            </a:xfrm>
            <a:prstGeom prst="line">
              <a:avLst/>
            </a:prstGeom>
            <a:noFill/>
            <a:ln w="25400" cap="flat">
              <a:solidFill>
                <a:srgbClr val="1A242E"/>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51_Title Slide">
    <p:spTree>
      <p:nvGrpSpPr>
        <p:cNvPr id="1" name=""/>
        <p:cNvGrpSpPr/>
        <p:nvPr/>
      </p:nvGrpSpPr>
      <p:grpSpPr>
        <a:xfrm>
          <a:off x="0" y="0"/>
          <a:ext cx="0" cy="0"/>
          <a:chOff x="0" y="0"/>
          <a:chExt cx="0" cy="0"/>
        </a:xfrm>
      </p:grpSpPr>
      <p:sp>
        <p:nvSpPr>
          <p:cNvPr id="246" name="Picture Placeholder 8"/>
          <p:cNvSpPr>
            <a:spLocks noGrp="1"/>
          </p:cNvSpPr>
          <p:nvPr>
            <p:ph type="pic" sz="quarter" idx="13"/>
          </p:nvPr>
        </p:nvSpPr>
        <p:spPr>
          <a:xfrm>
            <a:off x="16047313" y="697623"/>
            <a:ext cx="7632701" cy="7632701"/>
          </a:xfrm>
          <a:prstGeom prst="rect">
            <a:avLst/>
          </a:prstGeom>
        </p:spPr>
        <p:txBody>
          <a:bodyPr lIns="91439" tIns="45719" rIns="91439" bIns="45719" anchor="t">
            <a:noAutofit/>
          </a:bodyPr>
          <a:lstStyle/>
          <a:p>
            <a:endParaRPr/>
          </a:p>
        </p:txBody>
      </p:sp>
      <p:sp>
        <p:nvSpPr>
          <p:cNvPr id="247"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248"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251" name="Group 1"/>
          <p:cNvGrpSpPr/>
          <p:nvPr/>
        </p:nvGrpSpPr>
        <p:grpSpPr>
          <a:xfrm>
            <a:off x="667267" y="6612943"/>
            <a:ext cx="1270001" cy="2400704"/>
            <a:chOff x="0" y="1565418"/>
            <a:chExt cx="1270000" cy="2400702"/>
          </a:xfrm>
        </p:grpSpPr>
        <p:sp>
          <p:nvSpPr>
            <p:cNvPr id="249" name="TextBox 10"/>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latin typeface="Helvetica"/>
                  <a:ea typeface="Helvetica"/>
                  <a:cs typeface="Helvetica"/>
                  <a:sym typeface="Helvetica"/>
                </a:defRPr>
              </a:lvl1pPr>
            </a:lstStyle>
            <a:p>
              <a:r>
                <a:t>BMD Digital   /   2019</a:t>
              </a:r>
            </a:p>
          </p:txBody>
        </p:sp>
        <p:sp>
          <p:nvSpPr>
            <p:cNvPr id="250" name="Straight Connector 11"/>
            <p:cNvSpPr/>
            <p:nvPr/>
          </p:nvSpPr>
          <p:spPr>
            <a:xfrm flipH="1">
              <a:off x="271043" y="2810181"/>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
        <p:nvSpPr>
          <p:cNvPr id="252" name="Slide Number"/>
          <p:cNvSpPr txBox="1">
            <a:spLocks noGrp="1"/>
          </p:cNvSpPr>
          <p:nvPr>
            <p:ph type="sldNum" sz="quarter" idx="2"/>
          </p:nvPr>
        </p:nvSpPr>
        <p:spPr>
          <a:xfrm>
            <a:off x="22037057" y="12639422"/>
            <a:ext cx="704127" cy="728981"/>
          </a:xfrm>
          <a:prstGeom prst="rect">
            <a:avLst/>
          </a:prstGeom>
        </p:spPr>
        <p:txBody>
          <a:bodyPr lIns="91439" tIns="91439" rIns="91439" bIns="91439"/>
          <a:lstStyle>
            <a:lvl1pPr algn="l" defTabSz="1828800">
              <a:defRPr sz="3600">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46_Title Slide">
    <p:spTree>
      <p:nvGrpSpPr>
        <p:cNvPr id="1" name=""/>
        <p:cNvGrpSpPr/>
        <p:nvPr/>
      </p:nvGrpSpPr>
      <p:grpSpPr>
        <a:xfrm>
          <a:off x="0" y="0"/>
          <a:ext cx="0" cy="0"/>
          <a:chOff x="0" y="0"/>
          <a:chExt cx="0" cy="0"/>
        </a:xfrm>
      </p:grpSpPr>
      <p:sp>
        <p:nvSpPr>
          <p:cNvPr id="259"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260"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263" name="Group 1"/>
          <p:cNvGrpSpPr/>
          <p:nvPr/>
        </p:nvGrpSpPr>
        <p:grpSpPr>
          <a:xfrm>
            <a:off x="667267" y="6612943"/>
            <a:ext cx="1270001" cy="2400704"/>
            <a:chOff x="0" y="1565418"/>
            <a:chExt cx="1270000" cy="2400702"/>
          </a:xfrm>
        </p:grpSpPr>
        <p:sp>
          <p:nvSpPr>
            <p:cNvPr id="261" name="TextBox 10"/>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latin typeface="Helvetica"/>
                  <a:ea typeface="Helvetica"/>
                  <a:cs typeface="Helvetica"/>
                  <a:sym typeface="Helvetica"/>
                </a:defRPr>
              </a:lvl1pPr>
            </a:lstStyle>
            <a:p>
              <a:r>
                <a:t>BMD Digital   /   2019</a:t>
              </a:r>
            </a:p>
          </p:txBody>
        </p:sp>
        <p:sp>
          <p:nvSpPr>
            <p:cNvPr id="262" name="Straight Connector 11"/>
            <p:cNvSpPr/>
            <p:nvPr/>
          </p:nvSpPr>
          <p:spPr>
            <a:xfrm flipH="1">
              <a:off x="271043" y="2810181"/>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
        <p:nvSpPr>
          <p:cNvPr id="264" name="Slide Number"/>
          <p:cNvSpPr txBox="1">
            <a:spLocks noGrp="1"/>
          </p:cNvSpPr>
          <p:nvPr>
            <p:ph type="sldNum" sz="quarter" idx="2"/>
          </p:nvPr>
        </p:nvSpPr>
        <p:spPr>
          <a:xfrm>
            <a:off x="22037057" y="12639422"/>
            <a:ext cx="704127" cy="728981"/>
          </a:xfrm>
          <a:prstGeom prst="rect">
            <a:avLst/>
          </a:prstGeom>
        </p:spPr>
        <p:txBody>
          <a:bodyPr lIns="91439" tIns="91439" rIns="91439" bIns="91439"/>
          <a:lstStyle>
            <a:lvl1pPr algn="l" defTabSz="1828800">
              <a:defRPr sz="3600">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53_Title Slide">
    <p:spTree>
      <p:nvGrpSpPr>
        <p:cNvPr id="1" name=""/>
        <p:cNvGrpSpPr/>
        <p:nvPr/>
      </p:nvGrpSpPr>
      <p:grpSpPr>
        <a:xfrm>
          <a:off x="0" y="0"/>
          <a:ext cx="0" cy="0"/>
          <a:chOff x="0" y="0"/>
          <a:chExt cx="0" cy="0"/>
        </a:xfrm>
      </p:grpSpPr>
      <p:sp>
        <p:nvSpPr>
          <p:cNvPr id="271" name="Rectangle 18"/>
          <p:cNvSpPr/>
          <p:nvPr/>
        </p:nvSpPr>
        <p:spPr>
          <a:xfrm>
            <a:off x="23272694" y="12216506"/>
            <a:ext cx="91441" cy="91441"/>
          </a:xfrm>
          <a:prstGeom prst="rect">
            <a:avLst/>
          </a:prstGeom>
          <a:solidFill>
            <a:srgbClr val="F2F2F2"/>
          </a:solidFill>
          <a:ln w="12700">
            <a:miter lim="400000"/>
          </a:ln>
        </p:spPr>
        <p:txBody>
          <a:bodyPr tIns="91439" bIns="91439" anchor="ctr"/>
          <a:lstStyle/>
          <a:p>
            <a:pPr defTabSz="1828800">
              <a:defRPr sz="3600" b="0">
                <a:solidFill>
                  <a:srgbClr val="FFFFFF"/>
                </a:solidFill>
                <a:latin typeface="Helvetica"/>
                <a:ea typeface="Helvetica"/>
                <a:cs typeface="Helvetica"/>
                <a:sym typeface="Helvetica"/>
              </a:defRPr>
            </a:pPr>
            <a:endParaRPr/>
          </a:p>
        </p:txBody>
      </p:sp>
      <p:sp>
        <p:nvSpPr>
          <p:cNvPr id="272" name="Picture Placeholder 5"/>
          <p:cNvSpPr>
            <a:spLocks noGrp="1"/>
          </p:cNvSpPr>
          <p:nvPr>
            <p:ph type="pic" sz="quarter" idx="13"/>
          </p:nvPr>
        </p:nvSpPr>
        <p:spPr>
          <a:xfrm>
            <a:off x="10066715" y="2868669"/>
            <a:ext cx="7562854" cy="7562854"/>
          </a:xfrm>
          <a:prstGeom prst="rect">
            <a:avLst/>
          </a:prstGeom>
        </p:spPr>
        <p:txBody>
          <a:bodyPr lIns="91439" tIns="45719" rIns="91439" bIns="45719" anchor="t">
            <a:noAutofit/>
          </a:bodyPr>
          <a:lstStyle/>
          <a:p>
            <a:endParaRPr/>
          </a:p>
        </p:txBody>
      </p:sp>
      <p:sp>
        <p:nvSpPr>
          <p:cNvPr id="273"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274"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grpSp>
        <p:nvGrpSpPr>
          <p:cNvPr id="277" name="Group 1"/>
          <p:cNvGrpSpPr/>
          <p:nvPr/>
        </p:nvGrpSpPr>
        <p:grpSpPr>
          <a:xfrm>
            <a:off x="667267" y="6612943"/>
            <a:ext cx="1270001" cy="2400704"/>
            <a:chOff x="0" y="1565418"/>
            <a:chExt cx="1270000" cy="2400702"/>
          </a:xfrm>
        </p:grpSpPr>
        <p:sp>
          <p:nvSpPr>
            <p:cNvPr id="275" name="TextBox 10"/>
            <p:cNvSpPr/>
            <p:nvPr/>
          </p:nvSpPr>
          <p:spPr>
            <a:xfrm flipV="1">
              <a:off x="0" y="156541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9" tIns="91439" rIns="91439" bIns="91439" numCol="1" anchor="t">
              <a:spAutoFit/>
            </a:bodyPr>
            <a:lstStyle>
              <a:lvl1pPr algn="l" defTabSz="914400">
                <a:defRPr sz="2200" b="0">
                  <a:latin typeface="Helvetica"/>
                  <a:ea typeface="Helvetica"/>
                  <a:cs typeface="Helvetica"/>
                  <a:sym typeface="Helvetica"/>
                </a:defRPr>
              </a:lvl1pPr>
            </a:lstStyle>
            <a:p>
              <a:r>
                <a:t>BMD Digital   /   2019</a:t>
              </a:r>
            </a:p>
          </p:txBody>
        </p:sp>
        <p:sp>
          <p:nvSpPr>
            <p:cNvPr id="276" name="Straight Connector 11"/>
            <p:cNvSpPr/>
            <p:nvPr/>
          </p:nvSpPr>
          <p:spPr>
            <a:xfrm flipH="1">
              <a:off x="271043" y="2810181"/>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sz="3600" b="0">
                  <a:solidFill>
                    <a:srgbClr val="1A242E"/>
                  </a:solidFill>
                  <a:latin typeface="Helvetica"/>
                  <a:ea typeface="Helvetica"/>
                  <a:cs typeface="Helvetica"/>
                  <a:sym typeface="Helvetica"/>
                </a:defRPr>
              </a:pPr>
              <a:endParaRPr/>
            </a:p>
          </p:txBody>
        </p:sp>
      </p:grpSp>
      <p:sp>
        <p:nvSpPr>
          <p:cNvPr id="278" name="Slide Number"/>
          <p:cNvSpPr txBox="1">
            <a:spLocks noGrp="1"/>
          </p:cNvSpPr>
          <p:nvPr>
            <p:ph type="sldNum" sz="quarter" idx="2"/>
          </p:nvPr>
        </p:nvSpPr>
        <p:spPr>
          <a:xfrm>
            <a:off x="20055857" y="11318622"/>
            <a:ext cx="704127" cy="728981"/>
          </a:xfrm>
          <a:prstGeom prst="rect">
            <a:avLst/>
          </a:prstGeom>
        </p:spPr>
        <p:txBody>
          <a:bodyPr lIns="91439" tIns="91439" rIns="91439" bIns="91439"/>
          <a:lstStyle>
            <a:lvl1pPr algn="l" defTabSz="1828800">
              <a:defRPr sz="3600">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82_Title Slide">
    <p:spTree>
      <p:nvGrpSpPr>
        <p:cNvPr id="1" name=""/>
        <p:cNvGrpSpPr/>
        <p:nvPr/>
      </p:nvGrpSpPr>
      <p:grpSpPr>
        <a:xfrm>
          <a:off x="0" y="0"/>
          <a:ext cx="0" cy="0"/>
          <a:chOff x="0" y="0"/>
          <a:chExt cx="0" cy="0"/>
        </a:xfrm>
      </p:grpSpPr>
      <p:sp>
        <p:nvSpPr>
          <p:cNvPr id="285" name="Shape"/>
          <p:cNvSpPr/>
          <p:nvPr/>
        </p:nvSpPr>
        <p:spPr>
          <a:xfrm rot="21231345">
            <a:off x="-1957230" y="-868916"/>
            <a:ext cx="32281321" cy="10769370"/>
          </a:xfrm>
          <a:custGeom>
            <a:avLst/>
            <a:gdLst/>
            <a:ahLst/>
            <a:cxnLst>
              <a:cxn ang="0">
                <a:pos x="wd2" y="hd2"/>
              </a:cxn>
              <a:cxn ang="5400000">
                <a:pos x="wd2" y="hd2"/>
              </a:cxn>
              <a:cxn ang="10800000">
                <a:pos x="wd2" y="hd2"/>
              </a:cxn>
              <a:cxn ang="16200000">
                <a:pos x="wd2" y="hd2"/>
              </a:cxn>
            </a:cxnLst>
            <a:rect l="0" t="0" r="r" b="b"/>
            <a:pathLst>
              <a:path w="21570" h="21588" extrusionOk="0">
                <a:moveTo>
                  <a:pt x="21540" y="11813"/>
                </a:moveTo>
                <a:cubicBezTo>
                  <a:pt x="21500" y="11789"/>
                  <a:pt x="21500" y="11789"/>
                  <a:pt x="21500" y="11789"/>
                </a:cubicBezTo>
                <a:cubicBezTo>
                  <a:pt x="21318" y="11861"/>
                  <a:pt x="21318" y="11861"/>
                  <a:pt x="21318" y="11861"/>
                </a:cubicBezTo>
                <a:cubicBezTo>
                  <a:pt x="21298" y="11837"/>
                  <a:pt x="21298" y="11837"/>
                  <a:pt x="21298" y="11837"/>
                </a:cubicBezTo>
                <a:cubicBezTo>
                  <a:pt x="21235" y="11873"/>
                  <a:pt x="21235" y="11873"/>
                  <a:pt x="21235" y="11873"/>
                </a:cubicBezTo>
                <a:cubicBezTo>
                  <a:pt x="21196" y="11849"/>
                  <a:pt x="21196" y="11849"/>
                  <a:pt x="21196" y="11849"/>
                </a:cubicBezTo>
                <a:cubicBezTo>
                  <a:pt x="21146" y="11873"/>
                  <a:pt x="21146" y="11873"/>
                  <a:pt x="21146" y="11873"/>
                </a:cubicBezTo>
                <a:cubicBezTo>
                  <a:pt x="21133" y="11944"/>
                  <a:pt x="21133" y="11944"/>
                  <a:pt x="21133" y="11944"/>
                </a:cubicBezTo>
                <a:cubicBezTo>
                  <a:pt x="21123" y="11932"/>
                  <a:pt x="21116" y="11921"/>
                  <a:pt x="21113" y="11921"/>
                </a:cubicBezTo>
                <a:cubicBezTo>
                  <a:pt x="21113" y="11921"/>
                  <a:pt x="21113" y="11921"/>
                  <a:pt x="21113" y="11921"/>
                </a:cubicBezTo>
                <a:cubicBezTo>
                  <a:pt x="21093" y="11921"/>
                  <a:pt x="21093" y="11921"/>
                  <a:pt x="21093" y="11921"/>
                </a:cubicBezTo>
                <a:cubicBezTo>
                  <a:pt x="21030" y="11873"/>
                  <a:pt x="21030" y="11873"/>
                  <a:pt x="21030" y="11873"/>
                </a:cubicBezTo>
                <a:cubicBezTo>
                  <a:pt x="20914" y="11825"/>
                  <a:pt x="20914" y="11825"/>
                  <a:pt x="20914" y="11825"/>
                </a:cubicBezTo>
                <a:cubicBezTo>
                  <a:pt x="20682" y="11897"/>
                  <a:pt x="20682" y="11897"/>
                  <a:pt x="20682" y="11897"/>
                </a:cubicBezTo>
                <a:cubicBezTo>
                  <a:pt x="20540" y="11921"/>
                  <a:pt x="20540" y="11921"/>
                  <a:pt x="20540" y="11921"/>
                </a:cubicBezTo>
                <a:cubicBezTo>
                  <a:pt x="20440" y="11992"/>
                  <a:pt x="20424" y="11909"/>
                  <a:pt x="20367" y="11992"/>
                </a:cubicBezTo>
                <a:cubicBezTo>
                  <a:pt x="20295" y="11980"/>
                  <a:pt x="20295" y="11980"/>
                  <a:pt x="20295" y="11980"/>
                </a:cubicBezTo>
                <a:cubicBezTo>
                  <a:pt x="20162" y="12064"/>
                  <a:pt x="20162" y="12064"/>
                  <a:pt x="20162" y="12064"/>
                </a:cubicBezTo>
                <a:cubicBezTo>
                  <a:pt x="20139" y="12028"/>
                  <a:pt x="20139" y="12028"/>
                  <a:pt x="20139" y="12028"/>
                </a:cubicBezTo>
                <a:cubicBezTo>
                  <a:pt x="20162" y="12016"/>
                  <a:pt x="20162" y="12016"/>
                  <a:pt x="20162" y="12016"/>
                </a:cubicBezTo>
                <a:cubicBezTo>
                  <a:pt x="20222" y="11980"/>
                  <a:pt x="20222" y="11980"/>
                  <a:pt x="20222" y="11980"/>
                </a:cubicBezTo>
                <a:cubicBezTo>
                  <a:pt x="20195" y="11968"/>
                  <a:pt x="20195" y="11968"/>
                  <a:pt x="20195" y="11968"/>
                </a:cubicBezTo>
                <a:cubicBezTo>
                  <a:pt x="19980" y="12004"/>
                  <a:pt x="20016" y="11921"/>
                  <a:pt x="19947" y="11956"/>
                </a:cubicBezTo>
                <a:cubicBezTo>
                  <a:pt x="19940" y="11921"/>
                  <a:pt x="19940" y="11921"/>
                  <a:pt x="19940" y="11921"/>
                </a:cubicBezTo>
                <a:cubicBezTo>
                  <a:pt x="19923" y="11956"/>
                  <a:pt x="19923" y="11956"/>
                  <a:pt x="19923" y="11956"/>
                </a:cubicBezTo>
                <a:cubicBezTo>
                  <a:pt x="19914" y="11932"/>
                  <a:pt x="19914" y="11932"/>
                  <a:pt x="19914" y="11932"/>
                </a:cubicBezTo>
                <a:cubicBezTo>
                  <a:pt x="19914" y="11897"/>
                  <a:pt x="19914" y="11897"/>
                  <a:pt x="19914" y="11897"/>
                </a:cubicBezTo>
                <a:cubicBezTo>
                  <a:pt x="19917" y="11897"/>
                  <a:pt x="19917" y="11897"/>
                  <a:pt x="19917" y="11897"/>
                </a:cubicBezTo>
                <a:cubicBezTo>
                  <a:pt x="19904" y="11873"/>
                  <a:pt x="19904" y="11873"/>
                  <a:pt x="19904" y="11873"/>
                </a:cubicBezTo>
                <a:cubicBezTo>
                  <a:pt x="19960" y="11813"/>
                  <a:pt x="19914" y="11849"/>
                  <a:pt x="19917" y="11837"/>
                </a:cubicBezTo>
                <a:cubicBezTo>
                  <a:pt x="20056" y="11766"/>
                  <a:pt x="20056" y="11766"/>
                  <a:pt x="20056" y="11766"/>
                </a:cubicBezTo>
                <a:cubicBezTo>
                  <a:pt x="20049" y="11754"/>
                  <a:pt x="20049" y="11754"/>
                  <a:pt x="20049" y="11754"/>
                </a:cubicBezTo>
                <a:cubicBezTo>
                  <a:pt x="20039" y="11766"/>
                  <a:pt x="20039" y="11766"/>
                  <a:pt x="20039" y="11766"/>
                </a:cubicBezTo>
                <a:cubicBezTo>
                  <a:pt x="19884" y="11813"/>
                  <a:pt x="19884" y="11813"/>
                  <a:pt x="19884" y="11813"/>
                </a:cubicBezTo>
                <a:cubicBezTo>
                  <a:pt x="19837" y="11873"/>
                  <a:pt x="19837" y="11873"/>
                  <a:pt x="19837" y="11873"/>
                </a:cubicBezTo>
                <a:cubicBezTo>
                  <a:pt x="19788" y="11885"/>
                  <a:pt x="19788" y="11885"/>
                  <a:pt x="19788" y="11885"/>
                </a:cubicBezTo>
                <a:cubicBezTo>
                  <a:pt x="19715" y="11849"/>
                  <a:pt x="19715" y="11849"/>
                  <a:pt x="19715" y="11849"/>
                </a:cubicBezTo>
                <a:cubicBezTo>
                  <a:pt x="19748" y="11825"/>
                  <a:pt x="19748" y="11825"/>
                  <a:pt x="19748" y="11825"/>
                </a:cubicBezTo>
                <a:cubicBezTo>
                  <a:pt x="19718" y="11777"/>
                  <a:pt x="19718" y="11777"/>
                  <a:pt x="19718" y="11777"/>
                </a:cubicBezTo>
                <a:cubicBezTo>
                  <a:pt x="19675" y="11766"/>
                  <a:pt x="19675" y="11766"/>
                  <a:pt x="19675" y="11766"/>
                </a:cubicBezTo>
                <a:cubicBezTo>
                  <a:pt x="19738" y="11670"/>
                  <a:pt x="19725" y="11825"/>
                  <a:pt x="19741" y="11730"/>
                </a:cubicBezTo>
                <a:cubicBezTo>
                  <a:pt x="19755" y="11766"/>
                  <a:pt x="19755" y="11766"/>
                  <a:pt x="19755" y="11766"/>
                </a:cubicBezTo>
                <a:cubicBezTo>
                  <a:pt x="19788" y="11682"/>
                  <a:pt x="19788" y="11682"/>
                  <a:pt x="19788" y="11682"/>
                </a:cubicBezTo>
                <a:cubicBezTo>
                  <a:pt x="19817" y="11718"/>
                  <a:pt x="19817" y="11718"/>
                  <a:pt x="19817" y="11718"/>
                </a:cubicBezTo>
                <a:cubicBezTo>
                  <a:pt x="19904" y="11646"/>
                  <a:pt x="19904" y="11646"/>
                  <a:pt x="19904" y="11646"/>
                </a:cubicBezTo>
                <a:cubicBezTo>
                  <a:pt x="19887" y="11718"/>
                  <a:pt x="19914" y="11670"/>
                  <a:pt x="19914" y="11670"/>
                </a:cubicBezTo>
                <a:cubicBezTo>
                  <a:pt x="19967" y="11682"/>
                  <a:pt x="19967" y="11682"/>
                  <a:pt x="19967" y="11682"/>
                </a:cubicBezTo>
                <a:cubicBezTo>
                  <a:pt x="20049" y="11658"/>
                  <a:pt x="20049" y="11658"/>
                  <a:pt x="20049" y="11658"/>
                </a:cubicBezTo>
                <a:cubicBezTo>
                  <a:pt x="20059" y="11634"/>
                  <a:pt x="20076" y="11623"/>
                  <a:pt x="20096" y="11646"/>
                </a:cubicBezTo>
                <a:cubicBezTo>
                  <a:pt x="20225" y="11587"/>
                  <a:pt x="20225" y="11587"/>
                  <a:pt x="20225" y="11587"/>
                </a:cubicBezTo>
                <a:cubicBezTo>
                  <a:pt x="20255" y="11503"/>
                  <a:pt x="20255" y="11503"/>
                  <a:pt x="20255" y="11503"/>
                </a:cubicBezTo>
                <a:cubicBezTo>
                  <a:pt x="20288" y="11575"/>
                  <a:pt x="20288" y="11575"/>
                  <a:pt x="20288" y="11575"/>
                </a:cubicBezTo>
                <a:cubicBezTo>
                  <a:pt x="20367" y="11551"/>
                  <a:pt x="20367" y="11551"/>
                  <a:pt x="20367" y="11551"/>
                </a:cubicBezTo>
                <a:cubicBezTo>
                  <a:pt x="20401" y="11587"/>
                  <a:pt x="20401" y="11587"/>
                  <a:pt x="20401" y="11587"/>
                </a:cubicBezTo>
                <a:cubicBezTo>
                  <a:pt x="20348" y="11587"/>
                  <a:pt x="20348" y="11587"/>
                  <a:pt x="20348" y="11587"/>
                </a:cubicBezTo>
                <a:cubicBezTo>
                  <a:pt x="20381" y="11694"/>
                  <a:pt x="20381" y="11694"/>
                  <a:pt x="20381" y="11694"/>
                </a:cubicBezTo>
                <a:cubicBezTo>
                  <a:pt x="20361" y="11730"/>
                  <a:pt x="20361" y="11730"/>
                  <a:pt x="20361" y="11730"/>
                </a:cubicBezTo>
                <a:cubicBezTo>
                  <a:pt x="20374" y="11706"/>
                  <a:pt x="20374" y="11706"/>
                  <a:pt x="20374" y="11706"/>
                </a:cubicBezTo>
                <a:cubicBezTo>
                  <a:pt x="20463" y="11634"/>
                  <a:pt x="20463" y="11634"/>
                  <a:pt x="20463" y="11634"/>
                </a:cubicBezTo>
                <a:cubicBezTo>
                  <a:pt x="20540" y="11634"/>
                  <a:pt x="20540" y="11634"/>
                  <a:pt x="20540" y="11634"/>
                </a:cubicBezTo>
                <a:cubicBezTo>
                  <a:pt x="20639" y="11563"/>
                  <a:pt x="20639" y="11563"/>
                  <a:pt x="20639" y="11563"/>
                </a:cubicBezTo>
                <a:cubicBezTo>
                  <a:pt x="20649" y="11623"/>
                  <a:pt x="20649" y="11623"/>
                  <a:pt x="20649" y="11623"/>
                </a:cubicBezTo>
                <a:cubicBezTo>
                  <a:pt x="20719" y="11623"/>
                  <a:pt x="20719" y="11623"/>
                  <a:pt x="20719" y="11623"/>
                </a:cubicBezTo>
                <a:cubicBezTo>
                  <a:pt x="20772" y="11575"/>
                  <a:pt x="20788" y="11563"/>
                  <a:pt x="20788" y="11563"/>
                </a:cubicBezTo>
                <a:cubicBezTo>
                  <a:pt x="20914" y="11515"/>
                  <a:pt x="20914" y="11515"/>
                  <a:pt x="20914" y="11515"/>
                </a:cubicBezTo>
                <a:cubicBezTo>
                  <a:pt x="20914" y="11491"/>
                  <a:pt x="20914" y="11491"/>
                  <a:pt x="20914" y="11491"/>
                </a:cubicBezTo>
                <a:cubicBezTo>
                  <a:pt x="20874" y="11491"/>
                  <a:pt x="20874" y="11491"/>
                  <a:pt x="20874" y="11491"/>
                </a:cubicBezTo>
                <a:cubicBezTo>
                  <a:pt x="20864" y="11444"/>
                  <a:pt x="20864" y="11444"/>
                  <a:pt x="20864" y="11444"/>
                </a:cubicBezTo>
                <a:cubicBezTo>
                  <a:pt x="20864" y="11468"/>
                  <a:pt x="20864" y="11468"/>
                  <a:pt x="20864" y="11468"/>
                </a:cubicBezTo>
                <a:cubicBezTo>
                  <a:pt x="20805" y="11479"/>
                  <a:pt x="20805" y="11479"/>
                  <a:pt x="20805" y="11479"/>
                </a:cubicBezTo>
                <a:cubicBezTo>
                  <a:pt x="20791" y="11503"/>
                  <a:pt x="20791" y="11503"/>
                  <a:pt x="20791" y="11503"/>
                </a:cubicBezTo>
                <a:cubicBezTo>
                  <a:pt x="20709" y="11527"/>
                  <a:pt x="20709" y="11527"/>
                  <a:pt x="20709" y="11527"/>
                </a:cubicBezTo>
                <a:cubicBezTo>
                  <a:pt x="20669" y="11444"/>
                  <a:pt x="20669" y="11444"/>
                  <a:pt x="20669" y="11444"/>
                </a:cubicBezTo>
                <a:cubicBezTo>
                  <a:pt x="20702" y="11372"/>
                  <a:pt x="20702" y="11372"/>
                  <a:pt x="20702" y="11372"/>
                </a:cubicBezTo>
                <a:cubicBezTo>
                  <a:pt x="20738" y="11396"/>
                  <a:pt x="20738" y="11396"/>
                  <a:pt x="20738" y="11396"/>
                </a:cubicBezTo>
                <a:cubicBezTo>
                  <a:pt x="20722" y="11372"/>
                  <a:pt x="20722" y="11372"/>
                  <a:pt x="20722" y="11372"/>
                </a:cubicBezTo>
                <a:cubicBezTo>
                  <a:pt x="20738" y="11348"/>
                  <a:pt x="20738" y="11348"/>
                  <a:pt x="20738" y="11348"/>
                </a:cubicBezTo>
                <a:cubicBezTo>
                  <a:pt x="20546" y="11396"/>
                  <a:pt x="20546" y="11396"/>
                  <a:pt x="20546" y="11396"/>
                </a:cubicBezTo>
                <a:cubicBezTo>
                  <a:pt x="20536" y="11336"/>
                  <a:pt x="20566" y="11384"/>
                  <a:pt x="20556" y="11348"/>
                </a:cubicBezTo>
                <a:cubicBezTo>
                  <a:pt x="20586" y="11336"/>
                  <a:pt x="20586" y="11336"/>
                  <a:pt x="20586" y="11336"/>
                </a:cubicBezTo>
                <a:cubicBezTo>
                  <a:pt x="20599" y="11360"/>
                  <a:pt x="20599" y="11360"/>
                  <a:pt x="20599" y="11360"/>
                </a:cubicBezTo>
                <a:cubicBezTo>
                  <a:pt x="20636" y="11301"/>
                  <a:pt x="20636" y="11301"/>
                  <a:pt x="20636" y="11301"/>
                </a:cubicBezTo>
                <a:cubicBezTo>
                  <a:pt x="20626" y="11289"/>
                  <a:pt x="20626" y="11289"/>
                  <a:pt x="20626" y="11289"/>
                </a:cubicBezTo>
                <a:cubicBezTo>
                  <a:pt x="20729" y="11277"/>
                  <a:pt x="20729" y="11277"/>
                  <a:pt x="20729" y="11277"/>
                </a:cubicBezTo>
                <a:cubicBezTo>
                  <a:pt x="20791" y="11301"/>
                  <a:pt x="20791" y="11301"/>
                  <a:pt x="20791" y="11301"/>
                </a:cubicBezTo>
                <a:cubicBezTo>
                  <a:pt x="20921" y="11229"/>
                  <a:pt x="20921" y="11229"/>
                  <a:pt x="20921" y="11229"/>
                </a:cubicBezTo>
                <a:cubicBezTo>
                  <a:pt x="20927" y="11253"/>
                  <a:pt x="20927" y="11253"/>
                  <a:pt x="20927" y="11253"/>
                </a:cubicBezTo>
                <a:cubicBezTo>
                  <a:pt x="21010" y="11253"/>
                  <a:pt x="21010" y="11253"/>
                  <a:pt x="21010" y="11253"/>
                </a:cubicBezTo>
                <a:cubicBezTo>
                  <a:pt x="21070" y="11217"/>
                  <a:pt x="21070" y="11217"/>
                  <a:pt x="21070" y="11217"/>
                </a:cubicBezTo>
                <a:cubicBezTo>
                  <a:pt x="21070" y="11158"/>
                  <a:pt x="21070" y="11158"/>
                  <a:pt x="21070" y="11158"/>
                </a:cubicBezTo>
                <a:cubicBezTo>
                  <a:pt x="21017" y="11146"/>
                  <a:pt x="21017" y="11146"/>
                  <a:pt x="21017" y="11146"/>
                </a:cubicBezTo>
                <a:cubicBezTo>
                  <a:pt x="20997" y="11146"/>
                  <a:pt x="20997" y="11146"/>
                  <a:pt x="20997" y="11146"/>
                </a:cubicBezTo>
                <a:cubicBezTo>
                  <a:pt x="20825" y="11134"/>
                  <a:pt x="20825" y="11134"/>
                  <a:pt x="20825" y="11134"/>
                </a:cubicBezTo>
                <a:cubicBezTo>
                  <a:pt x="20729" y="11170"/>
                  <a:pt x="20729" y="11170"/>
                  <a:pt x="20729" y="11170"/>
                </a:cubicBezTo>
                <a:cubicBezTo>
                  <a:pt x="20460" y="11265"/>
                  <a:pt x="20460" y="11265"/>
                  <a:pt x="20460" y="11265"/>
                </a:cubicBezTo>
                <a:cubicBezTo>
                  <a:pt x="20424" y="11241"/>
                  <a:pt x="20424" y="11241"/>
                  <a:pt x="20424" y="11241"/>
                </a:cubicBezTo>
                <a:cubicBezTo>
                  <a:pt x="20437" y="11217"/>
                  <a:pt x="20437" y="11217"/>
                  <a:pt x="20437" y="11217"/>
                </a:cubicBezTo>
                <a:cubicBezTo>
                  <a:pt x="20520" y="11158"/>
                  <a:pt x="20520" y="11158"/>
                  <a:pt x="20520" y="11158"/>
                </a:cubicBezTo>
                <a:cubicBezTo>
                  <a:pt x="20520" y="11181"/>
                  <a:pt x="20520" y="11181"/>
                  <a:pt x="20520" y="11181"/>
                </a:cubicBezTo>
                <a:cubicBezTo>
                  <a:pt x="20566" y="11122"/>
                  <a:pt x="20566" y="11122"/>
                  <a:pt x="20566" y="11122"/>
                </a:cubicBezTo>
                <a:cubicBezTo>
                  <a:pt x="20606" y="11026"/>
                  <a:pt x="20606" y="11026"/>
                  <a:pt x="20606" y="11026"/>
                </a:cubicBezTo>
                <a:cubicBezTo>
                  <a:pt x="20593" y="11086"/>
                  <a:pt x="20626" y="11038"/>
                  <a:pt x="20619" y="11086"/>
                </a:cubicBezTo>
                <a:cubicBezTo>
                  <a:pt x="20669" y="11086"/>
                  <a:pt x="20669" y="11086"/>
                  <a:pt x="20669" y="11086"/>
                </a:cubicBezTo>
                <a:cubicBezTo>
                  <a:pt x="20695" y="11086"/>
                  <a:pt x="20695" y="11086"/>
                  <a:pt x="20695" y="11086"/>
                </a:cubicBezTo>
                <a:cubicBezTo>
                  <a:pt x="20752" y="11050"/>
                  <a:pt x="20752" y="11050"/>
                  <a:pt x="20752" y="11050"/>
                </a:cubicBezTo>
                <a:cubicBezTo>
                  <a:pt x="20878" y="11015"/>
                  <a:pt x="20878" y="11015"/>
                  <a:pt x="20878" y="11015"/>
                </a:cubicBezTo>
                <a:cubicBezTo>
                  <a:pt x="20921" y="10991"/>
                  <a:pt x="20921" y="10991"/>
                  <a:pt x="20921" y="10991"/>
                </a:cubicBezTo>
                <a:cubicBezTo>
                  <a:pt x="20914" y="10943"/>
                  <a:pt x="20914" y="10943"/>
                  <a:pt x="20914" y="10943"/>
                </a:cubicBezTo>
                <a:cubicBezTo>
                  <a:pt x="20980" y="10991"/>
                  <a:pt x="20927" y="10943"/>
                  <a:pt x="20941" y="10943"/>
                </a:cubicBezTo>
                <a:cubicBezTo>
                  <a:pt x="20960" y="10955"/>
                  <a:pt x="20960" y="10955"/>
                  <a:pt x="20960" y="10955"/>
                </a:cubicBezTo>
                <a:cubicBezTo>
                  <a:pt x="21285" y="10824"/>
                  <a:pt x="21010" y="10931"/>
                  <a:pt x="21050" y="10895"/>
                </a:cubicBezTo>
                <a:cubicBezTo>
                  <a:pt x="21133" y="10872"/>
                  <a:pt x="21133" y="10872"/>
                  <a:pt x="21133" y="10872"/>
                </a:cubicBezTo>
                <a:cubicBezTo>
                  <a:pt x="21126" y="10895"/>
                  <a:pt x="21126" y="10895"/>
                  <a:pt x="21126" y="10895"/>
                </a:cubicBezTo>
                <a:cubicBezTo>
                  <a:pt x="21166" y="10848"/>
                  <a:pt x="21166" y="10848"/>
                  <a:pt x="21166" y="10848"/>
                </a:cubicBezTo>
                <a:cubicBezTo>
                  <a:pt x="21219" y="10860"/>
                  <a:pt x="21219" y="10860"/>
                  <a:pt x="21219" y="10860"/>
                </a:cubicBezTo>
                <a:cubicBezTo>
                  <a:pt x="21249" y="10812"/>
                  <a:pt x="21249" y="10812"/>
                  <a:pt x="21249" y="10812"/>
                </a:cubicBezTo>
                <a:cubicBezTo>
                  <a:pt x="21275" y="10848"/>
                  <a:pt x="21275" y="10848"/>
                  <a:pt x="21275" y="10848"/>
                </a:cubicBezTo>
                <a:cubicBezTo>
                  <a:pt x="21318" y="10836"/>
                  <a:pt x="21318" y="10836"/>
                  <a:pt x="21318" y="10836"/>
                </a:cubicBezTo>
                <a:cubicBezTo>
                  <a:pt x="21298" y="10812"/>
                  <a:pt x="21298" y="10812"/>
                  <a:pt x="21298" y="10812"/>
                </a:cubicBezTo>
                <a:cubicBezTo>
                  <a:pt x="21308" y="10788"/>
                  <a:pt x="21308" y="10788"/>
                  <a:pt x="21308" y="10788"/>
                </a:cubicBezTo>
                <a:cubicBezTo>
                  <a:pt x="21318" y="10788"/>
                  <a:pt x="21318" y="10788"/>
                  <a:pt x="21318" y="10788"/>
                </a:cubicBezTo>
                <a:cubicBezTo>
                  <a:pt x="21318" y="10728"/>
                  <a:pt x="21318" y="10728"/>
                  <a:pt x="21318" y="10728"/>
                </a:cubicBezTo>
                <a:cubicBezTo>
                  <a:pt x="21302" y="10657"/>
                  <a:pt x="21302" y="10657"/>
                  <a:pt x="21302" y="10657"/>
                </a:cubicBezTo>
                <a:cubicBezTo>
                  <a:pt x="21494" y="10633"/>
                  <a:pt x="21494" y="10633"/>
                  <a:pt x="21494" y="10633"/>
                </a:cubicBezTo>
                <a:cubicBezTo>
                  <a:pt x="21474" y="10585"/>
                  <a:pt x="21474" y="10585"/>
                  <a:pt x="21474" y="10585"/>
                </a:cubicBezTo>
                <a:cubicBezTo>
                  <a:pt x="21494" y="10574"/>
                  <a:pt x="21494" y="10574"/>
                  <a:pt x="21494" y="10574"/>
                </a:cubicBezTo>
                <a:cubicBezTo>
                  <a:pt x="21255" y="10609"/>
                  <a:pt x="21255" y="10609"/>
                  <a:pt x="21255" y="10609"/>
                </a:cubicBezTo>
                <a:cubicBezTo>
                  <a:pt x="20798" y="10585"/>
                  <a:pt x="20798" y="10585"/>
                  <a:pt x="20798" y="10585"/>
                </a:cubicBezTo>
                <a:cubicBezTo>
                  <a:pt x="20888" y="10526"/>
                  <a:pt x="20888" y="10526"/>
                  <a:pt x="20888" y="10526"/>
                </a:cubicBezTo>
                <a:cubicBezTo>
                  <a:pt x="20878" y="10514"/>
                  <a:pt x="20878" y="10514"/>
                  <a:pt x="20878" y="10514"/>
                </a:cubicBezTo>
                <a:cubicBezTo>
                  <a:pt x="20818" y="10526"/>
                  <a:pt x="20818" y="10526"/>
                  <a:pt x="20818" y="10526"/>
                </a:cubicBezTo>
                <a:cubicBezTo>
                  <a:pt x="20374" y="10562"/>
                  <a:pt x="20374" y="10562"/>
                  <a:pt x="20374" y="10562"/>
                </a:cubicBezTo>
                <a:cubicBezTo>
                  <a:pt x="20278" y="10585"/>
                  <a:pt x="20278" y="10585"/>
                  <a:pt x="20278" y="10585"/>
                </a:cubicBezTo>
                <a:cubicBezTo>
                  <a:pt x="20222" y="10562"/>
                  <a:pt x="20222" y="10562"/>
                  <a:pt x="20222" y="10562"/>
                </a:cubicBezTo>
                <a:cubicBezTo>
                  <a:pt x="20129" y="10597"/>
                  <a:pt x="20129" y="10597"/>
                  <a:pt x="20129" y="10597"/>
                </a:cubicBezTo>
                <a:cubicBezTo>
                  <a:pt x="20102" y="10585"/>
                  <a:pt x="20102" y="10585"/>
                  <a:pt x="20102" y="10585"/>
                </a:cubicBezTo>
                <a:cubicBezTo>
                  <a:pt x="20205" y="10430"/>
                  <a:pt x="20205" y="10430"/>
                  <a:pt x="20205" y="10430"/>
                </a:cubicBezTo>
                <a:cubicBezTo>
                  <a:pt x="20218" y="10550"/>
                  <a:pt x="20235" y="10419"/>
                  <a:pt x="20258" y="10454"/>
                </a:cubicBezTo>
                <a:cubicBezTo>
                  <a:pt x="20238" y="10419"/>
                  <a:pt x="20238" y="10419"/>
                  <a:pt x="20238" y="10419"/>
                </a:cubicBezTo>
                <a:cubicBezTo>
                  <a:pt x="20321" y="10430"/>
                  <a:pt x="20321" y="10430"/>
                  <a:pt x="20321" y="10430"/>
                </a:cubicBezTo>
                <a:cubicBezTo>
                  <a:pt x="20285" y="10419"/>
                  <a:pt x="20291" y="10395"/>
                  <a:pt x="20298" y="10383"/>
                </a:cubicBezTo>
                <a:cubicBezTo>
                  <a:pt x="20357" y="10395"/>
                  <a:pt x="20357" y="10395"/>
                  <a:pt x="20357" y="10395"/>
                </a:cubicBezTo>
                <a:cubicBezTo>
                  <a:pt x="20341" y="10335"/>
                  <a:pt x="20341" y="10335"/>
                  <a:pt x="20341" y="10335"/>
                </a:cubicBezTo>
                <a:cubicBezTo>
                  <a:pt x="20374" y="10299"/>
                  <a:pt x="20374" y="10299"/>
                  <a:pt x="20374" y="10299"/>
                </a:cubicBezTo>
                <a:cubicBezTo>
                  <a:pt x="20361" y="10275"/>
                  <a:pt x="20361" y="10275"/>
                  <a:pt x="20361" y="10275"/>
                </a:cubicBezTo>
                <a:cubicBezTo>
                  <a:pt x="20391" y="10252"/>
                  <a:pt x="20391" y="10252"/>
                  <a:pt x="20391" y="10252"/>
                </a:cubicBezTo>
                <a:cubicBezTo>
                  <a:pt x="20397" y="10156"/>
                  <a:pt x="20397" y="10156"/>
                  <a:pt x="20397" y="10156"/>
                </a:cubicBezTo>
                <a:cubicBezTo>
                  <a:pt x="20374" y="10156"/>
                  <a:pt x="20374" y="10156"/>
                  <a:pt x="20374" y="10156"/>
                </a:cubicBezTo>
                <a:cubicBezTo>
                  <a:pt x="20348" y="10216"/>
                  <a:pt x="20348" y="10216"/>
                  <a:pt x="20348" y="10216"/>
                </a:cubicBezTo>
                <a:cubicBezTo>
                  <a:pt x="20308" y="10192"/>
                  <a:pt x="20308" y="10192"/>
                  <a:pt x="20308" y="10192"/>
                </a:cubicBezTo>
                <a:cubicBezTo>
                  <a:pt x="20288" y="10228"/>
                  <a:pt x="20288" y="10228"/>
                  <a:pt x="20288" y="10228"/>
                </a:cubicBezTo>
                <a:cubicBezTo>
                  <a:pt x="20295" y="10287"/>
                  <a:pt x="20295" y="10287"/>
                  <a:pt x="20295" y="10287"/>
                </a:cubicBezTo>
                <a:cubicBezTo>
                  <a:pt x="20232" y="10359"/>
                  <a:pt x="20232" y="10359"/>
                  <a:pt x="20232" y="10359"/>
                </a:cubicBezTo>
                <a:cubicBezTo>
                  <a:pt x="20225" y="10311"/>
                  <a:pt x="20225" y="10311"/>
                  <a:pt x="20225" y="10311"/>
                </a:cubicBezTo>
                <a:cubicBezTo>
                  <a:pt x="20192" y="10323"/>
                  <a:pt x="20192" y="10323"/>
                  <a:pt x="20192" y="10323"/>
                </a:cubicBezTo>
                <a:cubicBezTo>
                  <a:pt x="20139" y="10323"/>
                  <a:pt x="20139" y="10323"/>
                  <a:pt x="20139" y="10323"/>
                </a:cubicBezTo>
                <a:cubicBezTo>
                  <a:pt x="20139" y="10275"/>
                  <a:pt x="20139" y="10275"/>
                  <a:pt x="20139" y="10275"/>
                </a:cubicBezTo>
                <a:cubicBezTo>
                  <a:pt x="20116" y="10311"/>
                  <a:pt x="20116" y="10311"/>
                  <a:pt x="20116" y="10311"/>
                </a:cubicBezTo>
                <a:cubicBezTo>
                  <a:pt x="20069" y="10192"/>
                  <a:pt x="20126" y="10264"/>
                  <a:pt x="20129" y="10252"/>
                </a:cubicBezTo>
                <a:cubicBezTo>
                  <a:pt x="20102" y="10228"/>
                  <a:pt x="20102" y="10228"/>
                  <a:pt x="20102" y="10228"/>
                </a:cubicBezTo>
                <a:cubicBezTo>
                  <a:pt x="20076" y="10299"/>
                  <a:pt x="20076" y="10299"/>
                  <a:pt x="20076" y="10299"/>
                </a:cubicBezTo>
                <a:cubicBezTo>
                  <a:pt x="20083" y="10311"/>
                  <a:pt x="20083" y="10311"/>
                  <a:pt x="20083" y="10311"/>
                </a:cubicBezTo>
                <a:cubicBezTo>
                  <a:pt x="20049" y="10359"/>
                  <a:pt x="20049" y="10359"/>
                  <a:pt x="20049" y="10359"/>
                </a:cubicBezTo>
                <a:cubicBezTo>
                  <a:pt x="20059" y="10383"/>
                  <a:pt x="20059" y="10383"/>
                  <a:pt x="20059" y="10383"/>
                </a:cubicBezTo>
                <a:cubicBezTo>
                  <a:pt x="20076" y="10359"/>
                  <a:pt x="20076" y="10359"/>
                  <a:pt x="20076" y="10359"/>
                </a:cubicBezTo>
                <a:cubicBezTo>
                  <a:pt x="20122" y="10454"/>
                  <a:pt x="20102" y="10335"/>
                  <a:pt x="20139" y="10359"/>
                </a:cubicBezTo>
                <a:cubicBezTo>
                  <a:pt x="20185" y="10407"/>
                  <a:pt x="20185" y="10407"/>
                  <a:pt x="20185" y="10407"/>
                </a:cubicBezTo>
                <a:cubicBezTo>
                  <a:pt x="20152" y="10454"/>
                  <a:pt x="20152" y="10454"/>
                  <a:pt x="20152" y="10454"/>
                </a:cubicBezTo>
                <a:cubicBezTo>
                  <a:pt x="20142" y="10454"/>
                  <a:pt x="20142" y="10454"/>
                  <a:pt x="20142" y="10454"/>
                </a:cubicBezTo>
                <a:cubicBezTo>
                  <a:pt x="19950" y="10621"/>
                  <a:pt x="19947" y="10633"/>
                  <a:pt x="19980" y="10609"/>
                </a:cubicBezTo>
                <a:cubicBezTo>
                  <a:pt x="19980" y="10609"/>
                  <a:pt x="19990" y="10597"/>
                  <a:pt x="20000" y="10597"/>
                </a:cubicBezTo>
                <a:cubicBezTo>
                  <a:pt x="20026" y="10585"/>
                  <a:pt x="20056" y="10574"/>
                  <a:pt x="20049" y="10597"/>
                </a:cubicBezTo>
                <a:cubicBezTo>
                  <a:pt x="20016" y="10609"/>
                  <a:pt x="20000" y="10609"/>
                  <a:pt x="19990" y="10609"/>
                </a:cubicBezTo>
                <a:cubicBezTo>
                  <a:pt x="19900" y="10657"/>
                  <a:pt x="19900" y="10657"/>
                  <a:pt x="19900" y="10657"/>
                </a:cubicBezTo>
                <a:cubicBezTo>
                  <a:pt x="19967" y="10562"/>
                  <a:pt x="19967" y="10562"/>
                  <a:pt x="19967" y="10562"/>
                </a:cubicBezTo>
                <a:cubicBezTo>
                  <a:pt x="19900" y="10585"/>
                  <a:pt x="19953" y="10574"/>
                  <a:pt x="19947" y="10574"/>
                </a:cubicBezTo>
                <a:cubicBezTo>
                  <a:pt x="19900" y="10585"/>
                  <a:pt x="19900" y="10585"/>
                  <a:pt x="19900" y="10585"/>
                </a:cubicBezTo>
                <a:cubicBezTo>
                  <a:pt x="19884" y="10621"/>
                  <a:pt x="19884" y="10621"/>
                  <a:pt x="19884" y="10621"/>
                </a:cubicBezTo>
                <a:cubicBezTo>
                  <a:pt x="19837" y="10657"/>
                  <a:pt x="19837" y="10657"/>
                  <a:pt x="19837" y="10657"/>
                </a:cubicBezTo>
                <a:cubicBezTo>
                  <a:pt x="19781" y="10633"/>
                  <a:pt x="19781" y="10633"/>
                  <a:pt x="19781" y="10633"/>
                </a:cubicBezTo>
                <a:cubicBezTo>
                  <a:pt x="19781" y="10609"/>
                  <a:pt x="19781" y="10609"/>
                  <a:pt x="19781" y="10609"/>
                </a:cubicBezTo>
                <a:cubicBezTo>
                  <a:pt x="19788" y="10574"/>
                  <a:pt x="19817" y="10574"/>
                  <a:pt x="19844" y="10574"/>
                </a:cubicBezTo>
                <a:cubicBezTo>
                  <a:pt x="19864" y="10526"/>
                  <a:pt x="19887" y="10502"/>
                  <a:pt x="19907" y="10490"/>
                </a:cubicBezTo>
                <a:cubicBezTo>
                  <a:pt x="19900" y="10454"/>
                  <a:pt x="19900" y="10454"/>
                  <a:pt x="19900" y="10454"/>
                </a:cubicBezTo>
                <a:cubicBezTo>
                  <a:pt x="19884" y="10466"/>
                  <a:pt x="19894" y="10478"/>
                  <a:pt x="19890" y="10490"/>
                </a:cubicBezTo>
                <a:cubicBezTo>
                  <a:pt x="19844" y="10502"/>
                  <a:pt x="19844" y="10502"/>
                  <a:pt x="19844" y="10502"/>
                </a:cubicBezTo>
                <a:cubicBezTo>
                  <a:pt x="19844" y="10550"/>
                  <a:pt x="19844" y="10550"/>
                  <a:pt x="19844" y="10550"/>
                </a:cubicBezTo>
                <a:cubicBezTo>
                  <a:pt x="19788" y="10550"/>
                  <a:pt x="19788" y="10550"/>
                  <a:pt x="19788" y="10550"/>
                </a:cubicBezTo>
                <a:cubicBezTo>
                  <a:pt x="19685" y="10645"/>
                  <a:pt x="19685" y="10645"/>
                  <a:pt x="19685" y="10645"/>
                </a:cubicBezTo>
                <a:cubicBezTo>
                  <a:pt x="19582" y="10681"/>
                  <a:pt x="19582" y="10681"/>
                  <a:pt x="19582" y="10681"/>
                </a:cubicBezTo>
                <a:cubicBezTo>
                  <a:pt x="19576" y="10705"/>
                  <a:pt x="19576" y="10705"/>
                  <a:pt x="19576" y="10705"/>
                </a:cubicBezTo>
                <a:cubicBezTo>
                  <a:pt x="19476" y="10788"/>
                  <a:pt x="19476" y="10788"/>
                  <a:pt x="19476" y="10788"/>
                </a:cubicBezTo>
                <a:cubicBezTo>
                  <a:pt x="19440" y="10764"/>
                  <a:pt x="19440" y="10764"/>
                  <a:pt x="19440" y="10764"/>
                </a:cubicBezTo>
                <a:cubicBezTo>
                  <a:pt x="19470" y="10717"/>
                  <a:pt x="19470" y="10717"/>
                  <a:pt x="19470" y="10717"/>
                </a:cubicBezTo>
                <a:cubicBezTo>
                  <a:pt x="19453" y="10633"/>
                  <a:pt x="19440" y="10717"/>
                  <a:pt x="19420" y="10705"/>
                </a:cubicBezTo>
                <a:cubicBezTo>
                  <a:pt x="19390" y="10657"/>
                  <a:pt x="19367" y="10705"/>
                  <a:pt x="19340" y="10705"/>
                </a:cubicBezTo>
                <a:cubicBezTo>
                  <a:pt x="19334" y="10788"/>
                  <a:pt x="19334" y="10788"/>
                  <a:pt x="19334" y="10788"/>
                </a:cubicBezTo>
                <a:cubicBezTo>
                  <a:pt x="19291" y="10812"/>
                  <a:pt x="19291" y="10812"/>
                  <a:pt x="19291" y="10812"/>
                </a:cubicBezTo>
                <a:cubicBezTo>
                  <a:pt x="19291" y="10752"/>
                  <a:pt x="19291" y="10752"/>
                  <a:pt x="19291" y="10752"/>
                </a:cubicBezTo>
                <a:cubicBezTo>
                  <a:pt x="19251" y="10740"/>
                  <a:pt x="19251" y="10740"/>
                  <a:pt x="19251" y="10740"/>
                </a:cubicBezTo>
                <a:cubicBezTo>
                  <a:pt x="19251" y="10812"/>
                  <a:pt x="19251" y="10812"/>
                  <a:pt x="19251" y="10812"/>
                </a:cubicBezTo>
                <a:cubicBezTo>
                  <a:pt x="19277" y="10824"/>
                  <a:pt x="19277" y="10824"/>
                  <a:pt x="19277" y="10824"/>
                </a:cubicBezTo>
                <a:cubicBezTo>
                  <a:pt x="19264" y="10848"/>
                  <a:pt x="19264" y="10848"/>
                  <a:pt x="19264" y="10848"/>
                </a:cubicBezTo>
                <a:cubicBezTo>
                  <a:pt x="19277" y="10848"/>
                  <a:pt x="19277" y="10848"/>
                  <a:pt x="19277" y="10848"/>
                </a:cubicBezTo>
                <a:cubicBezTo>
                  <a:pt x="19317" y="10883"/>
                  <a:pt x="19317" y="10883"/>
                  <a:pt x="19317" y="10883"/>
                </a:cubicBezTo>
                <a:cubicBezTo>
                  <a:pt x="19311" y="10883"/>
                  <a:pt x="19297" y="10883"/>
                  <a:pt x="19284" y="10883"/>
                </a:cubicBezTo>
                <a:cubicBezTo>
                  <a:pt x="19264" y="10931"/>
                  <a:pt x="19264" y="10931"/>
                  <a:pt x="19264" y="10931"/>
                </a:cubicBezTo>
                <a:cubicBezTo>
                  <a:pt x="19208" y="10931"/>
                  <a:pt x="19208" y="10931"/>
                  <a:pt x="19208" y="10931"/>
                </a:cubicBezTo>
                <a:cubicBezTo>
                  <a:pt x="19218" y="10883"/>
                  <a:pt x="19218" y="10883"/>
                  <a:pt x="19218" y="10883"/>
                </a:cubicBezTo>
                <a:cubicBezTo>
                  <a:pt x="19181" y="10907"/>
                  <a:pt x="19181" y="10907"/>
                  <a:pt x="19181" y="10907"/>
                </a:cubicBezTo>
                <a:cubicBezTo>
                  <a:pt x="19175" y="10955"/>
                  <a:pt x="19175" y="10955"/>
                  <a:pt x="19175" y="10955"/>
                </a:cubicBezTo>
                <a:cubicBezTo>
                  <a:pt x="19162" y="10991"/>
                  <a:pt x="19152" y="10955"/>
                  <a:pt x="19138" y="10943"/>
                </a:cubicBezTo>
                <a:cubicBezTo>
                  <a:pt x="19138" y="10907"/>
                  <a:pt x="19138" y="10907"/>
                  <a:pt x="19138" y="10907"/>
                </a:cubicBezTo>
                <a:cubicBezTo>
                  <a:pt x="19128" y="10931"/>
                  <a:pt x="19128" y="10931"/>
                  <a:pt x="19128" y="10931"/>
                </a:cubicBezTo>
                <a:cubicBezTo>
                  <a:pt x="19032" y="10895"/>
                  <a:pt x="19032" y="10895"/>
                  <a:pt x="19032" y="10895"/>
                </a:cubicBezTo>
                <a:cubicBezTo>
                  <a:pt x="19065" y="10860"/>
                  <a:pt x="19065" y="10860"/>
                  <a:pt x="19065" y="10860"/>
                </a:cubicBezTo>
                <a:cubicBezTo>
                  <a:pt x="18999" y="10872"/>
                  <a:pt x="18999" y="10872"/>
                  <a:pt x="18999" y="10872"/>
                </a:cubicBezTo>
                <a:cubicBezTo>
                  <a:pt x="18969" y="10883"/>
                  <a:pt x="18969" y="10883"/>
                  <a:pt x="18969" y="10883"/>
                </a:cubicBezTo>
                <a:cubicBezTo>
                  <a:pt x="18969" y="10872"/>
                  <a:pt x="18969" y="10872"/>
                  <a:pt x="18969" y="10872"/>
                </a:cubicBezTo>
                <a:cubicBezTo>
                  <a:pt x="18966" y="10991"/>
                  <a:pt x="18920" y="10967"/>
                  <a:pt x="18916" y="10943"/>
                </a:cubicBezTo>
                <a:cubicBezTo>
                  <a:pt x="18794" y="10943"/>
                  <a:pt x="18728" y="11062"/>
                  <a:pt x="18704" y="11015"/>
                </a:cubicBezTo>
                <a:cubicBezTo>
                  <a:pt x="18757" y="11003"/>
                  <a:pt x="18714" y="11003"/>
                  <a:pt x="18718" y="10991"/>
                </a:cubicBezTo>
                <a:cubicBezTo>
                  <a:pt x="18827" y="10919"/>
                  <a:pt x="18827" y="10919"/>
                  <a:pt x="18827" y="10919"/>
                </a:cubicBezTo>
                <a:cubicBezTo>
                  <a:pt x="18827" y="10943"/>
                  <a:pt x="18827" y="10943"/>
                  <a:pt x="18827" y="10943"/>
                </a:cubicBezTo>
                <a:cubicBezTo>
                  <a:pt x="18860" y="10907"/>
                  <a:pt x="18860" y="10907"/>
                  <a:pt x="18860" y="10907"/>
                </a:cubicBezTo>
                <a:cubicBezTo>
                  <a:pt x="18943" y="10752"/>
                  <a:pt x="18943" y="10752"/>
                  <a:pt x="18943" y="10752"/>
                </a:cubicBezTo>
                <a:cubicBezTo>
                  <a:pt x="18956" y="10788"/>
                  <a:pt x="18956" y="10788"/>
                  <a:pt x="18956" y="10788"/>
                </a:cubicBezTo>
                <a:cubicBezTo>
                  <a:pt x="19049" y="10705"/>
                  <a:pt x="19049" y="10705"/>
                  <a:pt x="19049" y="10705"/>
                </a:cubicBezTo>
                <a:cubicBezTo>
                  <a:pt x="19046" y="10693"/>
                  <a:pt x="19032" y="10681"/>
                  <a:pt x="19032" y="10705"/>
                </a:cubicBezTo>
                <a:cubicBezTo>
                  <a:pt x="19016" y="10693"/>
                  <a:pt x="18993" y="10800"/>
                  <a:pt x="18956" y="10740"/>
                </a:cubicBezTo>
                <a:cubicBezTo>
                  <a:pt x="18897" y="10740"/>
                  <a:pt x="18897" y="10740"/>
                  <a:pt x="18897" y="10740"/>
                </a:cubicBezTo>
                <a:cubicBezTo>
                  <a:pt x="18860" y="10788"/>
                  <a:pt x="18860" y="10788"/>
                  <a:pt x="18860" y="10788"/>
                </a:cubicBezTo>
                <a:cubicBezTo>
                  <a:pt x="18870" y="10752"/>
                  <a:pt x="18857" y="10776"/>
                  <a:pt x="18857" y="10764"/>
                </a:cubicBezTo>
                <a:cubicBezTo>
                  <a:pt x="18847" y="10788"/>
                  <a:pt x="18847" y="10788"/>
                  <a:pt x="18847" y="10788"/>
                </a:cubicBezTo>
                <a:cubicBezTo>
                  <a:pt x="18794" y="10788"/>
                  <a:pt x="18794" y="10788"/>
                  <a:pt x="18794" y="10788"/>
                </a:cubicBezTo>
                <a:cubicBezTo>
                  <a:pt x="18787" y="10836"/>
                  <a:pt x="18787" y="10836"/>
                  <a:pt x="18787" y="10836"/>
                </a:cubicBezTo>
                <a:cubicBezTo>
                  <a:pt x="18711" y="10883"/>
                  <a:pt x="18711" y="10883"/>
                  <a:pt x="18711" y="10883"/>
                </a:cubicBezTo>
                <a:cubicBezTo>
                  <a:pt x="18661" y="10812"/>
                  <a:pt x="18661" y="10812"/>
                  <a:pt x="18661" y="10812"/>
                </a:cubicBezTo>
                <a:cubicBezTo>
                  <a:pt x="18651" y="10848"/>
                  <a:pt x="18651" y="10848"/>
                  <a:pt x="18651" y="10848"/>
                </a:cubicBezTo>
                <a:cubicBezTo>
                  <a:pt x="18641" y="10836"/>
                  <a:pt x="18641" y="10836"/>
                  <a:pt x="18641" y="10836"/>
                </a:cubicBezTo>
                <a:cubicBezTo>
                  <a:pt x="18602" y="10883"/>
                  <a:pt x="18602" y="10883"/>
                  <a:pt x="18602" y="10883"/>
                </a:cubicBezTo>
                <a:cubicBezTo>
                  <a:pt x="18608" y="10895"/>
                  <a:pt x="18608" y="10895"/>
                  <a:pt x="18608" y="10895"/>
                </a:cubicBezTo>
                <a:cubicBezTo>
                  <a:pt x="18525" y="10955"/>
                  <a:pt x="18525" y="10955"/>
                  <a:pt x="18525" y="10955"/>
                </a:cubicBezTo>
                <a:cubicBezTo>
                  <a:pt x="18516" y="10943"/>
                  <a:pt x="18509" y="10943"/>
                  <a:pt x="18502" y="10931"/>
                </a:cubicBezTo>
                <a:cubicBezTo>
                  <a:pt x="18482" y="10955"/>
                  <a:pt x="18469" y="10967"/>
                  <a:pt x="18463" y="10979"/>
                </a:cubicBezTo>
                <a:cubicBezTo>
                  <a:pt x="18459" y="10979"/>
                  <a:pt x="18459" y="10979"/>
                  <a:pt x="18459" y="10979"/>
                </a:cubicBezTo>
                <a:cubicBezTo>
                  <a:pt x="18436" y="11026"/>
                  <a:pt x="18436" y="11026"/>
                  <a:pt x="18436" y="11026"/>
                </a:cubicBezTo>
                <a:cubicBezTo>
                  <a:pt x="18383" y="11015"/>
                  <a:pt x="18383" y="11015"/>
                  <a:pt x="18383" y="11015"/>
                </a:cubicBezTo>
                <a:cubicBezTo>
                  <a:pt x="18343" y="11015"/>
                  <a:pt x="18343" y="11015"/>
                  <a:pt x="18343" y="11015"/>
                </a:cubicBezTo>
                <a:cubicBezTo>
                  <a:pt x="18343" y="11050"/>
                  <a:pt x="18343" y="11050"/>
                  <a:pt x="18343" y="11050"/>
                </a:cubicBezTo>
                <a:cubicBezTo>
                  <a:pt x="18370" y="11015"/>
                  <a:pt x="18370" y="11015"/>
                  <a:pt x="18370" y="11015"/>
                </a:cubicBezTo>
                <a:cubicBezTo>
                  <a:pt x="18403" y="11038"/>
                  <a:pt x="18403" y="11038"/>
                  <a:pt x="18403" y="11038"/>
                </a:cubicBezTo>
                <a:cubicBezTo>
                  <a:pt x="18390" y="11074"/>
                  <a:pt x="18390" y="11074"/>
                  <a:pt x="18390" y="11074"/>
                </a:cubicBezTo>
                <a:cubicBezTo>
                  <a:pt x="18350" y="11086"/>
                  <a:pt x="18350" y="11086"/>
                  <a:pt x="18350" y="11086"/>
                </a:cubicBezTo>
                <a:cubicBezTo>
                  <a:pt x="18337" y="11074"/>
                  <a:pt x="18337" y="11074"/>
                  <a:pt x="18337" y="11074"/>
                </a:cubicBezTo>
                <a:cubicBezTo>
                  <a:pt x="18300" y="11110"/>
                  <a:pt x="18300" y="11110"/>
                  <a:pt x="18300" y="11110"/>
                </a:cubicBezTo>
                <a:cubicBezTo>
                  <a:pt x="18214" y="11110"/>
                  <a:pt x="18214" y="11110"/>
                  <a:pt x="18214" y="11110"/>
                </a:cubicBezTo>
                <a:cubicBezTo>
                  <a:pt x="18217" y="11217"/>
                  <a:pt x="18217" y="11217"/>
                  <a:pt x="18217" y="11217"/>
                </a:cubicBezTo>
                <a:cubicBezTo>
                  <a:pt x="18171" y="11205"/>
                  <a:pt x="18144" y="11181"/>
                  <a:pt x="18128" y="11170"/>
                </a:cubicBezTo>
                <a:cubicBezTo>
                  <a:pt x="18098" y="11193"/>
                  <a:pt x="18098" y="11193"/>
                  <a:pt x="18098" y="11193"/>
                </a:cubicBezTo>
                <a:cubicBezTo>
                  <a:pt x="18082" y="11170"/>
                  <a:pt x="18082" y="11170"/>
                  <a:pt x="18082" y="11170"/>
                </a:cubicBezTo>
                <a:cubicBezTo>
                  <a:pt x="18042" y="11193"/>
                  <a:pt x="18042" y="11193"/>
                  <a:pt x="18042" y="11193"/>
                </a:cubicBezTo>
                <a:cubicBezTo>
                  <a:pt x="18009" y="11265"/>
                  <a:pt x="18009" y="11265"/>
                  <a:pt x="18009" y="11265"/>
                </a:cubicBezTo>
                <a:cubicBezTo>
                  <a:pt x="17906" y="11289"/>
                  <a:pt x="17906" y="11289"/>
                  <a:pt x="17906" y="11289"/>
                </a:cubicBezTo>
                <a:cubicBezTo>
                  <a:pt x="17893" y="11229"/>
                  <a:pt x="17893" y="11229"/>
                  <a:pt x="17893" y="11229"/>
                </a:cubicBezTo>
                <a:cubicBezTo>
                  <a:pt x="17860" y="11253"/>
                  <a:pt x="17860" y="11253"/>
                  <a:pt x="17860" y="11253"/>
                </a:cubicBezTo>
                <a:cubicBezTo>
                  <a:pt x="17840" y="11241"/>
                  <a:pt x="17840" y="11241"/>
                  <a:pt x="17840" y="11241"/>
                </a:cubicBezTo>
                <a:cubicBezTo>
                  <a:pt x="17817" y="11265"/>
                  <a:pt x="17817" y="11265"/>
                  <a:pt x="17817" y="11265"/>
                </a:cubicBezTo>
                <a:cubicBezTo>
                  <a:pt x="17817" y="11348"/>
                  <a:pt x="17773" y="11265"/>
                  <a:pt x="17750" y="11301"/>
                </a:cubicBezTo>
                <a:cubicBezTo>
                  <a:pt x="17740" y="11396"/>
                  <a:pt x="17740" y="11396"/>
                  <a:pt x="17740" y="11396"/>
                </a:cubicBezTo>
                <a:cubicBezTo>
                  <a:pt x="17667" y="11408"/>
                  <a:pt x="17667" y="11408"/>
                  <a:pt x="17667" y="11408"/>
                </a:cubicBezTo>
                <a:cubicBezTo>
                  <a:pt x="17654" y="11444"/>
                  <a:pt x="17654" y="11444"/>
                  <a:pt x="17654" y="11444"/>
                </a:cubicBezTo>
                <a:cubicBezTo>
                  <a:pt x="17648" y="11432"/>
                  <a:pt x="17641" y="11420"/>
                  <a:pt x="17638" y="11420"/>
                </a:cubicBezTo>
                <a:cubicBezTo>
                  <a:pt x="17638" y="11420"/>
                  <a:pt x="17638" y="11420"/>
                  <a:pt x="17641" y="11420"/>
                </a:cubicBezTo>
                <a:cubicBezTo>
                  <a:pt x="17644" y="11384"/>
                  <a:pt x="17638" y="11360"/>
                  <a:pt x="17618" y="11348"/>
                </a:cubicBezTo>
                <a:cubicBezTo>
                  <a:pt x="17634" y="11325"/>
                  <a:pt x="17634" y="11325"/>
                  <a:pt x="17634" y="11325"/>
                </a:cubicBezTo>
                <a:cubicBezTo>
                  <a:pt x="17618" y="11289"/>
                  <a:pt x="17588" y="11325"/>
                  <a:pt x="17565" y="11325"/>
                </a:cubicBezTo>
                <a:cubicBezTo>
                  <a:pt x="17598" y="11313"/>
                  <a:pt x="17611" y="11384"/>
                  <a:pt x="17634" y="11408"/>
                </a:cubicBezTo>
                <a:cubicBezTo>
                  <a:pt x="17621" y="11420"/>
                  <a:pt x="17621" y="11420"/>
                  <a:pt x="17621" y="11420"/>
                </a:cubicBezTo>
                <a:cubicBezTo>
                  <a:pt x="17601" y="11444"/>
                  <a:pt x="17591" y="11503"/>
                  <a:pt x="17561" y="11444"/>
                </a:cubicBezTo>
                <a:cubicBezTo>
                  <a:pt x="17608" y="11432"/>
                  <a:pt x="17591" y="11420"/>
                  <a:pt x="17581" y="11432"/>
                </a:cubicBezTo>
                <a:cubicBezTo>
                  <a:pt x="17595" y="11360"/>
                  <a:pt x="17595" y="11360"/>
                  <a:pt x="17595" y="11360"/>
                </a:cubicBezTo>
                <a:cubicBezTo>
                  <a:pt x="17571" y="11360"/>
                  <a:pt x="17571" y="11360"/>
                  <a:pt x="17571" y="11360"/>
                </a:cubicBezTo>
                <a:cubicBezTo>
                  <a:pt x="17561" y="11408"/>
                  <a:pt x="17561" y="11408"/>
                  <a:pt x="17561" y="11408"/>
                </a:cubicBezTo>
                <a:cubicBezTo>
                  <a:pt x="17545" y="11384"/>
                  <a:pt x="17545" y="11384"/>
                  <a:pt x="17545" y="11384"/>
                </a:cubicBezTo>
                <a:cubicBezTo>
                  <a:pt x="17518" y="11420"/>
                  <a:pt x="17502" y="11432"/>
                  <a:pt x="17492" y="11444"/>
                </a:cubicBezTo>
                <a:cubicBezTo>
                  <a:pt x="17462" y="11408"/>
                  <a:pt x="17462" y="11408"/>
                  <a:pt x="17462" y="11408"/>
                </a:cubicBezTo>
                <a:cubicBezTo>
                  <a:pt x="17429" y="11444"/>
                  <a:pt x="17429" y="11444"/>
                  <a:pt x="17429" y="11444"/>
                </a:cubicBezTo>
                <a:cubicBezTo>
                  <a:pt x="17432" y="11456"/>
                  <a:pt x="17439" y="11456"/>
                  <a:pt x="17442" y="11456"/>
                </a:cubicBezTo>
                <a:cubicBezTo>
                  <a:pt x="17409" y="11503"/>
                  <a:pt x="17409" y="11503"/>
                  <a:pt x="17409" y="11503"/>
                </a:cubicBezTo>
                <a:cubicBezTo>
                  <a:pt x="17389" y="11515"/>
                  <a:pt x="17389" y="11515"/>
                  <a:pt x="17389" y="11515"/>
                </a:cubicBezTo>
                <a:cubicBezTo>
                  <a:pt x="17320" y="11587"/>
                  <a:pt x="17320" y="11587"/>
                  <a:pt x="17320" y="11587"/>
                </a:cubicBezTo>
                <a:cubicBezTo>
                  <a:pt x="17310" y="11575"/>
                  <a:pt x="17257" y="11623"/>
                  <a:pt x="17223" y="11587"/>
                </a:cubicBezTo>
                <a:cubicBezTo>
                  <a:pt x="17223" y="11563"/>
                  <a:pt x="17223" y="11563"/>
                  <a:pt x="17223" y="11563"/>
                </a:cubicBezTo>
                <a:cubicBezTo>
                  <a:pt x="17260" y="11527"/>
                  <a:pt x="17260" y="11527"/>
                  <a:pt x="17260" y="11527"/>
                </a:cubicBezTo>
                <a:cubicBezTo>
                  <a:pt x="17240" y="11539"/>
                  <a:pt x="17240" y="11539"/>
                  <a:pt x="17240" y="11539"/>
                </a:cubicBezTo>
                <a:cubicBezTo>
                  <a:pt x="17210" y="11515"/>
                  <a:pt x="17210" y="11515"/>
                  <a:pt x="17210" y="11515"/>
                </a:cubicBezTo>
                <a:cubicBezTo>
                  <a:pt x="17257" y="11408"/>
                  <a:pt x="17223" y="11456"/>
                  <a:pt x="17220" y="11468"/>
                </a:cubicBezTo>
                <a:cubicBezTo>
                  <a:pt x="17210" y="11444"/>
                  <a:pt x="17210" y="11444"/>
                  <a:pt x="17210" y="11444"/>
                </a:cubicBezTo>
                <a:cubicBezTo>
                  <a:pt x="17190" y="11479"/>
                  <a:pt x="17190" y="11479"/>
                  <a:pt x="17190" y="11479"/>
                </a:cubicBezTo>
                <a:cubicBezTo>
                  <a:pt x="17144" y="11527"/>
                  <a:pt x="17194" y="11515"/>
                  <a:pt x="17194" y="11527"/>
                </a:cubicBezTo>
                <a:cubicBezTo>
                  <a:pt x="17184" y="11599"/>
                  <a:pt x="17184" y="11599"/>
                  <a:pt x="17184" y="11599"/>
                </a:cubicBezTo>
                <a:cubicBezTo>
                  <a:pt x="17190" y="11587"/>
                  <a:pt x="17190" y="11587"/>
                  <a:pt x="17190" y="11587"/>
                </a:cubicBezTo>
                <a:cubicBezTo>
                  <a:pt x="17190" y="11575"/>
                  <a:pt x="17210" y="11611"/>
                  <a:pt x="17217" y="11623"/>
                </a:cubicBezTo>
                <a:cubicBezTo>
                  <a:pt x="17190" y="11658"/>
                  <a:pt x="17190" y="11658"/>
                  <a:pt x="17190" y="11658"/>
                </a:cubicBezTo>
                <a:cubicBezTo>
                  <a:pt x="17068" y="11694"/>
                  <a:pt x="17068" y="11694"/>
                  <a:pt x="17068" y="11694"/>
                </a:cubicBezTo>
                <a:cubicBezTo>
                  <a:pt x="17058" y="11658"/>
                  <a:pt x="17051" y="11623"/>
                  <a:pt x="17051" y="11611"/>
                </a:cubicBezTo>
                <a:cubicBezTo>
                  <a:pt x="16839" y="11718"/>
                  <a:pt x="17015" y="11623"/>
                  <a:pt x="16998" y="11646"/>
                </a:cubicBezTo>
                <a:cubicBezTo>
                  <a:pt x="17015" y="11670"/>
                  <a:pt x="17015" y="11670"/>
                  <a:pt x="17015" y="11670"/>
                </a:cubicBezTo>
                <a:cubicBezTo>
                  <a:pt x="16992" y="11694"/>
                  <a:pt x="16992" y="11694"/>
                  <a:pt x="16992" y="11694"/>
                </a:cubicBezTo>
                <a:cubicBezTo>
                  <a:pt x="16998" y="11706"/>
                  <a:pt x="17005" y="11694"/>
                  <a:pt x="17015" y="11706"/>
                </a:cubicBezTo>
                <a:cubicBezTo>
                  <a:pt x="16998" y="11718"/>
                  <a:pt x="16998" y="11718"/>
                  <a:pt x="16998" y="11718"/>
                </a:cubicBezTo>
                <a:cubicBezTo>
                  <a:pt x="16985" y="11718"/>
                  <a:pt x="16985" y="11718"/>
                  <a:pt x="16985" y="11718"/>
                </a:cubicBezTo>
                <a:cubicBezTo>
                  <a:pt x="16939" y="11730"/>
                  <a:pt x="16962" y="11742"/>
                  <a:pt x="16912" y="11766"/>
                </a:cubicBezTo>
                <a:cubicBezTo>
                  <a:pt x="16879" y="11730"/>
                  <a:pt x="16879" y="11730"/>
                  <a:pt x="16879" y="11730"/>
                </a:cubicBezTo>
                <a:cubicBezTo>
                  <a:pt x="16889" y="11682"/>
                  <a:pt x="16889" y="11682"/>
                  <a:pt x="16889" y="11682"/>
                </a:cubicBezTo>
                <a:cubicBezTo>
                  <a:pt x="16958" y="11634"/>
                  <a:pt x="16958" y="11634"/>
                  <a:pt x="16958" y="11634"/>
                </a:cubicBezTo>
                <a:cubicBezTo>
                  <a:pt x="16952" y="11623"/>
                  <a:pt x="16952" y="11623"/>
                  <a:pt x="16952" y="11623"/>
                </a:cubicBezTo>
                <a:cubicBezTo>
                  <a:pt x="17061" y="11527"/>
                  <a:pt x="17061" y="11527"/>
                  <a:pt x="17061" y="11527"/>
                </a:cubicBezTo>
                <a:cubicBezTo>
                  <a:pt x="17286" y="11348"/>
                  <a:pt x="17286" y="11348"/>
                  <a:pt x="17286" y="11348"/>
                </a:cubicBezTo>
                <a:cubicBezTo>
                  <a:pt x="17306" y="11372"/>
                  <a:pt x="17306" y="11372"/>
                  <a:pt x="17306" y="11372"/>
                </a:cubicBezTo>
                <a:cubicBezTo>
                  <a:pt x="17323" y="11360"/>
                  <a:pt x="17336" y="11360"/>
                  <a:pt x="17346" y="11348"/>
                </a:cubicBezTo>
                <a:cubicBezTo>
                  <a:pt x="17333" y="11277"/>
                  <a:pt x="17376" y="11336"/>
                  <a:pt x="17389" y="11336"/>
                </a:cubicBezTo>
                <a:cubicBezTo>
                  <a:pt x="17409" y="11301"/>
                  <a:pt x="17409" y="11301"/>
                  <a:pt x="17409" y="11301"/>
                </a:cubicBezTo>
                <a:cubicBezTo>
                  <a:pt x="17422" y="11253"/>
                  <a:pt x="17422" y="11253"/>
                  <a:pt x="17422" y="11253"/>
                </a:cubicBezTo>
                <a:cubicBezTo>
                  <a:pt x="17459" y="11253"/>
                  <a:pt x="17459" y="11253"/>
                  <a:pt x="17459" y="11253"/>
                </a:cubicBezTo>
                <a:cubicBezTo>
                  <a:pt x="17426" y="11265"/>
                  <a:pt x="17459" y="11277"/>
                  <a:pt x="17449" y="11289"/>
                </a:cubicBezTo>
                <a:cubicBezTo>
                  <a:pt x="17479" y="11289"/>
                  <a:pt x="17479" y="11289"/>
                  <a:pt x="17479" y="11289"/>
                </a:cubicBezTo>
                <a:cubicBezTo>
                  <a:pt x="17498" y="11253"/>
                  <a:pt x="17498" y="11253"/>
                  <a:pt x="17498" y="11253"/>
                </a:cubicBezTo>
                <a:cubicBezTo>
                  <a:pt x="17518" y="11277"/>
                  <a:pt x="17518" y="11277"/>
                  <a:pt x="17518" y="11277"/>
                </a:cubicBezTo>
                <a:cubicBezTo>
                  <a:pt x="17571" y="11217"/>
                  <a:pt x="17571" y="11217"/>
                  <a:pt x="17571" y="11217"/>
                </a:cubicBezTo>
                <a:cubicBezTo>
                  <a:pt x="17578" y="11205"/>
                  <a:pt x="17578" y="11205"/>
                  <a:pt x="17578" y="11205"/>
                </a:cubicBezTo>
                <a:cubicBezTo>
                  <a:pt x="17598" y="11253"/>
                  <a:pt x="17598" y="11253"/>
                  <a:pt x="17598" y="11253"/>
                </a:cubicBezTo>
                <a:cubicBezTo>
                  <a:pt x="17604" y="11241"/>
                  <a:pt x="17604" y="11241"/>
                  <a:pt x="17604" y="11241"/>
                </a:cubicBezTo>
                <a:cubicBezTo>
                  <a:pt x="17565" y="11146"/>
                  <a:pt x="17565" y="11146"/>
                  <a:pt x="17565" y="11146"/>
                </a:cubicBezTo>
                <a:cubicBezTo>
                  <a:pt x="17578" y="11122"/>
                  <a:pt x="17578" y="11122"/>
                  <a:pt x="17578" y="11122"/>
                </a:cubicBezTo>
                <a:cubicBezTo>
                  <a:pt x="17604" y="11110"/>
                  <a:pt x="17604" y="11110"/>
                  <a:pt x="17604" y="11110"/>
                </a:cubicBezTo>
                <a:cubicBezTo>
                  <a:pt x="17598" y="11098"/>
                  <a:pt x="17598" y="11098"/>
                  <a:pt x="17598" y="11098"/>
                </a:cubicBezTo>
                <a:cubicBezTo>
                  <a:pt x="17667" y="11098"/>
                  <a:pt x="17667" y="11098"/>
                  <a:pt x="17667" y="11098"/>
                </a:cubicBezTo>
                <a:cubicBezTo>
                  <a:pt x="17667" y="11062"/>
                  <a:pt x="17667" y="11062"/>
                  <a:pt x="17667" y="11062"/>
                </a:cubicBezTo>
                <a:cubicBezTo>
                  <a:pt x="17740" y="11098"/>
                  <a:pt x="17740" y="11098"/>
                  <a:pt x="17740" y="11098"/>
                </a:cubicBezTo>
                <a:cubicBezTo>
                  <a:pt x="17754" y="11134"/>
                  <a:pt x="17754" y="11134"/>
                  <a:pt x="17754" y="11134"/>
                </a:cubicBezTo>
                <a:cubicBezTo>
                  <a:pt x="17763" y="11134"/>
                  <a:pt x="17777" y="11134"/>
                  <a:pt x="17783" y="11134"/>
                </a:cubicBezTo>
                <a:cubicBezTo>
                  <a:pt x="17783" y="11098"/>
                  <a:pt x="17783" y="11098"/>
                  <a:pt x="17783" y="11098"/>
                </a:cubicBezTo>
                <a:cubicBezTo>
                  <a:pt x="17694" y="11086"/>
                  <a:pt x="17763" y="11098"/>
                  <a:pt x="17757" y="11086"/>
                </a:cubicBezTo>
                <a:cubicBezTo>
                  <a:pt x="17777" y="11015"/>
                  <a:pt x="17777" y="11015"/>
                  <a:pt x="17777" y="11015"/>
                </a:cubicBezTo>
                <a:cubicBezTo>
                  <a:pt x="17770" y="11026"/>
                  <a:pt x="17770" y="11026"/>
                  <a:pt x="17770" y="11026"/>
                </a:cubicBezTo>
                <a:cubicBezTo>
                  <a:pt x="17757" y="11015"/>
                  <a:pt x="17757" y="11015"/>
                  <a:pt x="17757" y="11015"/>
                </a:cubicBezTo>
                <a:cubicBezTo>
                  <a:pt x="17763" y="10991"/>
                  <a:pt x="17767" y="10967"/>
                  <a:pt x="17770" y="10955"/>
                </a:cubicBezTo>
                <a:cubicBezTo>
                  <a:pt x="17833" y="10919"/>
                  <a:pt x="17833" y="10919"/>
                  <a:pt x="17833" y="10919"/>
                </a:cubicBezTo>
                <a:cubicBezTo>
                  <a:pt x="17946" y="10812"/>
                  <a:pt x="17946" y="10812"/>
                  <a:pt x="17946" y="10812"/>
                </a:cubicBezTo>
                <a:cubicBezTo>
                  <a:pt x="18178" y="10621"/>
                  <a:pt x="18178" y="10621"/>
                  <a:pt x="18178" y="10621"/>
                </a:cubicBezTo>
                <a:cubicBezTo>
                  <a:pt x="18164" y="10585"/>
                  <a:pt x="18164" y="10585"/>
                  <a:pt x="18164" y="10585"/>
                </a:cubicBezTo>
                <a:cubicBezTo>
                  <a:pt x="18178" y="10585"/>
                  <a:pt x="18178" y="10585"/>
                  <a:pt x="18178" y="10585"/>
                </a:cubicBezTo>
                <a:cubicBezTo>
                  <a:pt x="18164" y="10526"/>
                  <a:pt x="18164" y="10526"/>
                  <a:pt x="18164" y="10526"/>
                </a:cubicBezTo>
                <a:cubicBezTo>
                  <a:pt x="18178" y="10490"/>
                  <a:pt x="18178" y="10490"/>
                  <a:pt x="18178" y="10490"/>
                </a:cubicBezTo>
                <a:cubicBezTo>
                  <a:pt x="18184" y="10502"/>
                  <a:pt x="18184" y="10502"/>
                  <a:pt x="18184" y="10502"/>
                </a:cubicBezTo>
                <a:cubicBezTo>
                  <a:pt x="18178" y="10514"/>
                  <a:pt x="18178" y="10514"/>
                  <a:pt x="18178" y="10514"/>
                </a:cubicBezTo>
                <a:cubicBezTo>
                  <a:pt x="18214" y="10514"/>
                  <a:pt x="18214" y="10514"/>
                  <a:pt x="18214" y="10514"/>
                </a:cubicBezTo>
                <a:cubicBezTo>
                  <a:pt x="18419" y="10335"/>
                  <a:pt x="18419" y="10335"/>
                  <a:pt x="18419" y="10335"/>
                </a:cubicBezTo>
                <a:cubicBezTo>
                  <a:pt x="18479" y="10371"/>
                  <a:pt x="18479" y="10371"/>
                  <a:pt x="18479" y="10371"/>
                </a:cubicBezTo>
                <a:cubicBezTo>
                  <a:pt x="18516" y="10323"/>
                  <a:pt x="18516" y="10323"/>
                  <a:pt x="18516" y="10323"/>
                </a:cubicBezTo>
                <a:cubicBezTo>
                  <a:pt x="18539" y="10323"/>
                  <a:pt x="18539" y="10323"/>
                  <a:pt x="18539" y="10323"/>
                </a:cubicBezTo>
                <a:cubicBezTo>
                  <a:pt x="18618" y="10252"/>
                  <a:pt x="18618" y="10252"/>
                  <a:pt x="18618" y="10252"/>
                </a:cubicBezTo>
                <a:cubicBezTo>
                  <a:pt x="18622" y="10287"/>
                  <a:pt x="18622" y="10287"/>
                  <a:pt x="18622" y="10287"/>
                </a:cubicBezTo>
                <a:cubicBezTo>
                  <a:pt x="18691" y="10252"/>
                  <a:pt x="18691" y="10252"/>
                  <a:pt x="18691" y="10252"/>
                </a:cubicBezTo>
                <a:cubicBezTo>
                  <a:pt x="18724" y="10180"/>
                  <a:pt x="18724" y="10180"/>
                  <a:pt x="18724" y="10180"/>
                </a:cubicBezTo>
                <a:cubicBezTo>
                  <a:pt x="18880" y="10097"/>
                  <a:pt x="18880" y="10097"/>
                  <a:pt x="18880" y="10097"/>
                </a:cubicBezTo>
                <a:cubicBezTo>
                  <a:pt x="18880" y="10121"/>
                  <a:pt x="18880" y="10121"/>
                  <a:pt x="18880" y="10121"/>
                </a:cubicBezTo>
                <a:cubicBezTo>
                  <a:pt x="18890" y="10073"/>
                  <a:pt x="18890" y="10073"/>
                  <a:pt x="18890" y="10073"/>
                </a:cubicBezTo>
                <a:cubicBezTo>
                  <a:pt x="19003" y="10013"/>
                  <a:pt x="19003" y="10013"/>
                  <a:pt x="19003" y="10013"/>
                </a:cubicBezTo>
                <a:cubicBezTo>
                  <a:pt x="19188" y="9894"/>
                  <a:pt x="19188" y="9894"/>
                  <a:pt x="19188" y="9894"/>
                </a:cubicBezTo>
                <a:cubicBezTo>
                  <a:pt x="19218" y="9906"/>
                  <a:pt x="19218" y="9906"/>
                  <a:pt x="19218" y="9906"/>
                </a:cubicBezTo>
                <a:cubicBezTo>
                  <a:pt x="19218" y="9894"/>
                  <a:pt x="19218" y="9894"/>
                  <a:pt x="19218" y="9894"/>
                </a:cubicBezTo>
                <a:cubicBezTo>
                  <a:pt x="19311" y="9823"/>
                  <a:pt x="19317" y="9775"/>
                  <a:pt x="19420" y="9799"/>
                </a:cubicBezTo>
                <a:cubicBezTo>
                  <a:pt x="19420" y="9763"/>
                  <a:pt x="19420" y="9763"/>
                  <a:pt x="19420" y="9763"/>
                </a:cubicBezTo>
                <a:cubicBezTo>
                  <a:pt x="19503" y="9691"/>
                  <a:pt x="19503" y="9691"/>
                  <a:pt x="19503" y="9691"/>
                </a:cubicBezTo>
                <a:cubicBezTo>
                  <a:pt x="19546" y="9632"/>
                  <a:pt x="19599" y="9656"/>
                  <a:pt x="19625" y="9691"/>
                </a:cubicBezTo>
                <a:cubicBezTo>
                  <a:pt x="19599" y="9739"/>
                  <a:pt x="19599" y="9739"/>
                  <a:pt x="19599" y="9739"/>
                </a:cubicBezTo>
                <a:cubicBezTo>
                  <a:pt x="19503" y="9823"/>
                  <a:pt x="19460" y="9691"/>
                  <a:pt x="19503" y="9775"/>
                </a:cubicBezTo>
                <a:cubicBezTo>
                  <a:pt x="19509" y="9787"/>
                  <a:pt x="19509" y="9787"/>
                  <a:pt x="19509" y="9787"/>
                </a:cubicBezTo>
                <a:cubicBezTo>
                  <a:pt x="19490" y="9846"/>
                  <a:pt x="19460" y="9763"/>
                  <a:pt x="19440" y="9823"/>
                </a:cubicBezTo>
                <a:cubicBezTo>
                  <a:pt x="19440" y="9823"/>
                  <a:pt x="19440" y="9834"/>
                  <a:pt x="19440" y="9834"/>
                </a:cubicBezTo>
                <a:cubicBezTo>
                  <a:pt x="19433" y="9834"/>
                  <a:pt x="19427" y="9846"/>
                  <a:pt x="19433" y="9858"/>
                </a:cubicBezTo>
                <a:cubicBezTo>
                  <a:pt x="19433" y="9858"/>
                  <a:pt x="19437" y="9858"/>
                  <a:pt x="19437" y="9858"/>
                </a:cubicBezTo>
                <a:cubicBezTo>
                  <a:pt x="19437" y="9858"/>
                  <a:pt x="19433" y="9858"/>
                  <a:pt x="19433" y="9870"/>
                </a:cubicBezTo>
                <a:cubicBezTo>
                  <a:pt x="19433" y="9870"/>
                  <a:pt x="19433" y="9870"/>
                  <a:pt x="19437" y="9870"/>
                </a:cubicBezTo>
                <a:cubicBezTo>
                  <a:pt x="19496" y="9834"/>
                  <a:pt x="19496" y="9834"/>
                  <a:pt x="19496" y="9834"/>
                </a:cubicBezTo>
                <a:cubicBezTo>
                  <a:pt x="19523" y="9787"/>
                  <a:pt x="19523" y="9787"/>
                  <a:pt x="19523" y="9787"/>
                </a:cubicBezTo>
                <a:cubicBezTo>
                  <a:pt x="19615" y="9799"/>
                  <a:pt x="19649" y="9751"/>
                  <a:pt x="19649" y="9727"/>
                </a:cubicBezTo>
                <a:cubicBezTo>
                  <a:pt x="19685" y="9715"/>
                  <a:pt x="19685" y="9715"/>
                  <a:pt x="19685" y="9715"/>
                </a:cubicBezTo>
                <a:cubicBezTo>
                  <a:pt x="19741" y="9656"/>
                  <a:pt x="19741" y="9656"/>
                  <a:pt x="19741" y="9656"/>
                </a:cubicBezTo>
                <a:cubicBezTo>
                  <a:pt x="19632" y="9691"/>
                  <a:pt x="19632" y="9691"/>
                  <a:pt x="19632" y="9691"/>
                </a:cubicBezTo>
                <a:cubicBezTo>
                  <a:pt x="19652" y="9644"/>
                  <a:pt x="19652" y="9644"/>
                  <a:pt x="19652" y="9644"/>
                </a:cubicBezTo>
                <a:cubicBezTo>
                  <a:pt x="19768" y="9584"/>
                  <a:pt x="19768" y="9584"/>
                  <a:pt x="19768" y="9584"/>
                </a:cubicBezTo>
                <a:cubicBezTo>
                  <a:pt x="19778" y="9525"/>
                  <a:pt x="19778" y="9525"/>
                  <a:pt x="19778" y="9525"/>
                </a:cubicBezTo>
                <a:cubicBezTo>
                  <a:pt x="19798" y="9536"/>
                  <a:pt x="19798" y="9536"/>
                  <a:pt x="19798" y="9536"/>
                </a:cubicBezTo>
                <a:cubicBezTo>
                  <a:pt x="19877" y="9477"/>
                  <a:pt x="19877" y="9477"/>
                  <a:pt x="19877" y="9477"/>
                </a:cubicBezTo>
                <a:cubicBezTo>
                  <a:pt x="19947" y="9465"/>
                  <a:pt x="19947" y="9465"/>
                  <a:pt x="19947" y="9465"/>
                </a:cubicBezTo>
                <a:cubicBezTo>
                  <a:pt x="20189" y="9238"/>
                  <a:pt x="20016" y="9441"/>
                  <a:pt x="20036" y="9417"/>
                </a:cubicBezTo>
                <a:cubicBezTo>
                  <a:pt x="20083" y="9358"/>
                  <a:pt x="20083" y="9358"/>
                  <a:pt x="20083" y="9358"/>
                </a:cubicBezTo>
                <a:cubicBezTo>
                  <a:pt x="20278" y="9286"/>
                  <a:pt x="20278" y="9286"/>
                  <a:pt x="20278" y="9286"/>
                </a:cubicBezTo>
                <a:cubicBezTo>
                  <a:pt x="20367" y="9334"/>
                  <a:pt x="20367" y="9334"/>
                  <a:pt x="20367" y="9334"/>
                </a:cubicBezTo>
                <a:cubicBezTo>
                  <a:pt x="20348" y="9358"/>
                  <a:pt x="20348" y="9358"/>
                  <a:pt x="20348" y="9358"/>
                </a:cubicBezTo>
                <a:cubicBezTo>
                  <a:pt x="20238" y="9393"/>
                  <a:pt x="20238" y="9393"/>
                  <a:pt x="20238" y="9393"/>
                </a:cubicBezTo>
                <a:cubicBezTo>
                  <a:pt x="20222" y="9370"/>
                  <a:pt x="20222" y="9370"/>
                  <a:pt x="20222" y="9370"/>
                </a:cubicBezTo>
                <a:cubicBezTo>
                  <a:pt x="20195" y="9381"/>
                  <a:pt x="20179" y="9393"/>
                  <a:pt x="20162" y="9405"/>
                </a:cubicBezTo>
                <a:cubicBezTo>
                  <a:pt x="20192" y="9405"/>
                  <a:pt x="20192" y="9405"/>
                  <a:pt x="20192" y="9405"/>
                </a:cubicBezTo>
                <a:cubicBezTo>
                  <a:pt x="20102" y="9489"/>
                  <a:pt x="20102" y="9489"/>
                  <a:pt x="20102" y="9489"/>
                </a:cubicBezTo>
                <a:cubicBezTo>
                  <a:pt x="20089" y="9477"/>
                  <a:pt x="20089" y="9477"/>
                  <a:pt x="20089" y="9477"/>
                </a:cubicBezTo>
                <a:cubicBezTo>
                  <a:pt x="19990" y="9560"/>
                  <a:pt x="20033" y="9429"/>
                  <a:pt x="19973" y="9513"/>
                </a:cubicBezTo>
                <a:cubicBezTo>
                  <a:pt x="19947" y="9536"/>
                  <a:pt x="19947" y="9536"/>
                  <a:pt x="19947" y="9536"/>
                </a:cubicBezTo>
                <a:cubicBezTo>
                  <a:pt x="20016" y="9513"/>
                  <a:pt x="20016" y="9513"/>
                  <a:pt x="20016" y="9513"/>
                </a:cubicBezTo>
                <a:cubicBezTo>
                  <a:pt x="20129" y="9560"/>
                  <a:pt x="20129" y="9560"/>
                  <a:pt x="20129" y="9560"/>
                </a:cubicBezTo>
                <a:cubicBezTo>
                  <a:pt x="20116" y="9584"/>
                  <a:pt x="20116" y="9584"/>
                  <a:pt x="20116" y="9584"/>
                </a:cubicBezTo>
                <a:cubicBezTo>
                  <a:pt x="20083" y="9560"/>
                  <a:pt x="20083" y="9560"/>
                  <a:pt x="20083" y="9560"/>
                </a:cubicBezTo>
                <a:cubicBezTo>
                  <a:pt x="19993" y="9668"/>
                  <a:pt x="19993" y="9668"/>
                  <a:pt x="19993" y="9668"/>
                </a:cubicBezTo>
                <a:cubicBezTo>
                  <a:pt x="20000" y="9691"/>
                  <a:pt x="20000" y="9691"/>
                  <a:pt x="20000" y="9691"/>
                </a:cubicBezTo>
                <a:cubicBezTo>
                  <a:pt x="20016" y="9691"/>
                  <a:pt x="20016" y="9691"/>
                  <a:pt x="20016" y="9691"/>
                </a:cubicBezTo>
                <a:cubicBezTo>
                  <a:pt x="20020" y="9632"/>
                  <a:pt x="20020" y="9632"/>
                  <a:pt x="20020" y="9632"/>
                </a:cubicBezTo>
                <a:cubicBezTo>
                  <a:pt x="20049" y="9620"/>
                  <a:pt x="20049" y="9620"/>
                  <a:pt x="20049" y="9620"/>
                </a:cubicBezTo>
                <a:cubicBezTo>
                  <a:pt x="20049" y="9668"/>
                  <a:pt x="20049" y="9668"/>
                  <a:pt x="20049" y="9668"/>
                </a:cubicBezTo>
                <a:cubicBezTo>
                  <a:pt x="20099" y="9644"/>
                  <a:pt x="20112" y="9632"/>
                  <a:pt x="20112" y="9620"/>
                </a:cubicBezTo>
                <a:cubicBezTo>
                  <a:pt x="20205" y="9560"/>
                  <a:pt x="20205" y="9560"/>
                  <a:pt x="20205" y="9560"/>
                </a:cubicBezTo>
                <a:cubicBezTo>
                  <a:pt x="20238" y="9513"/>
                  <a:pt x="20238" y="9513"/>
                  <a:pt x="20238" y="9513"/>
                </a:cubicBezTo>
                <a:cubicBezTo>
                  <a:pt x="20295" y="9465"/>
                  <a:pt x="20295" y="9465"/>
                  <a:pt x="20295" y="9465"/>
                </a:cubicBezTo>
                <a:cubicBezTo>
                  <a:pt x="20424" y="9322"/>
                  <a:pt x="20424" y="9322"/>
                  <a:pt x="20424" y="9322"/>
                </a:cubicBezTo>
                <a:cubicBezTo>
                  <a:pt x="20437" y="9334"/>
                  <a:pt x="20437" y="9334"/>
                  <a:pt x="20437" y="9334"/>
                </a:cubicBezTo>
                <a:cubicBezTo>
                  <a:pt x="20460" y="9310"/>
                  <a:pt x="20460" y="9310"/>
                  <a:pt x="20460" y="9310"/>
                </a:cubicBezTo>
                <a:cubicBezTo>
                  <a:pt x="20410" y="9262"/>
                  <a:pt x="20410" y="9262"/>
                  <a:pt x="20410" y="9262"/>
                </a:cubicBezTo>
                <a:cubicBezTo>
                  <a:pt x="20414" y="9250"/>
                  <a:pt x="20414" y="9250"/>
                  <a:pt x="20417" y="9250"/>
                </a:cubicBezTo>
                <a:cubicBezTo>
                  <a:pt x="20384" y="9250"/>
                  <a:pt x="20357" y="9250"/>
                  <a:pt x="20338" y="9238"/>
                </a:cubicBezTo>
                <a:cubicBezTo>
                  <a:pt x="20348" y="9203"/>
                  <a:pt x="20348" y="9203"/>
                  <a:pt x="20348" y="9203"/>
                </a:cubicBezTo>
                <a:cubicBezTo>
                  <a:pt x="20324" y="9226"/>
                  <a:pt x="20324" y="9226"/>
                  <a:pt x="20324" y="9226"/>
                </a:cubicBezTo>
                <a:cubicBezTo>
                  <a:pt x="20331" y="9238"/>
                  <a:pt x="20334" y="9238"/>
                  <a:pt x="20334" y="9238"/>
                </a:cubicBezTo>
                <a:cubicBezTo>
                  <a:pt x="20248" y="9226"/>
                  <a:pt x="20278" y="9226"/>
                  <a:pt x="20308" y="9226"/>
                </a:cubicBezTo>
                <a:cubicBezTo>
                  <a:pt x="20265" y="9203"/>
                  <a:pt x="20265" y="9203"/>
                  <a:pt x="20265" y="9203"/>
                </a:cubicBezTo>
                <a:cubicBezTo>
                  <a:pt x="20232" y="9215"/>
                  <a:pt x="20232" y="9215"/>
                  <a:pt x="20232" y="9215"/>
                </a:cubicBezTo>
                <a:cubicBezTo>
                  <a:pt x="20059" y="9262"/>
                  <a:pt x="20059" y="9262"/>
                  <a:pt x="20059" y="9262"/>
                </a:cubicBezTo>
                <a:cubicBezTo>
                  <a:pt x="19953" y="9346"/>
                  <a:pt x="19953" y="9346"/>
                  <a:pt x="19953" y="9346"/>
                </a:cubicBezTo>
                <a:cubicBezTo>
                  <a:pt x="19844" y="9370"/>
                  <a:pt x="19844" y="9370"/>
                  <a:pt x="19844" y="9370"/>
                </a:cubicBezTo>
                <a:cubicBezTo>
                  <a:pt x="19658" y="9453"/>
                  <a:pt x="19658" y="9453"/>
                  <a:pt x="19658" y="9453"/>
                </a:cubicBezTo>
                <a:cubicBezTo>
                  <a:pt x="19562" y="9513"/>
                  <a:pt x="19562" y="9513"/>
                  <a:pt x="19562" y="9513"/>
                </a:cubicBezTo>
                <a:cubicBezTo>
                  <a:pt x="19543" y="9489"/>
                  <a:pt x="19543" y="9489"/>
                  <a:pt x="19543" y="9489"/>
                </a:cubicBezTo>
                <a:cubicBezTo>
                  <a:pt x="19589" y="9465"/>
                  <a:pt x="19552" y="9477"/>
                  <a:pt x="19556" y="9477"/>
                </a:cubicBezTo>
                <a:cubicBezTo>
                  <a:pt x="19503" y="9477"/>
                  <a:pt x="19503" y="9477"/>
                  <a:pt x="19503" y="9477"/>
                </a:cubicBezTo>
                <a:cubicBezTo>
                  <a:pt x="19410" y="9429"/>
                  <a:pt x="19440" y="9572"/>
                  <a:pt x="19357" y="9525"/>
                </a:cubicBezTo>
                <a:cubicBezTo>
                  <a:pt x="19367" y="9584"/>
                  <a:pt x="19367" y="9584"/>
                  <a:pt x="19367" y="9584"/>
                </a:cubicBezTo>
                <a:cubicBezTo>
                  <a:pt x="19251" y="9620"/>
                  <a:pt x="19251" y="9620"/>
                  <a:pt x="19251" y="9620"/>
                </a:cubicBezTo>
                <a:cubicBezTo>
                  <a:pt x="19251" y="9608"/>
                  <a:pt x="19251" y="9608"/>
                  <a:pt x="19251" y="9608"/>
                </a:cubicBezTo>
                <a:cubicBezTo>
                  <a:pt x="19284" y="9560"/>
                  <a:pt x="19284" y="9560"/>
                  <a:pt x="19284" y="9560"/>
                </a:cubicBezTo>
                <a:cubicBezTo>
                  <a:pt x="19251" y="9560"/>
                  <a:pt x="19251" y="9560"/>
                  <a:pt x="19251" y="9560"/>
                </a:cubicBezTo>
                <a:cubicBezTo>
                  <a:pt x="19238" y="9608"/>
                  <a:pt x="19238" y="9608"/>
                  <a:pt x="19238" y="9608"/>
                </a:cubicBezTo>
                <a:cubicBezTo>
                  <a:pt x="19128" y="9501"/>
                  <a:pt x="19224" y="9632"/>
                  <a:pt x="19155" y="9608"/>
                </a:cubicBezTo>
                <a:cubicBezTo>
                  <a:pt x="19181" y="9644"/>
                  <a:pt x="19145" y="9620"/>
                  <a:pt x="19155" y="9644"/>
                </a:cubicBezTo>
                <a:cubicBezTo>
                  <a:pt x="19191" y="9679"/>
                  <a:pt x="19208" y="9560"/>
                  <a:pt x="19241" y="9632"/>
                </a:cubicBezTo>
                <a:cubicBezTo>
                  <a:pt x="19231" y="9668"/>
                  <a:pt x="19205" y="9668"/>
                  <a:pt x="19195" y="9691"/>
                </a:cubicBezTo>
                <a:cubicBezTo>
                  <a:pt x="19181" y="9691"/>
                  <a:pt x="19181" y="9691"/>
                  <a:pt x="19181" y="9691"/>
                </a:cubicBezTo>
                <a:cubicBezTo>
                  <a:pt x="19175" y="9656"/>
                  <a:pt x="19175" y="9656"/>
                  <a:pt x="19175" y="9656"/>
                </a:cubicBezTo>
                <a:cubicBezTo>
                  <a:pt x="19162" y="9679"/>
                  <a:pt x="19145" y="9679"/>
                  <a:pt x="19148" y="9679"/>
                </a:cubicBezTo>
                <a:cubicBezTo>
                  <a:pt x="19138" y="9668"/>
                  <a:pt x="19138" y="9668"/>
                  <a:pt x="19138" y="9668"/>
                </a:cubicBezTo>
                <a:cubicBezTo>
                  <a:pt x="19105" y="9703"/>
                  <a:pt x="19105" y="9703"/>
                  <a:pt x="19105" y="9703"/>
                </a:cubicBezTo>
                <a:cubicBezTo>
                  <a:pt x="19095" y="9691"/>
                  <a:pt x="19095" y="9691"/>
                  <a:pt x="19095" y="9691"/>
                </a:cubicBezTo>
                <a:cubicBezTo>
                  <a:pt x="19065" y="9703"/>
                  <a:pt x="19065" y="9703"/>
                  <a:pt x="19065" y="9703"/>
                </a:cubicBezTo>
                <a:cubicBezTo>
                  <a:pt x="19082" y="9739"/>
                  <a:pt x="19082" y="9739"/>
                  <a:pt x="19082" y="9739"/>
                </a:cubicBezTo>
                <a:cubicBezTo>
                  <a:pt x="19019" y="9811"/>
                  <a:pt x="19056" y="9763"/>
                  <a:pt x="19059" y="9763"/>
                </a:cubicBezTo>
                <a:cubicBezTo>
                  <a:pt x="18993" y="9715"/>
                  <a:pt x="18993" y="9715"/>
                  <a:pt x="18993" y="9715"/>
                </a:cubicBezTo>
                <a:cubicBezTo>
                  <a:pt x="19138" y="9572"/>
                  <a:pt x="19026" y="9703"/>
                  <a:pt x="19039" y="9691"/>
                </a:cubicBezTo>
                <a:cubicBezTo>
                  <a:pt x="19135" y="9584"/>
                  <a:pt x="19135" y="9584"/>
                  <a:pt x="19135" y="9584"/>
                </a:cubicBezTo>
                <a:cubicBezTo>
                  <a:pt x="19317" y="9393"/>
                  <a:pt x="19317" y="9393"/>
                  <a:pt x="19317" y="9393"/>
                </a:cubicBezTo>
                <a:cubicBezTo>
                  <a:pt x="19354" y="9393"/>
                  <a:pt x="19354" y="9393"/>
                  <a:pt x="19354" y="9393"/>
                </a:cubicBezTo>
                <a:cubicBezTo>
                  <a:pt x="19377" y="9310"/>
                  <a:pt x="19377" y="9310"/>
                  <a:pt x="19377" y="9310"/>
                </a:cubicBezTo>
                <a:cubicBezTo>
                  <a:pt x="19437" y="9334"/>
                  <a:pt x="19437" y="9334"/>
                  <a:pt x="19437" y="9334"/>
                </a:cubicBezTo>
                <a:cubicBezTo>
                  <a:pt x="19446" y="9322"/>
                  <a:pt x="19437" y="9310"/>
                  <a:pt x="19446" y="9310"/>
                </a:cubicBezTo>
                <a:cubicBezTo>
                  <a:pt x="19304" y="9298"/>
                  <a:pt x="19420" y="9286"/>
                  <a:pt x="19407" y="9286"/>
                </a:cubicBezTo>
                <a:cubicBezTo>
                  <a:pt x="19453" y="9215"/>
                  <a:pt x="19453" y="9215"/>
                  <a:pt x="19453" y="9215"/>
                </a:cubicBezTo>
                <a:cubicBezTo>
                  <a:pt x="19599" y="9203"/>
                  <a:pt x="19599" y="9203"/>
                  <a:pt x="19599" y="9203"/>
                </a:cubicBezTo>
                <a:cubicBezTo>
                  <a:pt x="19599" y="9226"/>
                  <a:pt x="19599" y="9226"/>
                  <a:pt x="19599" y="9226"/>
                </a:cubicBezTo>
                <a:cubicBezTo>
                  <a:pt x="19543" y="9262"/>
                  <a:pt x="19543" y="9262"/>
                  <a:pt x="19543" y="9262"/>
                </a:cubicBezTo>
                <a:cubicBezTo>
                  <a:pt x="19519" y="9286"/>
                  <a:pt x="19562" y="9298"/>
                  <a:pt x="19572" y="9286"/>
                </a:cubicBezTo>
                <a:cubicBezTo>
                  <a:pt x="19658" y="9286"/>
                  <a:pt x="19658" y="9286"/>
                  <a:pt x="19658" y="9286"/>
                </a:cubicBezTo>
                <a:cubicBezTo>
                  <a:pt x="19665" y="9262"/>
                  <a:pt x="19665" y="9262"/>
                  <a:pt x="19665" y="9262"/>
                </a:cubicBezTo>
                <a:cubicBezTo>
                  <a:pt x="19655" y="9238"/>
                  <a:pt x="19649" y="9226"/>
                  <a:pt x="19645" y="9226"/>
                </a:cubicBezTo>
                <a:cubicBezTo>
                  <a:pt x="19645" y="9191"/>
                  <a:pt x="19645" y="9191"/>
                  <a:pt x="19645" y="9191"/>
                </a:cubicBezTo>
                <a:cubicBezTo>
                  <a:pt x="19658" y="9191"/>
                  <a:pt x="19658" y="9191"/>
                  <a:pt x="19658" y="9191"/>
                </a:cubicBezTo>
                <a:cubicBezTo>
                  <a:pt x="19715" y="9060"/>
                  <a:pt x="19692" y="9131"/>
                  <a:pt x="19682" y="9143"/>
                </a:cubicBezTo>
                <a:cubicBezTo>
                  <a:pt x="19741" y="9131"/>
                  <a:pt x="19741" y="9131"/>
                  <a:pt x="19741" y="9131"/>
                </a:cubicBezTo>
                <a:cubicBezTo>
                  <a:pt x="19735" y="9167"/>
                  <a:pt x="19735" y="9167"/>
                  <a:pt x="19735" y="9167"/>
                </a:cubicBezTo>
                <a:cubicBezTo>
                  <a:pt x="19741" y="9167"/>
                  <a:pt x="19741" y="9167"/>
                  <a:pt x="19741" y="9167"/>
                </a:cubicBezTo>
                <a:cubicBezTo>
                  <a:pt x="19788" y="9095"/>
                  <a:pt x="19788" y="9095"/>
                  <a:pt x="19788" y="9095"/>
                </a:cubicBezTo>
                <a:cubicBezTo>
                  <a:pt x="19794" y="9024"/>
                  <a:pt x="19778" y="9060"/>
                  <a:pt x="19768" y="9060"/>
                </a:cubicBezTo>
                <a:cubicBezTo>
                  <a:pt x="19781" y="9024"/>
                  <a:pt x="19781" y="9024"/>
                  <a:pt x="19781" y="9024"/>
                </a:cubicBezTo>
                <a:cubicBezTo>
                  <a:pt x="19708" y="9000"/>
                  <a:pt x="19708" y="9000"/>
                  <a:pt x="19708" y="9000"/>
                </a:cubicBezTo>
                <a:cubicBezTo>
                  <a:pt x="19695" y="9012"/>
                  <a:pt x="19695" y="9012"/>
                  <a:pt x="19695" y="9012"/>
                </a:cubicBezTo>
                <a:cubicBezTo>
                  <a:pt x="19698" y="8976"/>
                  <a:pt x="19695" y="8976"/>
                  <a:pt x="19692" y="8976"/>
                </a:cubicBezTo>
                <a:cubicBezTo>
                  <a:pt x="19735" y="8928"/>
                  <a:pt x="19735" y="8928"/>
                  <a:pt x="19735" y="8928"/>
                </a:cubicBezTo>
                <a:cubicBezTo>
                  <a:pt x="19748" y="8940"/>
                  <a:pt x="19748" y="8940"/>
                  <a:pt x="19748" y="8940"/>
                </a:cubicBezTo>
                <a:cubicBezTo>
                  <a:pt x="19768" y="9000"/>
                  <a:pt x="19768" y="9000"/>
                  <a:pt x="19768" y="9000"/>
                </a:cubicBezTo>
                <a:cubicBezTo>
                  <a:pt x="19801" y="8988"/>
                  <a:pt x="19801" y="8988"/>
                  <a:pt x="19801" y="8988"/>
                </a:cubicBezTo>
                <a:cubicBezTo>
                  <a:pt x="19831" y="8917"/>
                  <a:pt x="19831" y="8917"/>
                  <a:pt x="19831" y="8917"/>
                </a:cubicBezTo>
                <a:cubicBezTo>
                  <a:pt x="19917" y="8857"/>
                  <a:pt x="19917" y="8857"/>
                  <a:pt x="19917" y="8857"/>
                </a:cubicBezTo>
                <a:cubicBezTo>
                  <a:pt x="19914" y="8845"/>
                  <a:pt x="19914" y="8845"/>
                  <a:pt x="19914" y="8845"/>
                </a:cubicBezTo>
                <a:cubicBezTo>
                  <a:pt x="19940" y="8774"/>
                  <a:pt x="19940" y="8774"/>
                  <a:pt x="19940" y="8774"/>
                </a:cubicBezTo>
                <a:cubicBezTo>
                  <a:pt x="19900" y="8797"/>
                  <a:pt x="19900" y="8797"/>
                  <a:pt x="19900" y="8797"/>
                </a:cubicBezTo>
                <a:cubicBezTo>
                  <a:pt x="19900" y="8774"/>
                  <a:pt x="19900" y="8774"/>
                  <a:pt x="19900" y="8774"/>
                </a:cubicBezTo>
                <a:cubicBezTo>
                  <a:pt x="19927" y="8738"/>
                  <a:pt x="19943" y="8714"/>
                  <a:pt x="19950" y="8702"/>
                </a:cubicBezTo>
                <a:cubicBezTo>
                  <a:pt x="20099" y="8607"/>
                  <a:pt x="19914" y="8726"/>
                  <a:pt x="20016" y="8726"/>
                </a:cubicBezTo>
                <a:cubicBezTo>
                  <a:pt x="20023" y="8714"/>
                  <a:pt x="20030" y="8702"/>
                  <a:pt x="20033" y="8690"/>
                </a:cubicBezTo>
                <a:cubicBezTo>
                  <a:pt x="20039" y="8702"/>
                  <a:pt x="20039" y="8702"/>
                  <a:pt x="20039" y="8702"/>
                </a:cubicBezTo>
                <a:cubicBezTo>
                  <a:pt x="20036" y="8690"/>
                  <a:pt x="20036" y="8690"/>
                  <a:pt x="20036" y="8690"/>
                </a:cubicBezTo>
                <a:cubicBezTo>
                  <a:pt x="20043" y="8678"/>
                  <a:pt x="20039" y="8678"/>
                  <a:pt x="20033" y="8690"/>
                </a:cubicBezTo>
                <a:cubicBezTo>
                  <a:pt x="20020" y="8654"/>
                  <a:pt x="20020" y="8654"/>
                  <a:pt x="20020" y="8654"/>
                </a:cubicBezTo>
                <a:cubicBezTo>
                  <a:pt x="20036" y="8642"/>
                  <a:pt x="20036" y="8642"/>
                  <a:pt x="20036" y="8642"/>
                </a:cubicBezTo>
                <a:cubicBezTo>
                  <a:pt x="20059" y="8642"/>
                  <a:pt x="20073" y="8654"/>
                  <a:pt x="20083" y="8654"/>
                </a:cubicBezTo>
                <a:cubicBezTo>
                  <a:pt x="20122" y="8583"/>
                  <a:pt x="20122" y="8583"/>
                  <a:pt x="20122" y="8583"/>
                </a:cubicBezTo>
                <a:cubicBezTo>
                  <a:pt x="20129" y="8583"/>
                  <a:pt x="20136" y="8583"/>
                  <a:pt x="20139" y="8583"/>
                </a:cubicBezTo>
                <a:cubicBezTo>
                  <a:pt x="20129" y="8583"/>
                  <a:pt x="20155" y="8595"/>
                  <a:pt x="20152" y="8571"/>
                </a:cubicBezTo>
                <a:cubicBezTo>
                  <a:pt x="20096" y="8511"/>
                  <a:pt x="20096" y="8511"/>
                  <a:pt x="20096" y="8511"/>
                </a:cubicBezTo>
                <a:cubicBezTo>
                  <a:pt x="20116" y="8475"/>
                  <a:pt x="20116" y="8475"/>
                  <a:pt x="20116" y="8475"/>
                </a:cubicBezTo>
                <a:cubicBezTo>
                  <a:pt x="20056" y="8464"/>
                  <a:pt x="20056" y="8464"/>
                  <a:pt x="20056" y="8464"/>
                </a:cubicBezTo>
                <a:cubicBezTo>
                  <a:pt x="20026" y="8392"/>
                  <a:pt x="20026" y="8392"/>
                  <a:pt x="20026" y="8392"/>
                </a:cubicBezTo>
                <a:cubicBezTo>
                  <a:pt x="20039" y="8368"/>
                  <a:pt x="20039" y="8368"/>
                  <a:pt x="20039" y="8368"/>
                </a:cubicBezTo>
                <a:cubicBezTo>
                  <a:pt x="20076" y="8404"/>
                  <a:pt x="20076" y="8404"/>
                  <a:pt x="20076" y="8404"/>
                </a:cubicBezTo>
                <a:cubicBezTo>
                  <a:pt x="20112" y="8321"/>
                  <a:pt x="20043" y="8392"/>
                  <a:pt x="20039" y="8332"/>
                </a:cubicBezTo>
                <a:cubicBezTo>
                  <a:pt x="20036" y="8261"/>
                  <a:pt x="20036" y="8261"/>
                  <a:pt x="20036" y="8261"/>
                </a:cubicBezTo>
                <a:cubicBezTo>
                  <a:pt x="20049" y="8261"/>
                  <a:pt x="20049" y="8261"/>
                  <a:pt x="20049" y="8261"/>
                </a:cubicBezTo>
                <a:cubicBezTo>
                  <a:pt x="20059" y="8189"/>
                  <a:pt x="20059" y="8189"/>
                  <a:pt x="20059" y="8189"/>
                </a:cubicBezTo>
                <a:cubicBezTo>
                  <a:pt x="20049" y="8201"/>
                  <a:pt x="20039" y="8189"/>
                  <a:pt x="20026" y="8201"/>
                </a:cubicBezTo>
                <a:cubicBezTo>
                  <a:pt x="19877" y="8046"/>
                  <a:pt x="20006" y="8285"/>
                  <a:pt x="19917" y="8213"/>
                </a:cubicBezTo>
                <a:cubicBezTo>
                  <a:pt x="19844" y="8201"/>
                  <a:pt x="19844" y="8201"/>
                  <a:pt x="19844" y="8201"/>
                </a:cubicBezTo>
                <a:cubicBezTo>
                  <a:pt x="19844" y="8166"/>
                  <a:pt x="19844" y="8166"/>
                  <a:pt x="19844" y="8166"/>
                </a:cubicBezTo>
                <a:cubicBezTo>
                  <a:pt x="19811" y="8237"/>
                  <a:pt x="19811" y="8237"/>
                  <a:pt x="19811" y="8237"/>
                </a:cubicBezTo>
                <a:cubicBezTo>
                  <a:pt x="19801" y="8273"/>
                  <a:pt x="19801" y="8273"/>
                  <a:pt x="19801" y="8273"/>
                </a:cubicBezTo>
                <a:cubicBezTo>
                  <a:pt x="19768" y="8273"/>
                  <a:pt x="19768" y="8273"/>
                  <a:pt x="19768" y="8273"/>
                </a:cubicBezTo>
                <a:cubicBezTo>
                  <a:pt x="19781" y="8249"/>
                  <a:pt x="19781" y="8249"/>
                  <a:pt x="19781" y="8249"/>
                </a:cubicBezTo>
                <a:cubicBezTo>
                  <a:pt x="19768" y="8201"/>
                  <a:pt x="19768" y="8201"/>
                  <a:pt x="19768" y="8201"/>
                </a:cubicBezTo>
                <a:cubicBezTo>
                  <a:pt x="19728" y="8237"/>
                  <a:pt x="19728" y="8237"/>
                  <a:pt x="19728" y="8237"/>
                </a:cubicBezTo>
                <a:cubicBezTo>
                  <a:pt x="19718" y="8213"/>
                  <a:pt x="19718" y="8213"/>
                  <a:pt x="19718" y="8213"/>
                </a:cubicBezTo>
                <a:cubicBezTo>
                  <a:pt x="19546" y="8189"/>
                  <a:pt x="19725" y="8225"/>
                  <a:pt x="19658" y="8261"/>
                </a:cubicBezTo>
                <a:cubicBezTo>
                  <a:pt x="19599" y="8297"/>
                  <a:pt x="19599" y="8297"/>
                  <a:pt x="19599" y="8297"/>
                </a:cubicBezTo>
                <a:cubicBezTo>
                  <a:pt x="19562" y="8237"/>
                  <a:pt x="19562" y="8237"/>
                  <a:pt x="19562" y="8237"/>
                </a:cubicBezTo>
                <a:cubicBezTo>
                  <a:pt x="19539" y="8249"/>
                  <a:pt x="19539" y="8249"/>
                  <a:pt x="19539" y="8249"/>
                </a:cubicBezTo>
                <a:cubicBezTo>
                  <a:pt x="19470" y="8285"/>
                  <a:pt x="19470" y="8285"/>
                  <a:pt x="19470" y="8285"/>
                </a:cubicBezTo>
                <a:cubicBezTo>
                  <a:pt x="19466" y="8273"/>
                  <a:pt x="19466" y="8261"/>
                  <a:pt x="19466" y="8261"/>
                </a:cubicBezTo>
                <a:cubicBezTo>
                  <a:pt x="19453" y="8261"/>
                  <a:pt x="19453" y="8261"/>
                  <a:pt x="19453" y="8261"/>
                </a:cubicBezTo>
                <a:cubicBezTo>
                  <a:pt x="19437" y="8285"/>
                  <a:pt x="19437" y="8285"/>
                  <a:pt x="19437" y="8285"/>
                </a:cubicBezTo>
                <a:cubicBezTo>
                  <a:pt x="19420" y="8249"/>
                  <a:pt x="19420" y="8249"/>
                  <a:pt x="19420" y="8249"/>
                </a:cubicBezTo>
                <a:cubicBezTo>
                  <a:pt x="19496" y="8166"/>
                  <a:pt x="19496" y="8166"/>
                  <a:pt x="19496" y="8166"/>
                </a:cubicBezTo>
                <a:cubicBezTo>
                  <a:pt x="19470" y="8094"/>
                  <a:pt x="19470" y="8094"/>
                  <a:pt x="19470" y="8094"/>
                </a:cubicBezTo>
                <a:cubicBezTo>
                  <a:pt x="19539" y="8094"/>
                  <a:pt x="19539" y="8094"/>
                  <a:pt x="19539" y="8094"/>
                </a:cubicBezTo>
                <a:cubicBezTo>
                  <a:pt x="19543" y="7975"/>
                  <a:pt x="19543" y="7975"/>
                  <a:pt x="19543" y="7975"/>
                </a:cubicBezTo>
                <a:cubicBezTo>
                  <a:pt x="19582" y="7999"/>
                  <a:pt x="19582" y="7999"/>
                  <a:pt x="19582" y="7999"/>
                </a:cubicBezTo>
                <a:cubicBezTo>
                  <a:pt x="19599" y="7951"/>
                  <a:pt x="19599" y="7951"/>
                  <a:pt x="19599" y="7951"/>
                </a:cubicBezTo>
                <a:cubicBezTo>
                  <a:pt x="19612" y="7951"/>
                  <a:pt x="19619" y="7951"/>
                  <a:pt x="19622" y="7951"/>
                </a:cubicBezTo>
                <a:cubicBezTo>
                  <a:pt x="19632" y="7915"/>
                  <a:pt x="19632" y="7915"/>
                  <a:pt x="19632" y="7915"/>
                </a:cubicBezTo>
                <a:cubicBezTo>
                  <a:pt x="19675" y="7879"/>
                  <a:pt x="19675" y="7879"/>
                  <a:pt x="19675" y="7879"/>
                </a:cubicBezTo>
                <a:cubicBezTo>
                  <a:pt x="19695" y="7891"/>
                  <a:pt x="19695" y="7891"/>
                  <a:pt x="19695" y="7891"/>
                </a:cubicBezTo>
                <a:cubicBezTo>
                  <a:pt x="19718" y="7796"/>
                  <a:pt x="19718" y="7796"/>
                  <a:pt x="19718" y="7796"/>
                </a:cubicBezTo>
                <a:cubicBezTo>
                  <a:pt x="19831" y="7558"/>
                  <a:pt x="19831" y="7558"/>
                  <a:pt x="19831" y="7558"/>
                </a:cubicBezTo>
                <a:cubicBezTo>
                  <a:pt x="19778" y="7534"/>
                  <a:pt x="19778" y="7534"/>
                  <a:pt x="19778" y="7534"/>
                </a:cubicBezTo>
                <a:cubicBezTo>
                  <a:pt x="19844" y="7498"/>
                  <a:pt x="19844" y="7498"/>
                  <a:pt x="19844" y="7498"/>
                </a:cubicBezTo>
                <a:cubicBezTo>
                  <a:pt x="19877" y="7426"/>
                  <a:pt x="19877" y="7426"/>
                  <a:pt x="19877" y="7426"/>
                </a:cubicBezTo>
                <a:cubicBezTo>
                  <a:pt x="19864" y="7403"/>
                  <a:pt x="19864" y="7403"/>
                  <a:pt x="19864" y="7403"/>
                </a:cubicBezTo>
                <a:cubicBezTo>
                  <a:pt x="19844" y="7426"/>
                  <a:pt x="19844" y="7426"/>
                  <a:pt x="19844" y="7426"/>
                </a:cubicBezTo>
                <a:cubicBezTo>
                  <a:pt x="19831" y="7391"/>
                  <a:pt x="19831" y="7391"/>
                  <a:pt x="19831" y="7391"/>
                </a:cubicBezTo>
                <a:cubicBezTo>
                  <a:pt x="19811" y="7462"/>
                  <a:pt x="19811" y="7462"/>
                  <a:pt x="19811" y="7462"/>
                </a:cubicBezTo>
                <a:cubicBezTo>
                  <a:pt x="19755" y="7486"/>
                  <a:pt x="19755" y="7486"/>
                  <a:pt x="19755" y="7486"/>
                </a:cubicBezTo>
                <a:cubicBezTo>
                  <a:pt x="19639" y="7331"/>
                  <a:pt x="19725" y="7486"/>
                  <a:pt x="19645" y="7486"/>
                </a:cubicBezTo>
                <a:cubicBezTo>
                  <a:pt x="19632" y="7474"/>
                  <a:pt x="19632" y="7474"/>
                  <a:pt x="19632" y="7474"/>
                </a:cubicBezTo>
                <a:cubicBezTo>
                  <a:pt x="19599" y="7486"/>
                  <a:pt x="19599" y="7486"/>
                  <a:pt x="19599" y="7486"/>
                </a:cubicBezTo>
                <a:cubicBezTo>
                  <a:pt x="19556" y="7462"/>
                  <a:pt x="19612" y="7462"/>
                  <a:pt x="19582" y="7450"/>
                </a:cubicBezTo>
                <a:cubicBezTo>
                  <a:pt x="19599" y="7426"/>
                  <a:pt x="19599" y="7426"/>
                  <a:pt x="19599" y="7426"/>
                </a:cubicBezTo>
                <a:cubicBezTo>
                  <a:pt x="19632" y="7403"/>
                  <a:pt x="19632" y="7403"/>
                  <a:pt x="19632" y="7403"/>
                </a:cubicBezTo>
                <a:cubicBezTo>
                  <a:pt x="19665" y="7426"/>
                  <a:pt x="19665" y="7426"/>
                  <a:pt x="19665" y="7426"/>
                </a:cubicBezTo>
                <a:cubicBezTo>
                  <a:pt x="19698" y="7403"/>
                  <a:pt x="19698" y="7403"/>
                  <a:pt x="19698" y="7403"/>
                </a:cubicBezTo>
                <a:cubicBezTo>
                  <a:pt x="19665" y="7379"/>
                  <a:pt x="19665" y="7379"/>
                  <a:pt x="19665" y="7379"/>
                </a:cubicBezTo>
                <a:cubicBezTo>
                  <a:pt x="19632" y="7391"/>
                  <a:pt x="19632" y="7391"/>
                  <a:pt x="19632" y="7391"/>
                </a:cubicBezTo>
                <a:cubicBezTo>
                  <a:pt x="19639" y="7319"/>
                  <a:pt x="19639" y="7319"/>
                  <a:pt x="19639" y="7319"/>
                </a:cubicBezTo>
                <a:cubicBezTo>
                  <a:pt x="19652" y="7319"/>
                  <a:pt x="19652" y="7319"/>
                  <a:pt x="19652" y="7319"/>
                </a:cubicBezTo>
                <a:cubicBezTo>
                  <a:pt x="19685" y="7307"/>
                  <a:pt x="19685" y="7307"/>
                  <a:pt x="19685" y="7307"/>
                </a:cubicBezTo>
                <a:cubicBezTo>
                  <a:pt x="19678" y="7212"/>
                  <a:pt x="19678" y="7212"/>
                  <a:pt x="19678" y="7212"/>
                </a:cubicBezTo>
                <a:cubicBezTo>
                  <a:pt x="19652" y="7212"/>
                  <a:pt x="19652" y="7212"/>
                  <a:pt x="19652" y="7212"/>
                </a:cubicBezTo>
                <a:cubicBezTo>
                  <a:pt x="19645" y="7283"/>
                  <a:pt x="19645" y="7283"/>
                  <a:pt x="19645" y="7283"/>
                </a:cubicBezTo>
                <a:cubicBezTo>
                  <a:pt x="19619" y="7248"/>
                  <a:pt x="19619" y="7248"/>
                  <a:pt x="19619" y="7248"/>
                </a:cubicBezTo>
                <a:cubicBezTo>
                  <a:pt x="19625" y="7248"/>
                  <a:pt x="19625" y="7248"/>
                  <a:pt x="19625" y="7248"/>
                </a:cubicBezTo>
                <a:cubicBezTo>
                  <a:pt x="19582" y="7188"/>
                  <a:pt x="19582" y="7188"/>
                  <a:pt x="19582" y="7188"/>
                </a:cubicBezTo>
                <a:cubicBezTo>
                  <a:pt x="19576" y="7140"/>
                  <a:pt x="19576" y="7140"/>
                  <a:pt x="19576" y="7140"/>
                </a:cubicBezTo>
                <a:cubicBezTo>
                  <a:pt x="19556" y="7140"/>
                  <a:pt x="19556" y="7140"/>
                  <a:pt x="19556" y="7140"/>
                </a:cubicBezTo>
                <a:cubicBezTo>
                  <a:pt x="19572" y="7081"/>
                  <a:pt x="19572" y="7081"/>
                  <a:pt x="19572" y="7081"/>
                </a:cubicBezTo>
                <a:cubicBezTo>
                  <a:pt x="19523" y="7128"/>
                  <a:pt x="19523" y="7128"/>
                  <a:pt x="19523" y="7128"/>
                </a:cubicBezTo>
                <a:cubicBezTo>
                  <a:pt x="19420" y="7057"/>
                  <a:pt x="19420" y="7057"/>
                  <a:pt x="19420" y="7057"/>
                </a:cubicBezTo>
                <a:cubicBezTo>
                  <a:pt x="19427" y="7105"/>
                  <a:pt x="19427" y="7105"/>
                  <a:pt x="19427" y="7105"/>
                </a:cubicBezTo>
                <a:cubicBezTo>
                  <a:pt x="19420" y="7105"/>
                  <a:pt x="19420" y="7105"/>
                  <a:pt x="19420" y="7105"/>
                </a:cubicBezTo>
                <a:cubicBezTo>
                  <a:pt x="19340" y="7069"/>
                  <a:pt x="19340" y="7069"/>
                  <a:pt x="19340" y="7069"/>
                </a:cubicBezTo>
                <a:cubicBezTo>
                  <a:pt x="19340" y="7033"/>
                  <a:pt x="19340" y="7033"/>
                  <a:pt x="19340" y="7033"/>
                </a:cubicBezTo>
                <a:cubicBezTo>
                  <a:pt x="19400" y="6997"/>
                  <a:pt x="19443" y="6985"/>
                  <a:pt x="19473" y="6974"/>
                </a:cubicBezTo>
                <a:cubicBezTo>
                  <a:pt x="19490" y="6974"/>
                  <a:pt x="19490" y="6974"/>
                  <a:pt x="19490" y="6974"/>
                </a:cubicBezTo>
                <a:cubicBezTo>
                  <a:pt x="19529" y="6950"/>
                  <a:pt x="19529" y="6950"/>
                  <a:pt x="19529" y="6950"/>
                </a:cubicBezTo>
                <a:cubicBezTo>
                  <a:pt x="19625" y="6974"/>
                  <a:pt x="19625" y="6974"/>
                  <a:pt x="19625" y="6974"/>
                </a:cubicBezTo>
                <a:cubicBezTo>
                  <a:pt x="19649" y="7021"/>
                  <a:pt x="19619" y="7045"/>
                  <a:pt x="19599" y="7045"/>
                </a:cubicBezTo>
                <a:cubicBezTo>
                  <a:pt x="19605" y="7093"/>
                  <a:pt x="19605" y="7093"/>
                  <a:pt x="19605" y="7093"/>
                </a:cubicBezTo>
                <a:cubicBezTo>
                  <a:pt x="19612" y="7081"/>
                  <a:pt x="19625" y="7081"/>
                  <a:pt x="19625" y="7069"/>
                </a:cubicBezTo>
                <a:cubicBezTo>
                  <a:pt x="19735" y="7069"/>
                  <a:pt x="19735" y="7069"/>
                  <a:pt x="19735" y="7069"/>
                </a:cubicBezTo>
                <a:cubicBezTo>
                  <a:pt x="19748" y="7021"/>
                  <a:pt x="19748" y="7021"/>
                  <a:pt x="19748" y="7021"/>
                </a:cubicBezTo>
                <a:cubicBezTo>
                  <a:pt x="19735" y="6997"/>
                  <a:pt x="19735" y="6997"/>
                  <a:pt x="19735" y="6997"/>
                </a:cubicBezTo>
                <a:cubicBezTo>
                  <a:pt x="19748" y="6950"/>
                  <a:pt x="19748" y="6950"/>
                  <a:pt x="19748" y="6950"/>
                </a:cubicBezTo>
                <a:cubicBezTo>
                  <a:pt x="19718" y="6878"/>
                  <a:pt x="19718" y="6878"/>
                  <a:pt x="19718" y="6878"/>
                </a:cubicBezTo>
                <a:cubicBezTo>
                  <a:pt x="19675" y="6914"/>
                  <a:pt x="19675" y="6914"/>
                  <a:pt x="19675" y="6914"/>
                </a:cubicBezTo>
                <a:cubicBezTo>
                  <a:pt x="19639" y="6902"/>
                  <a:pt x="19639" y="6902"/>
                  <a:pt x="19639" y="6902"/>
                </a:cubicBezTo>
                <a:cubicBezTo>
                  <a:pt x="19519" y="7009"/>
                  <a:pt x="19579" y="6878"/>
                  <a:pt x="19582" y="6902"/>
                </a:cubicBezTo>
                <a:cubicBezTo>
                  <a:pt x="19592" y="6890"/>
                  <a:pt x="19592" y="6890"/>
                  <a:pt x="19592" y="6890"/>
                </a:cubicBezTo>
                <a:cubicBezTo>
                  <a:pt x="19572" y="6866"/>
                  <a:pt x="19572" y="6866"/>
                  <a:pt x="19572" y="6866"/>
                </a:cubicBezTo>
                <a:cubicBezTo>
                  <a:pt x="19582" y="6842"/>
                  <a:pt x="19586" y="6819"/>
                  <a:pt x="19589" y="6819"/>
                </a:cubicBezTo>
                <a:cubicBezTo>
                  <a:pt x="19589" y="6819"/>
                  <a:pt x="19592" y="6830"/>
                  <a:pt x="19605" y="6819"/>
                </a:cubicBezTo>
                <a:cubicBezTo>
                  <a:pt x="19645" y="6866"/>
                  <a:pt x="19645" y="6866"/>
                  <a:pt x="19645" y="6866"/>
                </a:cubicBezTo>
                <a:cubicBezTo>
                  <a:pt x="19665" y="6771"/>
                  <a:pt x="19665" y="6771"/>
                  <a:pt x="19665" y="6771"/>
                </a:cubicBezTo>
                <a:cubicBezTo>
                  <a:pt x="19632" y="6771"/>
                  <a:pt x="19632" y="6771"/>
                  <a:pt x="19632" y="6771"/>
                </a:cubicBezTo>
                <a:cubicBezTo>
                  <a:pt x="19576" y="6711"/>
                  <a:pt x="19576" y="6711"/>
                  <a:pt x="19576" y="6711"/>
                </a:cubicBezTo>
                <a:cubicBezTo>
                  <a:pt x="19576" y="6640"/>
                  <a:pt x="19576" y="6640"/>
                  <a:pt x="19576" y="6640"/>
                </a:cubicBezTo>
                <a:cubicBezTo>
                  <a:pt x="19529" y="6521"/>
                  <a:pt x="19529" y="6521"/>
                  <a:pt x="19529" y="6521"/>
                </a:cubicBezTo>
                <a:cubicBezTo>
                  <a:pt x="19543" y="6485"/>
                  <a:pt x="19543" y="6485"/>
                  <a:pt x="19543" y="6485"/>
                </a:cubicBezTo>
                <a:cubicBezTo>
                  <a:pt x="19499" y="6437"/>
                  <a:pt x="19493" y="6509"/>
                  <a:pt x="19486" y="6509"/>
                </a:cubicBezTo>
                <a:cubicBezTo>
                  <a:pt x="19490" y="6521"/>
                  <a:pt x="19490" y="6521"/>
                  <a:pt x="19490" y="6521"/>
                </a:cubicBezTo>
                <a:cubicBezTo>
                  <a:pt x="19523" y="6544"/>
                  <a:pt x="19523" y="6544"/>
                  <a:pt x="19523" y="6544"/>
                </a:cubicBezTo>
                <a:cubicBezTo>
                  <a:pt x="19533" y="6556"/>
                  <a:pt x="19509" y="6568"/>
                  <a:pt x="19503" y="6592"/>
                </a:cubicBezTo>
                <a:cubicBezTo>
                  <a:pt x="19543" y="6592"/>
                  <a:pt x="19543" y="6592"/>
                  <a:pt x="19543" y="6592"/>
                </a:cubicBezTo>
                <a:cubicBezTo>
                  <a:pt x="19556" y="6640"/>
                  <a:pt x="19556" y="6640"/>
                  <a:pt x="19556" y="6640"/>
                </a:cubicBezTo>
                <a:cubicBezTo>
                  <a:pt x="19516" y="6640"/>
                  <a:pt x="19496" y="6687"/>
                  <a:pt x="19503" y="6640"/>
                </a:cubicBezTo>
                <a:cubicBezTo>
                  <a:pt x="19413" y="6485"/>
                  <a:pt x="19413" y="6485"/>
                  <a:pt x="19413" y="6485"/>
                </a:cubicBezTo>
                <a:cubicBezTo>
                  <a:pt x="19453" y="6473"/>
                  <a:pt x="19453" y="6473"/>
                  <a:pt x="19453" y="6473"/>
                </a:cubicBezTo>
                <a:cubicBezTo>
                  <a:pt x="19446" y="6425"/>
                  <a:pt x="19446" y="6425"/>
                  <a:pt x="19446" y="6425"/>
                </a:cubicBezTo>
                <a:cubicBezTo>
                  <a:pt x="19413" y="6449"/>
                  <a:pt x="19413" y="6449"/>
                  <a:pt x="19413" y="6449"/>
                </a:cubicBezTo>
                <a:cubicBezTo>
                  <a:pt x="19354" y="6413"/>
                  <a:pt x="19354" y="6413"/>
                  <a:pt x="19354" y="6413"/>
                </a:cubicBezTo>
                <a:cubicBezTo>
                  <a:pt x="19340" y="6413"/>
                  <a:pt x="19340" y="6413"/>
                  <a:pt x="19340" y="6413"/>
                </a:cubicBezTo>
                <a:cubicBezTo>
                  <a:pt x="19238" y="6389"/>
                  <a:pt x="19238" y="6389"/>
                  <a:pt x="19238" y="6389"/>
                </a:cubicBezTo>
                <a:cubicBezTo>
                  <a:pt x="19317" y="6330"/>
                  <a:pt x="19211" y="6377"/>
                  <a:pt x="19251" y="6330"/>
                </a:cubicBezTo>
                <a:cubicBezTo>
                  <a:pt x="19284" y="6330"/>
                  <a:pt x="19284" y="6330"/>
                  <a:pt x="19284" y="6330"/>
                </a:cubicBezTo>
                <a:cubicBezTo>
                  <a:pt x="19334" y="6270"/>
                  <a:pt x="19334" y="6270"/>
                  <a:pt x="19334" y="6270"/>
                </a:cubicBezTo>
                <a:cubicBezTo>
                  <a:pt x="19231" y="6282"/>
                  <a:pt x="19231" y="6282"/>
                  <a:pt x="19231" y="6282"/>
                </a:cubicBezTo>
                <a:cubicBezTo>
                  <a:pt x="19162" y="6270"/>
                  <a:pt x="19162" y="6270"/>
                  <a:pt x="19162" y="6270"/>
                </a:cubicBezTo>
                <a:cubicBezTo>
                  <a:pt x="19264" y="6151"/>
                  <a:pt x="19264" y="6151"/>
                  <a:pt x="19264" y="6151"/>
                </a:cubicBezTo>
                <a:cubicBezTo>
                  <a:pt x="19297" y="6151"/>
                  <a:pt x="19297" y="6151"/>
                  <a:pt x="19297" y="6151"/>
                </a:cubicBezTo>
                <a:cubicBezTo>
                  <a:pt x="19291" y="6127"/>
                  <a:pt x="19291" y="6127"/>
                  <a:pt x="19291" y="6127"/>
                </a:cubicBezTo>
                <a:cubicBezTo>
                  <a:pt x="19340" y="6091"/>
                  <a:pt x="19340" y="6091"/>
                  <a:pt x="19340" y="6091"/>
                </a:cubicBezTo>
                <a:cubicBezTo>
                  <a:pt x="19324" y="6079"/>
                  <a:pt x="19324" y="6079"/>
                  <a:pt x="19324" y="6079"/>
                </a:cubicBezTo>
                <a:cubicBezTo>
                  <a:pt x="19291" y="6056"/>
                  <a:pt x="19291" y="6056"/>
                  <a:pt x="19291" y="6056"/>
                </a:cubicBezTo>
                <a:cubicBezTo>
                  <a:pt x="19284" y="6091"/>
                  <a:pt x="19284" y="6091"/>
                  <a:pt x="19284" y="6091"/>
                </a:cubicBezTo>
                <a:cubicBezTo>
                  <a:pt x="19218" y="6103"/>
                  <a:pt x="19218" y="6103"/>
                  <a:pt x="19218" y="6103"/>
                </a:cubicBezTo>
                <a:cubicBezTo>
                  <a:pt x="19238" y="6020"/>
                  <a:pt x="19238" y="6020"/>
                  <a:pt x="19238" y="6020"/>
                </a:cubicBezTo>
                <a:cubicBezTo>
                  <a:pt x="19195" y="6008"/>
                  <a:pt x="19195" y="6008"/>
                  <a:pt x="19195" y="6008"/>
                </a:cubicBezTo>
                <a:cubicBezTo>
                  <a:pt x="19188" y="5960"/>
                  <a:pt x="19188" y="5960"/>
                  <a:pt x="19188" y="5960"/>
                </a:cubicBezTo>
                <a:cubicBezTo>
                  <a:pt x="19231" y="5925"/>
                  <a:pt x="19231" y="5925"/>
                  <a:pt x="19231" y="5925"/>
                </a:cubicBezTo>
                <a:cubicBezTo>
                  <a:pt x="19175" y="5925"/>
                  <a:pt x="19175" y="5925"/>
                  <a:pt x="19175" y="5925"/>
                </a:cubicBezTo>
                <a:cubicBezTo>
                  <a:pt x="19155" y="5829"/>
                  <a:pt x="19155" y="5829"/>
                  <a:pt x="19155" y="5829"/>
                </a:cubicBezTo>
                <a:cubicBezTo>
                  <a:pt x="19208" y="5865"/>
                  <a:pt x="19208" y="5865"/>
                  <a:pt x="19208" y="5865"/>
                </a:cubicBezTo>
                <a:cubicBezTo>
                  <a:pt x="19201" y="5853"/>
                  <a:pt x="19201" y="5853"/>
                  <a:pt x="19201" y="5853"/>
                </a:cubicBezTo>
                <a:cubicBezTo>
                  <a:pt x="19155" y="5817"/>
                  <a:pt x="19155" y="5817"/>
                  <a:pt x="19155" y="5817"/>
                </a:cubicBezTo>
                <a:cubicBezTo>
                  <a:pt x="19128" y="5841"/>
                  <a:pt x="19128" y="5841"/>
                  <a:pt x="19128" y="5841"/>
                </a:cubicBezTo>
                <a:cubicBezTo>
                  <a:pt x="19069" y="5734"/>
                  <a:pt x="19102" y="5865"/>
                  <a:pt x="19072" y="5853"/>
                </a:cubicBezTo>
                <a:cubicBezTo>
                  <a:pt x="19059" y="5817"/>
                  <a:pt x="19059" y="5817"/>
                  <a:pt x="19059" y="5817"/>
                </a:cubicBezTo>
                <a:cubicBezTo>
                  <a:pt x="19065" y="5853"/>
                  <a:pt x="19065" y="5853"/>
                  <a:pt x="19065" y="5853"/>
                </a:cubicBezTo>
                <a:cubicBezTo>
                  <a:pt x="19012" y="5853"/>
                  <a:pt x="19012" y="5853"/>
                  <a:pt x="19012" y="5853"/>
                </a:cubicBezTo>
                <a:cubicBezTo>
                  <a:pt x="19012" y="5829"/>
                  <a:pt x="19012" y="5829"/>
                  <a:pt x="19012" y="5829"/>
                </a:cubicBezTo>
                <a:cubicBezTo>
                  <a:pt x="19029" y="5805"/>
                  <a:pt x="19039" y="5793"/>
                  <a:pt x="19046" y="5793"/>
                </a:cubicBezTo>
                <a:cubicBezTo>
                  <a:pt x="19095" y="5710"/>
                  <a:pt x="19095" y="5710"/>
                  <a:pt x="19095" y="5710"/>
                </a:cubicBezTo>
                <a:cubicBezTo>
                  <a:pt x="18993" y="5662"/>
                  <a:pt x="18993" y="5662"/>
                  <a:pt x="18993" y="5662"/>
                </a:cubicBezTo>
                <a:cubicBezTo>
                  <a:pt x="18983" y="5626"/>
                  <a:pt x="18983" y="5626"/>
                  <a:pt x="18983" y="5626"/>
                </a:cubicBezTo>
                <a:cubicBezTo>
                  <a:pt x="19012" y="5603"/>
                  <a:pt x="19029" y="5603"/>
                  <a:pt x="19039" y="5591"/>
                </a:cubicBezTo>
                <a:cubicBezTo>
                  <a:pt x="19003" y="5555"/>
                  <a:pt x="19003" y="5555"/>
                  <a:pt x="19003" y="5555"/>
                </a:cubicBezTo>
                <a:cubicBezTo>
                  <a:pt x="19056" y="5460"/>
                  <a:pt x="18979" y="5567"/>
                  <a:pt x="19003" y="5495"/>
                </a:cubicBezTo>
                <a:cubicBezTo>
                  <a:pt x="18963" y="5567"/>
                  <a:pt x="18963" y="5567"/>
                  <a:pt x="18963" y="5567"/>
                </a:cubicBezTo>
                <a:cubicBezTo>
                  <a:pt x="18956" y="5555"/>
                  <a:pt x="18956" y="5555"/>
                  <a:pt x="18956" y="5555"/>
                </a:cubicBezTo>
                <a:cubicBezTo>
                  <a:pt x="18943" y="5495"/>
                  <a:pt x="18943" y="5495"/>
                  <a:pt x="18943" y="5495"/>
                </a:cubicBezTo>
                <a:cubicBezTo>
                  <a:pt x="18897" y="5495"/>
                  <a:pt x="18897" y="5495"/>
                  <a:pt x="18897" y="5495"/>
                </a:cubicBezTo>
                <a:cubicBezTo>
                  <a:pt x="18847" y="5448"/>
                  <a:pt x="18847" y="5448"/>
                  <a:pt x="18847" y="5448"/>
                </a:cubicBezTo>
                <a:cubicBezTo>
                  <a:pt x="18834" y="5495"/>
                  <a:pt x="18834" y="5495"/>
                  <a:pt x="18834" y="5495"/>
                </a:cubicBezTo>
                <a:cubicBezTo>
                  <a:pt x="18814" y="5424"/>
                  <a:pt x="18814" y="5424"/>
                  <a:pt x="18814" y="5424"/>
                </a:cubicBezTo>
                <a:cubicBezTo>
                  <a:pt x="18827" y="5400"/>
                  <a:pt x="18827" y="5400"/>
                  <a:pt x="18827" y="5400"/>
                </a:cubicBezTo>
                <a:cubicBezTo>
                  <a:pt x="18840" y="5424"/>
                  <a:pt x="18840" y="5424"/>
                  <a:pt x="18840" y="5424"/>
                </a:cubicBezTo>
                <a:cubicBezTo>
                  <a:pt x="18890" y="5340"/>
                  <a:pt x="18890" y="5340"/>
                  <a:pt x="18890" y="5340"/>
                </a:cubicBezTo>
                <a:cubicBezTo>
                  <a:pt x="18916" y="5233"/>
                  <a:pt x="18916" y="5233"/>
                  <a:pt x="18916" y="5233"/>
                </a:cubicBezTo>
                <a:cubicBezTo>
                  <a:pt x="18847" y="5293"/>
                  <a:pt x="18847" y="5293"/>
                  <a:pt x="18847" y="5293"/>
                </a:cubicBezTo>
                <a:cubicBezTo>
                  <a:pt x="18834" y="5281"/>
                  <a:pt x="18834" y="5281"/>
                  <a:pt x="18834" y="5281"/>
                </a:cubicBezTo>
                <a:cubicBezTo>
                  <a:pt x="18777" y="5400"/>
                  <a:pt x="18777" y="5400"/>
                  <a:pt x="18777" y="5400"/>
                </a:cubicBezTo>
                <a:cubicBezTo>
                  <a:pt x="18628" y="5472"/>
                  <a:pt x="18628" y="5472"/>
                  <a:pt x="18628" y="5472"/>
                </a:cubicBezTo>
                <a:cubicBezTo>
                  <a:pt x="18602" y="5436"/>
                  <a:pt x="18602" y="5436"/>
                  <a:pt x="18602" y="5436"/>
                </a:cubicBezTo>
                <a:cubicBezTo>
                  <a:pt x="18595" y="5388"/>
                  <a:pt x="18595" y="5388"/>
                  <a:pt x="18595" y="5388"/>
                </a:cubicBezTo>
                <a:cubicBezTo>
                  <a:pt x="18555" y="5424"/>
                  <a:pt x="18555" y="5424"/>
                  <a:pt x="18555" y="5424"/>
                </a:cubicBezTo>
                <a:cubicBezTo>
                  <a:pt x="18519" y="5388"/>
                  <a:pt x="18519" y="5388"/>
                  <a:pt x="18519" y="5388"/>
                </a:cubicBezTo>
                <a:cubicBezTo>
                  <a:pt x="18516" y="5436"/>
                  <a:pt x="18516" y="5436"/>
                  <a:pt x="18516" y="5436"/>
                </a:cubicBezTo>
                <a:cubicBezTo>
                  <a:pt x="18472" y="5460"/>
                  <a:pt x="18472" y="5460"/>
                  <a:pt x="18472" y="5460"/>
                </a:cubicBezTo>
                <a:cubicBezTo>
                  <a:pt x="18436" y="5531"/>
                  <a:pt x="18436" y="5531"/>
                  <a:pt x="18436" y="5531"/>
                </a:cubicBezTo>
                <a:cubicBezTo>
                  <a:pt x="18413" y="5519"/>
                  <a:pt x="18413" y="5519"/>
                  <a:pt x="18413" y="5519"/>
                </a:cubicBezTo>
                <a:cubicBezTo>
                  <a:pt x="18406" y="5519"/>
                  <a:pt x="18400" y="5531"/>
                  <a:pt x="18396" y="5543"/>
                </a:cubicBezTo>
                <a:cubicBezTo>
                  <a:pt x="18390" y="5531"/>
                  <a:pt x="18390" y="5531"/>
                  <a:pt x="18390" y="5531"/>
                </a:cubicBezTo>
                <a:cubicBezTo>
                  <a:pt x="18350" y="5555"/>
                  <a:pt x="18350" y="5555"/>
                  <a:pt x="18350" y="5555"/>
                </a:cubicBezTo>
                <a:cubicBezTo>
                  <a:pt x="18350" y="5543"/>
                  <a:pt x="18350" y="5543"/>
                  <a:pt x="18350" y="5543"/>
                </a:cubicBezTo>
                <a:cubicBezTo>
                  <a:pt x="18260" y="5519"/>
                  <a:pt x="18260" y="5519"/>
                  <a:pt x="18260" y="5519"/>
                </a:cubicBezTo>
                <a:cubicBezTo>
                  <a:pt x="18287" y="5495"/>
                  <a:pt x="18287" y="5495"/>
                  <a:pt x="18287" y="5495"/>
                </a:cubicBezTo>
                <a:cubicBezTo>
                  <a:pt x="18280" y="5412"/>
                  <a:pt x="18280" y="5412"/>
                  <a:pt x="18280" y="5412"/>
                </a:cubicBezTo>
                <a:cubicBezTo>
                  <a:pt x="18350" y="5388"/>
                  <a:pt x="18350" y="5388"/>
                  <a:pt x="18350" y="5388"/>
                </a:cubicBezTo>
                <a:cubicBezTo>
                  <a:pt x="18280" y="5364"/>
                  <a:pt x="18280" y="5364"/>
                  <a:pt x="18280" y="5364"/>
                </a:cubicBezTo>
                <a:cubicBezTo>
                  <a:pt x="18151" y="5388"/>
                  <a:pt x="18151" y="5388"/>
                  <a:pt x="18151" y="5388"/>
                </a:cubicBezTo>
                <a:cubicBezTo>
                  <a:pt x="18118" y="5424"/>
                  <a:pt x="18118" y="5424"/>
                  <a:pt x="18118" y="5424"/>
                </a:cubicBezTo>
                <a:cubicBezTo>
                  <a:pt x="18151" y="5436"/>
                  <a:pt x="18151" y="5436"/>
                  <a:pt x="18151" y="5436"/>
                </a:cubicBezTo>
                <a:cubicBezTo>
                  <a:pt x="18125" y="5495"/>
                  <a:pt x="18125" y="5495"/>
                  <a:pt x="18125" y="5495"/>
                </a:cubicBezTo>
                <a:cubicBezTo>
                  <a:pt x="18091" y="5495"/>
                  <a:pt x="18091" y="5495"/>
                  <a:pt x="18091" y="5495"/>
                </a:cubicBezTo>
                <a:cubicBezTo>
                  <a:pt x="18088" y="5495"/>
                  <a:pt x="18088" y="5495"/>
                  <a:pt x="18088" y="5483"/>
                </a:cubicBezTo>
                <a:cubicBezTo>
                  <a:pt x="18072" y="5495"/>
                  <a:pt x="18072" y="5495"/>
                  <a:pt x="18072" y="5495"/>
                </a:cubicBezTo>
                <a:cubicBezTo>
                  <a:pt x="18042" y="5436"/>
                  <a:pt x="18042" y="5436"/>
                  <a:pt x="18042" y="5436"/>
                </a:cubicBezTo>
                <a:cubicBezTo>
                  <a:pt x="18029" y="5460"/>
                  <a:pt x="18029" y="5460"/>
                  <a:pt x="18029" y="5460"/>
                </a:cubicBezTo>
                <a:cubicBezTo>
                  <a:pt x="18042" y="5531"/>
                  <a:pt x="18042" y="5531"/>
                  <a:pt x="18042" y="5531"/>
                </a:cubicBezTo>
                <a:cubicBezTo>
                  <a:pt x="18022" y="5531"/>
                  <a:pt x="18022" y="5531"/>
                  <a:pt x="18022" y="5531"/>
                </a:cubicBezTo>
                <a:cubicBezTo>
                  <a:pt x="17995" y="5519"/>
                  <a:pt x="17995" y="5519"/>
                  <a:pt x="17995" y="5519"/>
                </a:cubicBezTo>
                <a:cubicBezTo>
                  <a:pt x="18009" y="5460"/>
                  <a:pt x="18009" y="5460"/>
                  <a:pt x="18009" y="5460"/>
                </a:cubicBezTo>
                <a:cubicBezTo>
                  <a:pt x="17976" y="5448"/>
                  <a:pt x="17976" y="5448"/>
                  <a:pt x="17976" y="5448"/>
                </a:cubicBezTo>
                <a:cubicBezTo>
                  <a:pt x="17939" y="5483"/>
                  <a:pt x="17939" y="5483"/>
                  <a:pt x="17939" y="5483"/>
                </a:cubicBezTo>
                <a:cubicBezTo>
                  <a:pt x="17936" y="5472"/>
                  <a:pt x="17936" y="5472"/>
                  <a:pt x="17936" y="5472"/>
                </a:cubicBezTo>
                <a:cubicBezTo>
                  <a:pt x="17913" y="5436"/>
                  <a:pt x="17913" y="5436"/>
                  <a:pt x="17913" y="5436"/>
                </a:cubicBezTo>
                <a:cubicBezTo>
                  <a:pt x="17906" y="5495"/>
                  <a:pt x="17906" y="5495"/>
                  <a:pt x="17906" y="5495"/>
                </a:cubicBezTo>
                <a:cubicBezTo>
                  <a:pt x="17893" y="5472"/>
                  <a:pt x="17893" y="5472"/>
                  <a:pt x="17893" y="5472"/>
                </a:cubicBezTo>
                <a:cubicBezTo>
                  <a:pt x="17866" y="5495"/>
                  <a:pt x="17866" y="5495"/>
                  <a:pt x="17866" y="5495"/>
                </a:cubicBezTo>
                <a:cubicBezTo>
                  <a:pt x="17873" y="5519"/>
                  <a:pt x="17873" y="5519"/>
                  <a:pt x="17873" y="5519"/>
                </a:cubicBezTo>
                <a:cubicBezTo>
                  <a:pt x="17840" y="5567"/>
                  <a:pt x="17840" y="5567"/>
                  <a:pt x="17840" y="5567"/>
                </a:cubicBezTo>
                <a:cubicBezTo>
                  <a:pt x="17813" y="5543"/>
                  <a:pt x="17826" y="5519"/>
                  <a:pt x="17833" y="5495"/>
                </a:cubicBezTo>
                <a:cubicBezTo>
                  <a:pt x="17800" y="5436"/>
                  <a:pt x="17800" y="5436"/>
                  <a:pt x="17800" y="5436"/>
                </a:cubicBezTo>
                <a:cubicBezTo>
                  <a:pt x="17667" y="5519"/>
                  <a:pt x="17667" y="5519"/>
                  <a:pt x="17667" y="5519"/>
                </a:cubicBezTo>
                <a:cubicBezTo>
                  <a:pt x="17614" y="5483"/>
                  <a:pt x="17614" y="5483"/>
                  <a:pt x="17614" y="5483"/>
                </a:cubicBezTo>
                <a:cubicBezTo>
                  <a:pt x="17641" y="5460"/>
                  <a:pt x="17641" y="5460"/>
                  <a:pt x="17641" y="5460"/>
                </a:cubicBezTo>
                <a:cubicBezTo>
                  <a:pt x="17614" y="5448"/>
                  <a:pt x="17614" y="5448"/>
                  <a:pt x="17614" y="5448"/>
                </a:cubicBezTo>
                <a:cubicBezTo>
                  <a:pt x="17641" y="5412"/>
                  <a:pt x="17641" y="5412"/>
                  <a:pt x="17641" y="5412"/>
                </a:cubicBezTo>
                <a:cubicBezTo>
                  <a:pt x="17674" y="5436"/>
                  <a:pt x="17674" y="5436"/>
                  <a:pt x="17674" y="5436"/>
                </a:cubicBezTo>
                <a:cubicBezTo>
                  <a:pt x="17750" y="5364"/>
                  <a:pt x="17750" y="5364"/>
                  <a:pt x="17750" y="5364"/>
                </a:cubicBezTo>
                <a:cubicBezTo>
                  <a:pt x="17777" y="5400"/>
                  <a:pt x="17777" y="5400"/>
                  <a:pt x="17777" y="5400"/>
                </a:cubicBezTo>
                <a:cubicBezTo>
                  <a:pt x="17777" y="5364"/>
                  <a:pt x="17817" y="5388"/>
                  <a:pt x="17810" y="5340"/>
                </a:cubicBezTo>
                <a:cubicBezTo>
                  <a:pt x="18048" y="5126"/>
                  <a:pt x="18048" y="5126"/>
                  <a:pt x="18048" y="5126"/>
                </a:cubicBezTo>
                <a:cubicBezTo>
                  <a:pt x="18118" y="4995"/>
                  <a:pt x="18118" y="4995"/>
                  <a:pt x="18118" y="4995"/>
                </a:cubicBezTo>
                <a:cubicBezTo>
                  <a:pt x="18161" y="4971"/>
                  <a:pt x="18161" y="4971"/>
                  <a:pt x="18161" y="4971"/>
                </a:cubicBezTo>
                <a:cubicBezTo>
                  <a:pt x="18174" y="4875"/>
                  <a:pt x="18174" y="4875"/>
                  <a:pt x="18174" y="4875"/>
                </a:cubicBezTo>
                <a:cubicBezTo>
                  <a:pt x="18125" y="4852"/>
                  <a:pt x="18125" y="4852"/>
                  <a:pt x="18125" y="4852"/>
                </a:cubicBezTo>
                <a:cubicBezTo>
                  <a:pt x="18111" y="4911"/>
                  <a:pt x="18111" y="4911"/>
                  <a:pt x="18111" y="4911"/>
                </a:cubicBezTo>
                <a:cubicBezTo>
                  <a:pt x="18105" y="4911"/>
                  <a:pt x="18105" y="4911"/>
                  <a:pt x="18105" y="4911"/>
                </a:cubicBezTo>
                <a:cubicBezTo>
                  <a:pt x="18055" y="4899"/>
                  <a:pt x="18072" y="4875"/>
                  <a:pt x="18078" y="4864"/>
                </a:cubicBezTo>
                <a:cubicBezTo>
                  <a:pt x="18098" y="4840"/>
                  <a:pt x="18098" y="4840"/>
                  <a:pt x="18098" y="4840"/>
                </a:cubicBezTo>
                <a:cubicBezTo>
                  <a:pt x="18048" y="4816"/>
                  <a:pt x="18048" y="4816"/>
                  <a:pt x="18048" y="4816"/>
                </a:cubicBezTo>
                <a:cubicBezTo>
                  <a:pt x="17946" y="4804"/>
                  <a:pt x="17946" y="4804"/>
                  <a:pt x="17946" y="4804"/>
                </a:cubicBezTo>
                <a:cubicBezTo>
                  <a:pt x="17720" y="4756"/>
                  <a:pt x="17720" y="4756"/>
                  <a:pt x="17720" y="4756"/>
                </a:cubicBezTo>
                <a:cubicBezTo>
                  <a:pt x="17674" y="4792"/>
                  <a:pt x="17674" y="4792"/>
                  <a:pt x="17674" y="4792"/>
                </a:cubicBezTo>
                <a:cubicBezTo>
                  <a:pt x="17641" y="4744"/>
                  <a:pt x="17641" y="4744"/>
                  <a:pt x="17641" y="4744"/>
                </a:cubicBezTo>
                <a:cubicBezTo>
                  <a:pt x="17628" y="4768"/>
                  <a:pt x="17624" y="4768"/>
                  <a:pt x="17621" y="4780"/>
                </a:cubicBezTo>
                <a:cubicBezTo>
                  <a:pt x="17545" y="4792"/>
                  <a:pt x="17545" y="4792"/>
                  <a:pt x="17545" y="4792"/>
                </a:cubicBezTo>
                <a:cubicBezTo>
                  <a:pt x="17409" y="4804"/>
                  <a:pt x="17409" y="4804"/>
                  <a:pt x="17409" y="4804"/>
                </a:cubicBezTo>
                <a:cubicBezTo>
                  <a:pt x="17313" y="4804"/>
                  <a:pt x="17313" y="4804"/>
                  <a:pt x="17313" y="4804"/>
                </a:cubicBezTo>
                <a:cubicBezTo>
                  <a:pt x="17277" y="4661"/>
                  <a:pt x="17296" y="4804"/>
                  <a:pt x="17293" y="4768"/>
                </a:cubicBezTo>
                <a:cubicBezTo>
                  <a:pt x="17253" y="4756"/>
                  <a:pt x="17253" y="4756"/>
                  <a:pt x="17253" y="4756"/>
                </a:cubicBezTo>
                <a:cubicBezTo>
                  <a:pt x="17273" y="4780"/>
                  <a:pt x="17273" y="4780"/>
                  <a:pt x="17273" y="4780"/>
                </a:cubicBezTo>
                <a:cubicBezTo>
                  <a:pt x="17223" y="4804"/>
                  <a:pt x="17223" y="4804"/>
                  <a:pt x="17223" y="4804"/>
                </a:cubicBezTo>
                <a:cubicBezTo>
                  <a:pt x="17081" y="4840"/>
                  <a:pt x="17081" y="4840"/>
                  <a:pt x="17081" y="4840"/>
                </a:cubicBezTo>
                <a:cubicBezTo>
                  <a:pt x="16998" y="4828"/>
                  <a:pt x="16998" y="4828"/>
                  <a:pt x="16998" y="4828"/>
                </a:cubicBezTo>
                <a:cubicBezTo>
                  <a:pt x="17018" y="4780"/>
                  <a:pt x="17018" y="4780"/>
                  <a:pt x="17018" y="4780"/>
                </a:cubicBezTo>
                <a:cubicBezTo>
                  <a:pt x="16945" y="4768"/>
                  <a:pt x="16945" y="4768"/>
                  <a:pt x="16945" y="4768"/>
                </a:cubicBezTo>
                <a:cubicBezTo>
                  <a:pt x="16932" y="4709"/>
                  <a:pt x="16932" y="4709"/>
                  <a:pt x="16932" y="4709"/>
                </a:cubicBezTo>
                <a:cubicBezTo>
                  <a:pt x="16862" y="4804"/>
                  <a:pt x="16862" y="4804"/>
                  <a:pt x="16862" y="4804"/>
                </a:cubicBezTo>
                <a:cubicBezTo>
                  <a:pt x="16786" y="4768"/>
                  <a:pt x="16786" y="4768"/>
                  <a:pt x="16786" y="4768"/>
                </a:cubicBezTo>
                <a:cubicBezTo>
                  <a:pt x="16879" y="4721"/>
                  <a:pt x="16879" y="4721"/>
                  <a:pt x="16879" y="4721"/>
                </a:cubicBezTo>
                <a:cubicBezTo>
                  <a:pt x="16889" y="4685"/>
                  <a:pt x="16889" y="4685"/>
                  <a:pt x="16889" y="4685"/>
                </a:cubicBezTo>
                <a:cubicBezTo>
                  <a:pt x="16879" y="4649"/>
                  <a:pt x="16879" y="4649"/>
                  <a:pt x="16879" y="4649"/>
                </a:cubicBezTo>
                <a:cubicBezTo>
                  <a:pt x="16849" y="4673"/>
                  <a:pt x="16849" y="4673"/>
                  <a:pt x="16849" y="4673"/>
                </a:cubicBezTo>
                <a:cubicBezTo>
                  <a:pt x="16843" y="4721"/>
                  <a:pt x="16843" y="4721"/>
                  <a:pt x="16843" y="4721"/>
                </a:cubicBezTo>
                <a:cubicBezTo>
                  <a:pt x="16727" y="4756"/>
                  <a:pt x="16727" y="4756"/>
                  <a:pt x="16727" y="4756"/>
                </a:cubicBezTo>
                <a:cubicBezTo>
                  <a:pt x="16693" y="4792"/>
                  <a:pt x="16693" y="4792"/>
                  <a:pt x="16693" y="4792"/>
                </a:cubicBezTo>
                <a:cubicBezTo>
                  <a:pt x="16418" y="4899"/>
                  <a:pt x="16418" y="4899"/>
                  <a:pt x="16418" y="4899"/>
                </a:cubicBezTo>
                <a:cubicBezTo>
                  <a:pt x="16319" y="4911"/>
                  <a:pt x="16319" y="4911"/>
                  <a:pt x="16319" y="4911"/>
                </a:cubicBezTo>
                <a:cubicBezTo>
                  <a:pt x="16197" y="4947"/>
                  <a:pt x="16197" y="4947"/>
                  <a:pt x="16197" y="4947"/>
                </a:cubicBezTo>
                <a:cubicBezTo>
                  <a:pt x="16187" y="4983"/>
                  <a:pt x="16187" y="4983"/>
                  <a:pt x="16187" y="4983"/>
                </a:cubicBezTo>
                <a:cubicBezTo>
                  <a:pt x="16104" y="4959"/>
                  <a:pt x="16104" y="4959"/>
                  <a:pt x="16104" y="4959"/>
                </a:cubicBezTo>
                <a:cubicBezTo>
                  <a:pt x="16114" y="5007"/>
                  <a:pt x="16114" y="5007"/>
                  <a:pt x="16114" y="5007"/>
                </a:cubicBezTo>
                <a:cubicBezTo>
                  <a:pt x="16094" y="5030"/>
                  <a:pt x="16094" y="5030"/>
                  <a:pt x="16094" y="5030"/>
                </a:cubicBezTo>
                <a:cubicBezTo>
                  <a:pt x="16054" y="5007"/>
                  <a:pt x="16077" y="4983"/>
                  <a:pt x="16084" y="4971"/>
                </a:cubicBezTo>
                <a:cubicBezTo>
                  <a:pt x="16018" y="4983"/>
                  <a:pt x="16018" y="4983"/>
                  <a:pt x="16018" y="4983"/>
                </a:cubicBezTo>
                <a:cubicBezTo>
                  <a:pt x="15842" y="5054"/>
                  <a:pt x="15842" y="5054"/>
                  <a:pt x="15842" y="5054"/>
                </a:cubicBezTo>
                <a:cubicBezTo>
                  <a:pt x="15660" y="5150"/>
                  <a:pt x="15660" y="5150"/>
                  <a:pt x="15660" y="5150"/>
                </a:cubicBezTo>
                <a:cubicBezTo>
                  <a:pt x="15640" y="5138"/>
                  <a:pt x="15640" y="5138"/>
                  <a:pt x="15640" y="5138"/>
                </a:cubicBezTo>
                <a:cubicBezTo>
                  <a:pt x="15580" y="5162"/>
                  <a:pt x="15580" y="5162"/>
                  <a:pt x="15580" y="5162"/>
                </a:cubicBezTo>
                <a:cubicBezTo>
                  <a:pt x="15478" y="5090"/>
                  <a:pt x="15570" y="5150"/>
                  <a:pt x="15567" y="5090"/>
                </a:cubicBezTo>
                <a:cubicBezTo>
                  <a:pt x="15640" y="5162"/>
                  <a:pt x="15564" y="5066"/>
                  <a:pt x="15617" y="5090"/>
                </a:cubicBezTo>
                <a:cubicBezTo>
                  <a:pt x="15627" y="5030"/>
                  <a:pt x="15627" y="5030"/>
                  <a:pt x="15627" y="5030"/>
                </a:cubicBezTo>
                <a:cubicBezTo>
                  <a:pt x="15660" y="5030"/>
                  <a:pt x="15660" y="5030"/>
                  <a:pt x="15660" y="5030"/>
                </a:cubicBezTo>
                <a:cubicBezTo>
                  <a:pt x="15719" y="4995"/>
                  <a:pt x="15719" y="4995"/>
                  <a:pt x="15719" y="4995"/>
                </a:cubicBezTo>
                <a:cubicBezTo>
                  <a:pt x="15706" y="4983"/>
                  <a:pt x="15693" y="4971"/>
                  <a:pt x="15690" y="4995"/>
                </a:cubicBezTo>
                <a:cubicBezTo>
                  <a:pt x="15640" y="4947"/>
                  <a:pt x="15640" y="4947"/>
                  <a:pt x="15640" y="4947"/>
                </a:cubicBezTo>
                <a:cubicBezTo>
                  <a:pt x="15640" y="4971"/>
                  <a:pt x="15640" y="4971"/>
                  <a:pt x="15640" y="4971"/>
                </a:cubicBezTo>
                <a:cubicBezTo>
                  <a:pt x="15627" y="5030"/>
                  <a:pt x="15627" y="5030"/>
                  <a:pt x="15627" y="5030"/>
                </a:cubicBezTo>
                <a:cubicBezTo>
                  <a:pt x="15574" y="5054"/>
                  <a:pt x="15574" y="5054"/>
                  <a:pt x="15574" y="5054"/>
                </a:cubicBezTo>
                <a:cubicBezTo>
                  <a:pt x="15524" y="5090"/>
                  <a:pt x="15524" y="5090"/>
                  <a:pt x="15524" y="5090"/>
                </a:cubicBezTo>
                <a:cubicBezTo>
                  <a:pt x="15388" y="5007"/>
                  <a:pt x="15388" y="5007"/>
                  <a:pt x="15388" y="5007"/>
                </a:cubicBezTo>
                <a:cubicBezTo>
                  <a:pt x="15471" y="5126"/>
                  <a:pt x="15471" y="5126"/>
                  <a:pt x="15471" y="5126"/>
                </a:cubicBezTo>
                <a:cubicBezTo>
                  <a:pt x="15418" y="5209"/>
                  <a:pt x="15418" y="5209"/>
                  <a:pt x="15418" y="5209"/>
                </a:cubicBezTo>
                <a:cubicBezTo>
                  <a:pt x="15378" y="5233"/>
                  <a:pt x="15378" y="5233"/>
                  <a:pt x="15378" y="5233"/>
                </a:cubicBezTo>
                <a:cubicBezTo>
                  <a:pt x="15362" y="5174"/>
                  <a:pt x="15362" y="5174"/>
                  <a:pt x="15362" y="5174"/>
                </a:cubicBezTo>
                <a:cubicBezTo>
                  <a:pt x="15315" y="5162"/>
                  <a:pt x="15315" y="5162"/>
                  <a:pt x="15315" y="5162"/>
                </a:cubicBezTo>
                <a:cubicBezTo>
                  <a:pt x="15259" y="5221"/>
                  <a:pt x="15259" y="5221"/>
                  <a:pt x="15259" y="5221"/>
                </a:cubicBezTo>
                <a:cubicBezTo>
                  <a:pt x="15259" y="5257"/>
                  <a:pt x="15259" y="5257"/>
                  <a:pt x="15259" y="5257"/>
                </a:cubicBezTo>
                <a:cubicBezTo>
                  <a:pt x="15226" y="5269"/>
                  <a:pt x="15226" y="5269"/>
                  <a:pt x="15226" y="5269"/>
                </a:cubicBezTo>
                <a:cubicBezTo>
                  <a:pt x="15143" y="5197"/>
                  <a:pt x="15143" y="5197"/>
                  <a:pt x="15143" y="5197"/>
                </a:cubicBezTo>
                <a:cubicBezTo>
                  <a:pt x="15143" y="5150"/>
                  <a:pt x="15143" y="5150"/>
                  <a:pt x="15143" y="5150"/>
                </a:cubicBezTo>
                <a:cubicBezTo>
                  <a:pt x="15209" y="5090"/>
                  <a:pt x="15242" y="5066"/>
                  <a:pt x="15259" y="5054"/>
                </a:cubicBezTo>
                <a:cubicBezTo>
                  <a:pt x="15259" y="5054"/>
                  <a:pt x="15259" y="5054"/>
                  <a:pt x="15259" y="5054"/>
                </a:cubicBezTo>
                <a:cubicBezTo>
                  <a:pt x="15246" y="5054"/>
                  <a:pt x="15246" y="5054"/>
                  <a:pt x="15246" y="5054"/>
                </a:cubicBezTo>
                <a:cubicBezTo>
                  <a:pt x="15206" y="5042"/>
                  <a:pt x="15206" y="5042"/>
                  <a:pt x="15206" y="5042"/>
                </a:cubicBezTo>
                <a:cubicBezTo>
                  <a:pt x="15239" y="4959"/>
                  <a:pt x="15239" y="4959"/>
                  <a:pt x="15239" y="4959"/>
                </a:cubicBezTo>
                <a:cubicBezTo>
                  <a:pt x="15342" y="4947"/>
                  <a:pt x="15342" y="4947"/>
                  <a:pt x="15342" y="4947"/>
                </a:cubicBezTo>
                <a:cubicBezTo>
                  <a:pt x="15335" y="4935"/>
                  <a:pt x="15335" y="4935"/>
                  <a:pt x="15335" y="4935"/>
                </a:cubicBezTo>
                <a:cubicBezTo>
                  <a:pt x="15355" y="4899"/>
                  <a:pt x="15355" y="4899"/>
                  <a:pt x="15355" y="4899"/>
                </a:cubicBezTo>
                <a:cubicBezTo>
                  <a:pt x="15471" y="4852"/>
                  <a:pt x="15471" y="4852"/>
                  <a:pt x="15471" y="4852"/>
                </a:cubicBezTo>
                <a:cubicBezTo>
                  <a:pt x="15504" y="4875"/>
                  <a:pt x="15504" y="4875"/>
                  <a:pt x="15504" y="4875"/>
                </a:cubicBezTo>
                <a:cubicBezTo>
                  <a:pt x="15491" y="4935"/>
                  <a:pt x="15491" y="4935"/>
                  <a:pt x="15491" y="4935"/>
                </a:cubicBezTo>
                <a:cubicBezTo>
                  <a:pt x="15501" y="4935"/>
                  <a:pt x="15557" y="4840"/>
                  <a:pt x="15587" y="4804"/>
                </a:cubicBezTo>
                <a:cubicBezTo>
                  <a:pt x="15650" y="4804"/>
                  <a:pt x="15650" y="4804"/>
                  <a:pt x="15650" y="4804"/>
                </a:cubicBezTo>
                <a:cubicBezTo>
                  <a:pt x="15723" y="4756"/>
                  <a:pt x="15723" y="4756"/>
                  <a:pt x="15723" y="4756"/>
                </a:cubicBezTo>
                <a:cubicBezTo>
                  <a:pt x="15723" y="4721"/>
                  <a:pt x="15723" y="4721"/>
                  <a:pt x="15723" y="4721"/>
                </a:cubicBezTo>
                <a:cubicBezTo>
                  <a:pt x="15710" y="4697"/>
                  <a:pt x="15710" y="4697"/>
                  <a:pt x="15710" y="4697"/>
                </a:cubicBezTo>
                <a:cubicBezTo>
                  <a:pt x="15739" y="4673"/>
                  <a:pt x="15739" y="4673"/>
                  <a:pt x="15739" y="4673"/>
                </a:cubicBezTo>
                <a:cubicBezTo>
                  <a:pt x="15779" y="4673"/>
                  <a:pt x="15779" y="4673"/>
                  <a:pt x="15779" y="4673"/>
                </a:cubicBezTo>
                <a:cubicBezTo>
                  <a:pt x="15786" y="4685"/>
                  <a:pt x="15786" y="4685"/>
                  <a:pt x="15786" y="4685"/>
                </a:cubicBezTo>
                <a:cubicBezTo>
                  <a:pt x="15657" y="4768"/>
                  <a:pt x="15799" y="4697"/>
                  <a:pt x="15743" y="4768"/>
                </a:cubicBezTo>
                <a:cubicBezTo>
                  <a:pt x="15875" y="4697"/>
                  <a:pt x="15875" y="4697"/>
                  <a:pt x="15875" y="4697"/>
                </a:cubicBezTo>
                <a:cubicBezTo>
                  <a:pt x="16100" y="4637"/>
                  <a:pt x="16100" y="4637"/>
                  <a:pt x="16100" y="4637"/>
                </a:cubicBezTo>
                <a:cubicBezTo>
                  <a:pt x="16200" y="4637"/>
                  <a:pt x="16200" y="4637"/>
                  <a:pt x="16200" y="4637"/>
                </a:cubicBezTo>
                <a:cubicBezTo>
                  <a:pt x="16276" y="4637"/>
                  <a:pt x="16312" y="4542"/>
                  <a:pt x="16332" y="4601"/>
                </a:cubicBezTo>
                <a:cubicBezTo>
                  <a:pt x="16322" y="4577"/>
                  <a:pt x="16322" y="4577"/>
                  <a:pt x="16322" y="4577"/>
                </a:cubicBezTo>
                <a:cubicBezTo>
                  <a:pt x="16501" y="4530"/>
                  <a:pt x="16501" y="4530"/>
                  <a:pt x="16501" y="4530"/>
                </a:cubicBezTo>
                <a:cubicBezTo>
                  <a:pt x="16478" y="4518"/>
                  <a:pt x="16478" y="4518"/>
                  <a:pt x="16478" y="4518"/>
                </a:cubicBezTo>
                <a:cubicBezTo>
                  <a:pt x="16495" y="4494"/>
                  <a:pt x="16495" y="4494"/>
                  <a:pt x="16495" y="4494"/>
                </a:cubicBezTo>
                <a:cubicBezTo>
                  <a:pt x="16528" y="4470"/>
                  <a:pt x="16528" y="4470"/>
                  <a:pt x="16528" y="4470"/>
                </a:cubicBezTo>
                <a:cubicBezTo>
                  <a:pt x="16548" y="4470"/>
                  <a:pt x="16548" y="4470"/>
                  <a:pt x="16548" y="4470"/>
                </a:cubicBezTo>
                <a:cubicBezTo>
                  <a:pt x="16581" y="4470"/>
                  <a:pt x="16581" y="4470"/>
                  <a:pt x="16581" y="4470"/>
                </a:cubicBezTo>
                <a:cubicBezTo>
                  <a:pt x="16746" y="4387"/>
                  <a:pt x="16746" y="4387"/>
                  <a:pt x="16746" y="4387"/>
                </a:cubicBezTo>
                <a:cubicBezTo>
                  <a:pt x="16786" y="4399"/>
                  <a:pt x="16786" y="4399"/>
                  <a:pt x="16786" y="4399"/>
                </a:cubicBezTo>
                <a:cubicBezTo>
                  <a:pt x="16829" y="4351"/>
                  <a:pt x="16829" y="4351"/>
                  <a:pt x="16829" y="4351"/>
                </a:cubicBezTo>
                <a:cubicBezTo>
                  <a:pt x="16958" y="4279"/>
                  <a:pt x="16958" y="4279"/>
                  <a:pt x="16958" y="4279"/>
                </a:cubicBezTo>
                <a:cubicBezTo>
                  <a:pt x="17015" y="4303"/>
                  <a:pt x="17015" y="4303"/>
                  <a:pt x="17015" y="4303"/>
                </a:cubicBezTo>
                <a:cubicBezTo>
                  <a:pt x="17025" y="4268"/>
                  <a:pt x="17025" y="4268"/>
                  <a:pt x="17025" y="4268"/>
                </a:cubicBezTo>
                <a:cubicBezTo>
                  <a:pt x="17048" y="4303"/>
                  <a:pt x="17048" y="4303"/>
                  <a:pt x="17048" y="4303"/>
                </a:cubicBezTo>
                <a:cubicBezTo>
                  <a:pt x="17031" y="4196"/>
                  <a:pt x="17061" y="4303"/>
                  <a:pt x="17081" y="4268"/>
                </a:cubicBezTo>
                <a:cubicBezTo>
                  <a:pt x="17170" y="4291"/>
                  <a:pt x="17170" y="4291"/>
                  <a:pt x="17170" y="4291"/>
                </a:cubicBezTo>
                <a:cubicBezTo>
                  <a:pt x="17204" y="4208"/>
                  <a:pt x="17217" y="4196"/>
                  <a:pt x="17223" y="4208"/>
                </a:cubicBezTo>
                <a:cubicBezTo>
                  <a:pt x="17230" y="4196"/>
                  <a:pt x="17237" y="4196"/>
                  <a:pt x="17240" y="4196"/>
                </a:cubicBezTo>
                <a:cubicBezTo>
                  <a:pt x="17223" y="4184"/>
                  <a:pt x="17220" y="4184"/>
                  <a:pt x="17217" y="4196"/>
                </a:cubicBezTo>
                <a:cubicBezTo>
                  <a:pt x="17117" y="4244"/>
                  <a:pt x="17117" y="4244"/>
                  <a:pt x="17117" y="4244"/>
                </a:cubicBezTo>
                <a:cubicBezTo>
                  <a:pt x="17074" y="4220"/>
                  <a:pt x="17074" y="4220"/>
                  <a:pt x="17074" y="4220"/>
                </a:cubicBezTo>
                <a:cubicBezTo>
                  <a:pt x="17127" y="4172"/>
                  <a:pt x="17127" y="4172"/>
                  <a:pt x="17127" y="4172"/>
                </a:cubicBezTo>
                <a:cubicBezTo>
                  <a:pt x="17117" y="4160"/>
                  <a:pt x="17117" y="4160"/>
                  <a:pt x="17117" y="4160"/>
                </a:cubicBezTo>
                <a:cubicBezTo>
                  <a:pt x="17180" y="4005"/>
                  <a:pt x="17121" y="4172"/>
                  <a:pt x="17177" y="4113"/>
                </a:cubicBezTo>
                <a:cubicBezTo>
                  <a:pt x="17273" y="4053"/>
                  <a:pt x="17273" y="4053"/>
                  <a:pt x="17273" y="4053"/>
                </a:cubicBezTo>
                <a:cubicBezTo>
                  <a:pt x="17170" y="4065"/>
                  <a:pt x="17170" y="4065"/>
                  <a:pt x="17170" y="4065"/>
                </a:cubicBezTo>
                <a:cubicBezTo>
                  <a:pt x="17101" y="4125"/>
                  <a:pt x="17101" y="4125"/>
                  <a:pt x="17101" y="4125"/>
                </a:cubicBezTo>
                <a:cubicBezTo>
                  <a:pt x="17081" y="4172"/>
                  <a:pt x="17081" y="4172"/>
                  <a:pt x="17081" y="4172"/>
                </a:cubicBezTo>
                <a:cubicBezTo>
                  <a:pt x="17038" y="4172"/>
                  <a:pt x="17038" y="4172"/>
                  <a:pt x="17038" y="4172"/>
                </a:cubicBezTo>
                <a:cubicBezTo>
                  <a:pt x="17005" y="4148"/>
                  <a:pt x="17005" y="4148"/>
                  <a:pt x="17005" y="4148"/>
                </a:cubicBezTo>
                <a:cubicBezTo>
                  <a:pt x="16882" y="4244"/>
                  <a:pt x="16882" y="4244"/>
                  <a:pt x="16882" y="4244"/>
                </a:cubicBezTo>
                <a:cubicBezTo>
                  <a:pt x="16849" y="4220"/>
                  <a:pt x="16849" y="4220"/>
                  <a:pt x="16849" y="4220"/>
                </a:cubicBezTo>
                <a:cubicBezTo>
                  <a:pt x="16856" y="4208"/>
                  <a:pt x="16856" y="4208"/>
                  <a:pt x="16856" y="4208"/>
                </a:cubicBezTo>
                <a:cubicBezTo>
                  <a:pt x="16836" y="4208"/>
                  <a:pt x="16836" y="4208"/>
                  <a:pt x="16836" y="4208"/>
                </a:cubicBezTo>
                <a:cubicBezTo>
                  <a:pt x="16746" y="4268"/>
                  <a:pt x="16746" y="4268"/>
                  <a:pt x="16746" y="4268"/>
                </a:cubicBezTo>
                <a:cubicBezTo>
                  <a:pt x="16707" y="4220"/>
                  <a:pt x="16707" y="4220"/>
                  <a:pt x="16707" y="4220"/>
                </a:cubicBezTo>
                <a:cubicBezTo>
                  <a:pt x="16683" y="4232"/>
                  <a:pt x="16683" y="4232"/>
                  <a:pt x="16683" y="4232"/>
                </a:cubicBezTo>
                <a:cubicBezTo>
                  <a:pt x="16697" y="4268"/>
                  <a:pt x="16697" y="4268"/>
                  <a:pt x="16697" y="4268"/>
                </a:cubicBezTo>
                <a:cubicBezTo>
                  <a:pt x="16624" y="4279"/>
                  <a:pt x="16624" y="4279"/>
                  <a:pt x="16624" y="4279"/>
                </a:cubicBezTo>
                <a:cubicBezTo>
                  <a:pt x="16604" y="4327"/>
                  <a:pt x="16604" y="4327"/>
                  <a:pt x="16604" y="4327"/>
                </a:cubicBezTo>
                <a:cubicBezTo>
                  <a:pt x="16571" y="4327"/>
                  <a:pt x="16571" y="4327"/>
                  <a:pt x="16571" y="4327"/>
                </a:cubicBezTo>
                <a:cubicBezTo>
                  <a:pt x="16515" y="4315"/>
                  <a:pt x="16515" y="4315"/>
                  <a:pt x="16515" y="4315"/>
                </a:cubicBezTo>
                <a:cubicBezTo>
                  <a:pt x="16501" y="4351"/>
                  <a:pt x="16501" y="4351"/>
                  <a:pt x="16501" y="4351"/>
                </a:cubicBezTo>
                <a:cubicBezTo>
                  <a:pt x="16392" y="4387"/>
                  <a:pt x="16392" y="4387"/>
                  <a:pt x="16392" y="4387"/>
                </a:cubicBezTo>
                <a:cubicBezTo>
                  <a:pt x="16365" y="4411"/>
                  <a:pt x="16365" y="4411"/>
                  <a:pt x="16365" y="4411"/>
                </a:cubicBezTo>
                <a:cubicBezTo>
                  <a:pt x="16319" y="4423"/>
                  <a:pt x="16319" y="4423"/>
                  <a:pt x="16319" y="4423"/>
                </a:cubicBezTo>
                <a:cubicBezTo>
                  <a:pt x="16405" y="4458"/>
                  <a:pt x="16405" y="4458"/>
                  <a:pt x="16405" y="4458"/>
                </a:cubicBezTo>
                <a:cubicBezTo>
                  <a:pt x="16372" y="4494"/>
                  <a:pt x="16372" y="4494"/>
                  <a:pt x="16372" y="4494"/>
                </a:cubicBezTo>
                <a:cubicBezTo>
                  <a:pt x="16359" y="4482"/>
                  <a:pt x="16359" y="4482"/>
                  <a:pt x="16359" y="4482"/>
                </a:cubicBezTo>
                <a:cubicBezTo>
                  <a:pt x="16269" y="4518"/>
                  <a:pt x="16269" y="4518"/>
                  <a:pt x="16269" y="4518"/>
                </a:cubicBezTo>
                <a:cubicBezTo>
                  <a:pt x="16057" y="4601"/>
                  <a:pt x="16057" y="4601"/>
                  <a:pt x="16057" y="4601"/>
                </a:cubicBezTo>
                <a:cubicBezTo>
                  <a:pt x="15895" y="4649"/>
                  <a:pt x="15895" y="4649"/>
                  <a:pt x="15895" y="4649"/>
                </a:cubicBezTo>
                <a:cubicBezTo>
                  <a:pt x="15865" y="4613"/>
                  <a:pt x="15865" y="4613"/>
                  <a:pt x="15865" y="4613"/>
                </a:cubicBezTo>
                <a:cubicBezTo>
                  <a:pt x="15878" y="4566"/>
                  <a:pt x="15878" y="4566"/>
                  <a:pt x="15878" y="4566"/>
                </a:cubicBezTo>
                <a:cubicBezTo>
                  <a:pt x="15806" y="4601"/>
                  <a:pt x="15806" y="4601"/>
                  <a:pt x="15806" y="4601"/>
                </a:cubicBezTo>
                <a:cubicBezTo>
                  <a:pt x="15786" y="4637"/>
                  <a:pt x="15786" y="4637"/>
                  <a:pt x="15786" y="4637"/>
                </a:cubicBezTo>
                <a:cubicBezTo>
                  <a:pt x="15710" y="4625"/>
                  <a:pt x="15710" y="4625"/>
                  <a:pt x="15710" y="4625"/>
                </a:cubicBezTo>
                <a:cubicBezTo>
                  <a:pt x="15670" y="4589"/>
                  <a:pt x="15670" y="4589"/>
                  <a:pt x="15670" y="4589"/>
                </a:cubicBezTo>
                <a:cubicBezTo>
                  <a:pt x="15670" y="4613"/>
                  <a:pt x="15670" y="4637"/>
                  <a:pt x="15670" y="4649"/>
                </a:cubicBezTo>
                <a:cubicBezTo>
                  <a:pt x="15650" y="4673"/>
                  <a:pt x="15650" y="4673"/>
                  <a:pt x="15650" y="4673"/>
                </a:cubicBezTo>
                <a:cubicBezTo>
                  <a:pt x="15637" y="4649"/>
                  <a:pt x="15637" y="4649"/>
                  <a:pt x="15637" y="4649"/>
                </a:cubicBezTo>
                <a:cubicBezTo>
                  <a:pt x="15554" y="4697"/>
                  <a:pt x="15554" y="4697"/>
                  <a:pt x="15554" y="4697"/>
                </a:cubicBezTo>
                <a:cubicBezTo>
                  <a:pt x="15587" y="4732"/>
                  <a:pt x="15587" y="4732"/>
                  <a:pt x="15587" y="4732"/>
                </a:cubicBezTo>
                <a:cubicBezTo>
                  <a:pt x="15574" y="4744"/>
                  <a:pt x="15574" y="4744"/>
                  <a:pt x="15574" y="4744"/>
                </a:cubicBezTo>
                <a:cubicBezTo>
                  <a:pt x="15534" y="4732"/>
                  <a:pt x="15534" y="4732"/>
                  <a:pt x="15534" y="4732"/>
                </a:cubicBezTo>
                <a:cubicBezTo>
                  <a:pt x="15491" y="4637"/>
                  <a:pt x="15491" y="4637"/>
                  <a:pt x="15491" y="4637"/>
                </a:cubicBezTo>
                <a:cubicBezTo>
                  <a:pt x="15478" y="4673"/>
                  <a:pt x="15478" y="4673"/>
                  <a:pt x="15478" y="4673"/>
                </a:cubicBezTo>
                <a:cubicBezTo>
                  <a:pt x="15428" y="4697"/>
                  <a:pt x="15458" y="4661"/>
                  <a:pt x="15458" y="4661"/>
                </a:cubicBezTo>
                <a:cubicBezTo>
                  <a:pt x="15415" y="4673"/>
                  <a:pt x="15478" y="4566"/>
                  <a:pt x="15501" y="4542"/>
                </a:cubicBezTo>
                <a:cubicBezTo>
                  <a:pt x="15640" y="4375"/>
                  <a:pt x="15640" y="4375"/>
                  <a:pt x="15640" y="4375"/>
                </a:cubicBezTo>
                <a:cubicBezTo>
                  <a:pt x="15607" y="4327"/>
                  <a:pt x="15607" y="4327"/>
                  <a:pt x="15607" y="4327"/>
                </a:cubicBezTo>
                <a:cubicBezTo>
                  <a:pt x="15690" y="4315"/>
                  <a:pt x="15673" y="4196"/>
                  <a:pt x="15719" y="4172"/>
                </a:cubicBezTo>
                <a:cubicBezTo>
                  <a:pt x="15792" y="4148"/>
                  <a:pt x="15792" y="4148"/>
                  <a:pt x="15792" y="4148"/>
                </a:cubicBezTo>
                <a:cubicBezTo>
                  <a:pt x="15839" y="4160"/>
                  <a:pt x="15878" y="4148"/>
                  <a:pt x="15878" y="4077"/>
                </a:cubicBezTo>
                <a:cubicBezTo>
                  <a:pt x="15961" y="4077"/>
                  <a:pt x="15961" y="4077"/>
                  <a:pt x="15961" y="4077"/>
                </a:cubicBezTo>
                <a:cubicBezTo>
                  <a:pt x="15961" y="4089"/>
                  <a:pt x="15961" y="4089"/>
                  <a:pt x="15961" y="4089"/>
                </a:cubicBezTo>
                <a:cubicBezTo>
                  <a:pt x="16001" y="4053"/>
                  <a:pt x="16001" y="4053"/>
                  <a:pt x="16001" y="4053"/>
                </a:cubicBezTo>
                <a:cubicBezTo>
                  <a:pt x="15981" y="3970"/>
                  <a:pt x="15981" y="3970"/>
                  <a:pt x="15981" y="3970"/>
                </a:cubicBezTo>
                <a:cubicBezTo>
                  <a:pt x="16044" y="3970"/>
                  <a:pt x="16044" y="3970"/>
                  <a:pt x="16044" y="3970"/>
                </a:cubicBezTo>
                <a:cubicBezTo>
                  <a:pt x="15978" y="4041"/>
                  <a:pt x="16037" y="4029"/>
                  <a:pt x="16031" y="4017"/>
                </a:cubicBezTo>
                <a:cubicBezTo>
                  <a:pt x="16051" y="4053"/>
                  <a:pt x="16051" y="4053"/>
                  <a:pt x="16051" y="4053"/>
                </a:cubicBezTo>
                <a:cubicBezTo>
                  <a:pt x="16071" y="4029"/>
                  <a:pt x="16071" y="4029"/>
                  <a:pt x="16071" y="4029"/>
                </a:cubicBezTo>
                <a:cubicBezTo>
                  <a:pt x="16143" y="3946"/>
                  <a:pt x="16127" y="3981"/>
                  <a:pt x="16147" y="4005"/>
                </a:cubicBezTo>
                <a:cubicBezTo>
                  <a:pt x="16147" y="4041"/>
                  <a:pt x="16147" y="4041"/>
                  <a:pt x="16147" y="4041"/>
                </a:cubicBezTo>
                <a:cubicBezTo>
                  <a:pt x="16173" y="4065"/>
                  <a:pt x="16173" y="4065"/>
                  <a:pt x="16173" y="4065"/>
                </a:cubicBezTo>
                <a:cubicBezTo>
                  <a:pt x="16153" y="3981"/>
                  <a:pt x="16197" y="4005"/>
                  <a:pt x="16216" y="3970"/>
                </a:cubicBezTo>
                <a:cubicBezTo>
                  <a:pt x="16236" y="3981"/>
                  <a:pt x="16236" y="3981"/>
                  <a:pt x="16236" y="3981"/>
                </a:cubicBezTo>
                <a:cubicBezTo>
                  <a:pt x="16250" y="3934"/>
                  <a:pt x="16250" y="3934"/>
                  <a:pt x="16250" y="3934"/>
                </a:cubicBezTo>
                <a:cubicBezTo>
                  <a:pt x="16289" y="3970"/>
                  <a:pt x="16289" y="3970"/>
                  <a:pt x="16289" y="3970"/>
                </a:cubicBezTo>
                <a:cubicBezTo>
                  <a:pt x="16289" y="3958"/>
                  <a:pt x="16289" y="3958"/>
                  <a:pt x="16289" y="3958"/>
                </a:cubicBezTo>
                <a:cubicBezTo>
                  <a:pt x="16279" y="3898"/>
                  <a:pt x="16299" y="3910"/>
                  <a:pt x="16322" y="3910"/>
                </a:cubicBezTo>
                <a:cubicBezTo>
                  <a:pt x="16339" y="4005"/>
                  <a:pt x="16336" y="3922"/>
                  <a:pt x="16352" y="3922"/>
                </a:cubicBezTo>
                <a:cubicBezTo>
                  <a:pt x="16319" y="3922"/>
                  <a:pt x="16346" y="3910"/>
                  <a:pt x="16342" y="3910"/>
                </a:cubicBezTo>
                <a:cubicBezTo>
                  <a:pt x="16442" y="3850"/>
                  <a:pt x="16442" y="3850"/>
                  <a:pt x="16442" y="3850"/>
                </a:cubicBezTo>
                <a:cubicBezTo>
                  <a:pt x="16455" y="3874"/>
                  <a:pt x="16455" y="3874"/>
                  <a:pt x="16455" y="3874"/>
                </a:cubicBezTo>
                <a:cubicBezTo>
                  <a:pt x="16488" y="3886"/>
                  <a:pt x="16488" y="3886"/>
                  <a:pt x="16488" y="3886"/>
                </a:cubicBezTo>
                <a:cubicBezTo>
                  <a:pt x="16498" y="3838"/>
                  <a:pt x="16471" y="3803"/>
                  <a:pt x="16515" y="3815"/>
                </a:cubicBezTo>
                <a:cubicBezTo>
                  <a:pt x="16630" y="3838"/>
                  <a:pt x="16630" y="3838"/>
                  <a:pt x="16630" y="3838"/>
                </a:cubicBezTo>
                <a:cubicBezTo>
                  <a:pt x="16640" y="3803"/>
                  <a:pt x="16640" y="3803"/>
                  <a:pt x="16640" y="3803"/>
                </a:cubicBezTo>
                <a:cubicBezTo>
                  <a:pt x="16591" y="3767"/>
                  <a:pt x="16591" y="3767"/>
                  <a:pt x="16591" y="3767"/>
                </a:cubicBezTo>
                <a:cubicBezTo>
                  <a:pt x="16591" y="3707"/>
                  <a:pt x="16591" y="3707"/>
                  <a:pt x="16591" y="3707"/>
                </a:cubicBezTo>
                <a:cubicBezTo>
                  <a:pt x="16538" y="3719"/>
                  <a:pt x="16538" y="3719"/>
                  <a:pt x="16538" y="3719"/>
                </a:cubicBezTo>
                <a:cubicBezTo>
                  <a:pt x="16495" y="3767"/>
                  <a:pt x="16495" y="3767"/>
                  <a:pt x="16495" y="3767"/>
                </a:cubicBezTo>
                <a:cubicBezTo>
                  <a:pt x="16468" y="3755"/>
                  <a:pt x="16468" y="3755"/>
                  <a:pt x="16468" y="3755"/>
                </a:cubicBezTo>
                <a:cubicBezTo>
                  <a:pt x="16418" y="3791"/>
                  <a:pt x="16418" y="3791"/>
                  <a:pt x="16418" y="3791"/>
                </a:cubicBezTo>
                <a:cubicBezTo>
                  <a:pt x="16405" y="3767"/>
                  <a:pt x="16405" y="3767"/>
                  <a:pt x="16405" y="3767"/>
                </a:cubicBezTo>
                <a:cubicBezTo>
                  <a:pt x="16375" y="3803"/>
                  <a:pt x="16375" y="3803"/>
                  <a:pt x="16375" y="3803"/>
                </a:cubicBezTo>
                <a:cubicBezTo>
                  <a:pt x="16319" y="3791"/>
                  <a:pt x="16319" y="3791"/>
                  <a:pt x="16319" y="3791"/>
                </a:cubicBezTo>
                <a:cubicBezTo>
                  <a:pt x="16329" y="3779"/>
                  <a:pt x="16322" y="3767"/>
                  <a:pt x="16319" y="3767"/>
                </a:cubicBezTo>
                <a:cubicBezTo>
                  <a:pt x="16220" y="3803"/>
                  <a:pt x="16206" y="3826"/>
                  <a:pt x="16216" y="3850"/>
                </a:cubicBezTo>
                <a:cubicBezTo>
                  <a:pt x="16187" y="3850"/>
                  <a:pt x="16187" y="3850"/>
                  <a:pt x="16187" y="3850"/>
                </a:cubicBezTo>
                <a:cubicBezTo>
                  <a:pt x="15998" y="3910"/>
                  <a:pt x="15998" y="3910"/>
                  <a:pt x="15998" y="3910"/>
                </a:cubicBezTo>
                <a:cubicBezTo>
                  <a:pt x="16137" y="3862"/>
                  <a:pt x="16090" y="3862"/>
                  <a:pt x="16167" y="3755"/>
                </a:cubicBezTo>
                <a:cubicBezTo>
                  <a:pt x="16100" y="3767"/>
                  <a:pt x="16100" y="3767"/>
                  <a:pt x="16100" y="3767"/>
                </a:cubicBezTo>
                <a:cubicBezTo>
                  <a:pt x="16064" y="3826"/>
                  <a:pt x="16064" y="3826"/>
                  <a:pt x="16064" y="3826"/>
                </a:cubicBezTo>
                <a:cubicBezTo>
                  <a:pt x="16001" y="3838"/>
                  <a:pt x="16001" y="3838"/>
                  <a:pt x="16001" y="3838"/>
                </a:cubicBezTo>
                <a:cubicBezTo>
                  <a:pt x="16044" y="3731"/>
                  <a:pt x="16044" y="3731"/>
                  <a:pt x="16044" y="3731"/>
                </a:cubicBezTo>
                <a:cubicBezTo>
                  <a:pt x="16081" y="3803"/>
                  <a:pt x="16061" y="3719"/>
                  <a:pt x="16084" y="3731"/>
                </a:cubicBezTo>
                <a:cubicBezTo>
                  <a:pt x="16094" y="3707"/>
                  <a:pt x="16094" y="3707"/>
                  <a:pt x="16094" y="3707"/>
                </a:cubicBezTo>
                <a:cubicBezTo>
                  <a:pt x="16064" y="3707"/>
                  <a:pt x="16064" y="3707"/>
                  <a:pt x="16064" y="3707"/>
                </a:cubicBezTo>
                <a:cubicBezTo>
                  <a:pt x="16064" y="3648"/>
                  <a:pt x="16064" y="3648"/>
                  <a:pt x="16064" y="3648"/>
                </a:cubicBezTo>
                <a:cubicBezTo>
                  <a:pt x="16001" y="3791"/>
                  <a:pt x="16001" y="3791"/>
                  <a:pt x="16001" y="3791"/>
                </a:cubicBezTo>
                <a:cubicBezTo>
                  <a:pt x="15948" y="3838"/>
                  <a:pt x="15948" y="3838"/>
                  <a:pt x="15948" y="3838"/>
                </a:cubicBezTo>
                <a:cubicBezTo>
                  <a:pt x="15941" y="3803"/>
                  <a:pt x="15941" y="3803"/>
                  <a:pt x="15941" y="3803"/>
                </a:cubicBezTo>
                <a:cubicBezTo>
                  <a:pt x="15998" y="3731"/>
                  <a:pt x="15998" y="3731"/>
                  <a:pt x="15998" y="3731"/>
                </a:cubicBezTo>
                <a:cubicBezTo>
                  <a:pt x="15998" y="3672"/>
                  <a:pt x="15998" y="3672"/>
                  <a:pt x="15998" y="3672"/>
                </a:cubicBezTo>
                <a:cubicBezTo>
                  <a:pt x="15958" y="3719"/>
                  <a:pt x="15958" y="3719"/>
                  <a:pt x="15958" y="3719"/>
                </a:cubicBezTo>
                <a:cubicBezTo>
                  <a:pt x="15935" y="3707"/>
                  <a:pt x="15935" y="3707"/>
                  <a:pt x="15935" y="3707"/>
                </a:cubicBezTo>
                <a:cubicBezTo>
                  <a:pt x="15912" y="3636"/>
                  <a:pt x="15975" y="3612"/>
                  <a:pt x="16001" y="3576"/>
                </a:cubicBezTo>
                <a:cubicBezTo>
                  <a:pt x="15941" y="3552"/>
                  <a:pt x="15941" y="3552"/>
                  <a:pt x="15941" y="3552"/>
                </a:cubicBezTo>
                <a:cubicBezTo>
                  <a:pt x="15941" y="3445"/>
                  <a:pt x="16018" y="3469"/>
                  <a:pt x="16031" y="3362"/>
                </a:cubicBezTo>
                <a:cubicBezTo>
                  <a:pt x="16160" y="3171"/>
                  <a:pt x="16160" y="3171"/>
                  <a:pt x="16160" y="3171"/>
                </a:cubicBezTo>
                <a:cubicBezTo>
                  <a:pt x="16160" y="3099"/>
                  <a:pt x="16160" y="3099"/>
                  <a:pt x="16160" y="3099"/>
                </a:cubicBezTo>
                <a:cubicBezTo>
                  <a:pt x="16187" y="3075"/>
                  <a:pt x="16187" y="3075"/>
                  <a:pt x="16187" y="3075"/>
                </a:cubicBezTo>
                <a:cubicBezTo>
                  <a:pt x="16269" y="2861"/>
                  <a:pt x="16269" y="2861"/>
                  <a:pt x="16269" y="2861"/>
                </a:cubicBezTo>
                <a:cubicBezTo>
                  <a:pt x="16097" y="3123"/>
                  <a:pt x="16236" y="2921"/>
                  <a:pt x="16230" y="2956"/>
                </a:cubicBezTo>
                <a:cubicBezTo>
                  <a:pt x="16187" y="3016"/>
                  <a:pt x="16187" y="3016"/>
                  <a:pt x="16187" y="3016"/>
                </a:cubicBezTo>
                <a:cubicBezTo>
                  <a:pt x="16081" y="3207"/>
                  <a:pt x="16081" y="3207"/>
                  <a:pt x="16081" y="3207"/>
                </a:cubicBezTo>
                <a:cubicBezTo>
                  <a:pt x="15895" y="3362"/>
                  <a:pt x="15922" y="3362"/>
                  <a:pt x="15958" y="3338"/>
                </a:cubicBezTo>
                <a:cubicBezTo>
                  <a:pt x="15948" y="3362"/>
                  <a:pt x="15945" y="3374"/>
                  <a:pt x="15941" y="3385"/>
                </a:cubicBezTo>
                <a:cubicBezTo>
                  <a:pt x="15915" y="3409"/>
                  <a:pt x="15915" y="3409"/>
                  <a:pt x="15915" y="3409"/>
                </a:cubicBezTo>
                <a:cubicBezTo>
                  <a:pt x="15935" y="3481"/>
                  <a:pt x="15935" y="3481"/>
                  <a:pt x="15935" y="3481"/>
                </a:cubicBezTo>
                <a:cubicBezTo>
                  <a:pt x="15922" y="3493"/>
                  <a:pt x="15922" y="3493"/>
                  <a:pt x="15922" y="3493"/>
                </a:cubicBezTo>
                <a:cubicBezTo>
                  <a:pt x="15865" y="3445"/>
                  <a:pt x="15865" y="3445"/>
                  <a:pt x="15865" y="3445"/>
                </a:cubicBezTo>
                <a:cubicBezTo>
                  <a:pt x="15878" y="3409"/>
                  <a:pt x="15878" y="3409"/>
                  <a:pt x="15878" y="3409"/>
                </a:cubicBezTo>
                <a:cubicBezTo>
                  <a:pt x="15865" y="3409"/>
                  <a:pt x="15865" y="3409"/>
                  <a:pt x="15865" y="3409"/>
                </a:cubicBezTo>
                <a:cubicBezTo>
                  <a:pt x="15786" y="3517"/>
                  <a:pt x="15859" y="3445"/>
                  <a:pt x="15855" y="3445"/>
                </a:cubicBezTo>
                <a:cubicBezTo>
                  <a:pt x="15676" y="3648"/>
                  <a:pt x="15825" y="3493"/>
                  <a:pt x="15812" y="3517"/>
                </a:cubicBezTo>
                <a:cubicBezTo>
                  <a:pt x="15753" y="3588"/>
                  <a:pt x="15753" y="3588"/>
                  <a:pt x="15753" y="3588"/>
                </a:cubicBezTo>
                <a:cubicBezTo>
                  <a:pt x="15756" y="3636"/>
                  <a:pt x="15756" y="3636"/>
                  <a:pt x="15756" y="3636"/>
                </a:cubicBezTo>
                <a:cubicBezTo>
                  <a:pt x="15753" y="3636"/>
                  <a:pt x="15753" y="3636"/>
                  <a:pt x="15753" y="3636"/>
                </a:cubicBezTo>
                <a:cubicBezTo>
                  <a:pt x="15756" y="3683"/>
                  <a:pt x="15756" y="3683"/>
                  <a:pt x="15756" y="3683"/>
                </a:cubicBezTo>
                <a:cubicBezTo>
                  <a:pt x="15729" y="3743"/>
                  <a:pt x="15729" y="3743"/>
                  <a:pt x="15729" y="3743"/>
                </a:cubicBezTo>
                <a:cubicBezTo>
                  <a:pt x="15657" y="3779"/>
                  <a:pt x="15657" y="3779"/>
                  <a:pt x="15657" y="3779"/>
                </a:cubicBezTo>
                <a:cubicBezTo>
                  <a:pt x="15657" y="3862"/>
                  <a:pt x="15657" y="3862"/>
                  <a:pt x="15657" y="3862"/>
                </a:cubicBezTo>
                <a:cubicBezTo>
                  <a:pt x="15640" y="3862"/>
                  <a:pt x="15630" y="3850"/>
                  <a:pt x="15620" y="3850"/>
                </a:cubicBezTo>
                <a:cubicBezTo>
                  <a:pt x="15623" y="3850"/>
                  <a:pt x="15623" y="3850"/>
                  <a:pt x="15620" y="3838"/>
                </a:cubicBezTo>
                <a:cubicBezTo>
                  <a:pt x="15620" y="3850"/>
                  <a:pt x="15620" y="3850"/>
                  <a:pt x="15620" y="3850"/>
                </a:cubicBezTo>
                <a:cubicBezTo>
                  <a:pt x="15580" y="3838"/>
                  <a:pt x="15607" y="3850"/>
                  <a:pt x="15617" y="3850"/>
                </a:cubicBezTo>
                <a:cubicBezTo>
                  <a:pt x="15610" y="3862"/>
                  <a:pt x="15607" y="3874"/>
                  <a:pt x="15603" y="3886"/>
                </a:cubicBezTo>
                <a:cubicBezTo>
                  <a:pt x="15580" y="3898"/>
                  <a:pt x="15580" y="3898"/>
                  <a:pt x="15580" y="3898"/>
                </a:cubicBezTo>
                <a:cubicBezTo>
                  <a:pt x="15534" y="3993"/>
                  <a:pt x="15534" y="3993"/>
                  <a:pt x="15534" y="3993"/>
                </a:cubicBezTo>
                <a:cubicBezTo>
                  <a:pt x="15521" y="3970"/>
                  <a:pt x="15521" y="3970"/>
                  <a:pt x="15521" y="3970"/>
                </a:cubicBezTo>
                <a:cubicBezTo>
                  <a:pt x="15497" y="3993"/>
                  <a:pt x="15484" y="4005"/>
                  <a:pt x="15474" y="4017"/>
                </a:cubicBezTo>
                <a:cubicBezTo>
                  <a:pt x="15438" y="3981"/>
                  <a:pt x="15438" y="3981"/>
                  <a:pt x="15438" y="3981"/>
                </a:cubicBezTo>
                <a:cubicBezTo>
                  <a:pt x="15431" y="4041"/>
                  <a:pt x="15431" y="4041"/>
                  <a:pt x="15431" y="4041"/>
                </a:cubicBezTo>
                <a:cubicBezTo>
                  <a:pt x="15398" y="4029"/>
                  <a:pt x="15398" y="4029"/>
                  <a:pt x="15398" y="4029"/>
                </a:cubicBezTo>
                <a:cubicBezTo>
                  <a:pt x="15355" y="4077"/>
                  <a:pt x="15355" y="4077"/>
                  <a:pt x="15355" y="4077"/>
                </a:cubicBezTo>
                <a:cubicBezTo>
                  <a:pt x="15335" y="4053"/>
                  <a:pt x="15335" y="4053"/>
                  <a:pt x="15335" y="4053"/>
                </a:cubicBezTo>
                <a:cubicBezTo>
                  <a:pt x="15322" y="4077"/>
                  <a:pt x="15322" y="4077"/>
                  <a:pt x="15322" y="4077"/>
                </a:cubicBezTo>
                <a:cubicBezTo>
                  <a:pt x="15295" y="4041"/>
                  <a:pt x="15295" y="4041"/>
                  <a:pt x="15295" y="4041"/>
                </a:cubicBezTo>
                <a:cubicBezTo>
                  <a:pt x="15295" y="4065"/>
                  <a:pt x="15295" y="4065"/>
                  <a:pt x="15295" y="4065"/>
                </a:cubicBezTo>
                <a:cubicBezTo>
                  <a:pt x="15193" y="4125"/>
                  <a:pt x="15193" y="4125"/>
                  <a:pt x="15193" y="4125"/>
                </a:cubicBezTo>
                <a:cubicBezTo>
                  <a:pt x="15143" y="4089"/>
                  <a:pt x="15143" y="4089"/>
                  <a:pt x="15143" y="4089"/>
                </a:cubicBezTo>
                <a:cubicBezTo>
                  <a:pt x="15140" y="4125"/>
                  <a:pt x="15140" y="4125"/>
                  <a:pt x="15140" y="4125"/>
                </a:cubicBezTo>
                <a:cubicBezTo>
                  <a:pt x="14954" y="4208"/>
                  <a:pt x="14954" y="4208"/>
                  <a:pt x="14954" y="4208"/>
                </a:cubicBezTo>
                <a:cubicBezTo>
                  <a:pt x="14938" y="4184"/>
                  <a:pt x="14938" y="4184"/>
                  <a:pt x="14938" y="4184"/>
                </a:cubicBezTo>
                <a:cubicBezTo>
                  <a:pt x="14977" y="4172"/>
                  <a:pt x="14977" y="4172"/>
                  <a:pt x="14977" y="4172"/>
                </a:cubicBezTo>
                <a:cubicBezTo>
                  <a:pt x="14977" y="4148"/>
                  <a:pt x="14977" y="4148"/>
                  <a:pt x="14977" y="4148"/>
                </a:cubicBezTo>
                <a:cubicBezTo>
                  <a:pt x="14898" y="4148"/>
                  <a:pt x="14898" y="4148"/>
                  <a:pt x="14898" y="4148"/>
                </a:cubicBezTo>
                <a:cubicBezTo>
                  <a:pt x="14911" y="4184"/>
                  <a:pt x="14911" y="4184"/>
                  <a:pt x="14911" y="4184"/>
                </a:cubicBezTo>
                <a:cubicBezTo>
                  <a:pt x="14898" y="4220"/>
                  <a:pt x="14898" y="4220"/>
                  <a:pt x="14898" y="4220"/>
                </a:cubicBezTo>
                <a:cubicBezTo>
                  <a:pt x="14808" y="4244"/>
                  <a:pt x="14808" y="4244"/>
                  <a:pt x="14808" y="4244"/>
                </a:cubicBezTo>
                <a:cubicBezTo>
                  <a:pt x="14719" y="4303"/>
                  <a:pt x="14719" y="4303"/>
                  <a:pt x="14719" y="4303"/>
                </a:cubicBezTo>
                <a:cubicBezTo>
                  <a:pt x="14673" y="4279"/>
                  <a:pt x="14673" y="4279"/>
                  <a:pt x="14673" y="4279"/>
                </a:cubicBezTo>
                <a:cubicBezTo>
                  <a:pt x="14679" y="4244"/>
                  <a:pt x="14679" y="4244"/>
                  <a:pt x="14679" y="4244"/>
                </a:cubicBezTo>
                <a:cubicBezTo>
                  <a:pt x="14775" y="4208"/>
                  <a:pt x="14775" y="4208"/>
                  <a:pt x="14775" y="4208"/>
                </a:cubicBezTo>
                <a:cubicBezTo>
                  <a:pt x="14729" y="4184"/>
                  <a:pt x="14729" y="4184"/>
                  <a:pt x="14729" y="4184"/>
                </a:cubicBezTo>
                <a:cubicBezTo>
                  <a:pt x="14749" y="4136"/>
                  <a:pt x="14749" y="4136"/>
                  <a:pt x="14749" y="4136"/>
                </a:cubicBezTo>
                <a:cubicBezTo>
                  <a:pt x="14755" y="4160"/>
                  <a:pt x="14772" y="4136"/>
                  <a:pt x="14775" y="4160"/>
                </a:cubicBezTo>
                <a:cubicBezTo>
                  <a:pt x="14759" y="3993"/>
                  <a:pt x="14822" y="4053"/>
                  <a:pt x="14851" y="3993"/>
                </a:cubicBezTo>
                <a:cubicBezTo>
                  <a:pt x="14934" y="3862"/>
                  <a:pt x="14934" y="3862"/>
                  <a:pt x="14934" y="3862"/>
                </a:cubicBezTo>
                <a:cubicBezTo>
                  <a:pt x="15060" y="3683"/>
                  <a:pt x="15060" y="3683"/>
                  <a:pt x="15060" y="3683"/>
                </a:cubicBezTo>
                <a:cubicBezTo>
                  <a:pt x="15037" y="3600"/>
                  <a:pt x="15140" y="3612"/>
                  <a:pt x="15143" y="3540"/>
                </a:cubicBezTo>
                <a:cubicBezTo>
                  <a:pt x="15150" y="3493"/>
                  <a:pt x="15150" y="3493"/>
                  <a:pt x="15150" y="3493"/>
                </a:cubicBezTo>
                <a:cubicBezTo>
                  <a:pt x="15199" y="3457"/>
                  <a:pt x="15199" y="3457"/>
                  <a:pt x="15199" y="3457"/>
                </a:cubicBezTo>
                <a:cubicBezTo>
                  <a:pt x="15219" y="3397"/>
                  <a:pt x="15219" y="3397"/>
                  <a:pt x="15219" y="3397"/>
                </a:cubicBezTo>
                <a:cubicBezTo>
                  <a:pt x="15266" y="3350"/>
                  <a:pt x="15266" y="3350"/>
                  <a:pt x="15266" y="3350"/>
                </a:cubicBezTo>
                <a:cubicBezTo>
                  <a:pt x="15239" y="3278"/>
                  <a:pt x="15239" y="3278"/>
                  <a:pt x="15239" y="3278"/>
                </a:cubicBezTo>
                <a:cubicBezTo>
                  <a:pt x="15242" y="3230"/>
                  <a:pt x="15282" y="3207"/>
                  <a:pt x="15315" y="3195"/>
                </a:cubicBezTo>
                <a:cubicBezTo>
                  <a:pt x="15282" y="3111"/>
                  <a:pt x="15319" y="3159"/>
                  <a:pt x="15322" y="3147"/>
                </a:cubicBezTo>
                <a:cubicBezTo>
                  <a:pt x="15362" y="3195"/>
                  <a:pt x="15335" y="3087"/>
                  <a:pt x="15382" y="3111"/>
                </a:cubicBezTo>
                <a:cubicBezTo>
                  <a:pt x="15378" y="3064"/>
                  <a:pt x="15378" y="3064"/>
                  <a:pt x="15378" y="3064"/>
                </a:cubicBezTo>
                <a:cubicBezTo>
                  <a:pt x="15431" y="2980"/>
                  <a:pt x="15431" y="2980"/>
                  <a:pt x="15431" y="2980"/>
                </a:cubicBezTo>
                <a:cubicBezTo>
                  <a:pt x="15444" y="3028"/>
                  <a:pt x="15444" y="3028"/>
                  <a:pt x="15444" y="3028"/>
                </a:cubicBezTo>
                <a:cubicBezTo>
                  <a:pt x="15451" y="2944"/>
                  <a:pt x="15451" y="2944"/>
                  <a:pt x="15451" y="2944"/>
                </a:cubicBezTo>
                <a:cubicBezTo>
                  <a:pt x="15431" y="2944"/>
                  <a:pt x="15431" y="2944"/>
                  <a:pt x="15431" y="2944"/>
                </a:cubicBezTo>
                <a:cubicBezTo>
                  <a:pt x="15521" y="2718"/>
                  <a:pt x="15521" y="2718"/>
                  <a:pt x="15521" y="2718"/>
                </a:cubicBezTo>
                <a:cubicBezTo>
                  <a:pt x="15554" y="2682"/>
                  <a:pt x="15554" y="2682"/>
                  <a:pt x="15554" y="2682"/>
                </a:cubicBezTo>
                <a:cubicBezTo>
                  <a:pt x="15494" y="2694"/>
                  <a:pt x="15524" y="2658"/>
                  <a:pt x="15524" y="2646"/>
                </a:cubicBezTo>
                <a:cubicBezTo>
                  <a:pt x="15557" y="2599"/>
                  <a:pt x="15557" y="2599"/>
                  <a:pt x="15557" y="2599"/>
                </a:cubicBezTo>
                <a:cubicBezTo>
                  <a:pt x="15580" y="2611"/>
                  <a:pt x="15580" y="2611"/>
                  <a:pt x="15580" y="2611"/>
                </a:cubicBezTo>
                <a:cubicBezTo>
                  <a:pt x="15617" y="2515"/>
                  <a:pt x="15617" y="2515"/>
                  <a:pt x="15617" y="2515"/>
                </a:cubicBezTo>
                <a:cubicBezTo>
                  <a:pt x="15607" y="2503"/>
                  <a:pt x="15607" y="2503"/>
                  <a:pt x="15607" y="2503"/>
                </a:cubicBezTo>
                <a:cubicBezTo>
                  <a:pt x="15637" y="2491"/>
                  <a:pt x="15637" y="2491"/>
                  <a:pt x="15637" y="2491"/>
                </a:cubicBezTo>
                <a:cubicBezTo>
                  <a:pt x="15710" y="2325"/>
                  <a:pt x="15710" y="2325"/>
                  <a:pt x="15710" y="2325"/>
                </a:cubicBezTo>
                <a:cubicBezTo>
                  <a:pt x="15627" y="2360"/>
                  <a:pt x="15627" y="2360"/>
                  <a:pt x="15627" y="2360"/>
                </a:cubicBezTo>
                <a:cubicBezTo>
                  <a:pt x="15633" y="2336"/>
                  <a:pt x="15637" y="2325"/>
                  <a:pt x="15640" y="2325"/>
                </a:cubicBezTo>
                <a:cubicBezTo>
                  <a:pt x="15637" y="2325"/>
                  <a:pt x="15637" y="2325"/>
                  <a:pt x="15637" y="2313"/>
                </a:cubicBezTo>
                <a:cubicBezTo>
                  <a:pt x="15643" y="2313"/>
                  <a:pt x="15643" y="2313"/>
                  <a:pt x="15643" y="2313"/>
                </a:cubicBezTo>
                <a:cubicBezTo>
                  <a:pt x="15653" y="2289"/>
                  <a:pt x="15650" y="2301"/>
                  <a:pt x="15643" y="2313"/>
                </a:cubicBezTo>
                <a:cubicBezTo>
                  <a:pt x="15710" y="2313"/>
                  <a:pt x="15710" y="2313"/>
                  <a:pt x="15710" y="2313"/>
                </a:cubicBezTo>
                <a:cubicBezTo>
                  <a:pt x="15812" y="2122"/>
                  <a:pt x="15812" y="2122"/>
                  <a:pt x="15812" y="2122"/>
                </a:cubicBezTo>
                <a:cubicBezTo>
                  <a:pt x="15792" y="2098"/>
                  <a:pt x="15792" y="2098"/>
                  <a:pt x="15792" y="2098"/>
                </a:cubicBezTo>
                <a:cubicBezTo>
                  <a:pt x="15882" y="1955"/>
                  <a:pt x="15882" y="1955"/>
                  <a:pt x="15882" y="1955"/>
                </a:cubicBezTo>
                <a:cubicBezTo>
                  <a:pt x="15869" y="1955"/>
                  <a:pt x="15849" y="1943"/>
                  <a:pt x="15845" y="1955"/>
                </a:cubicBezTo>
                <a:cubicBezTo>
                  <a:pt x="15809" y="1907"/>
                  <a:pt x="15819" y="1991"/>
                  <a:pt x="15792" y="1955"/>
                </a:cubicBezTo>
                <a:cubicBezTo>
                  <a:pt x="15743" y="2074"/>
                  <a:pt x="15743" y="2074"/>
                  <a:pt x="15743" y="2074"/>
                </a:cubicBezTo>
                <a:cubicBezTo>
                  <a:pt x="15683" y="2098"/>
                  <a:pt x="15683" y="2098"/>
                  <a:pt x="15683" y="2098"/>
                </a:cubicBezTo>
                <a:cubicBezTo>
                  <a:pt x="15537" y="2372"/>
                  <a:pt x="15537" y="2372"/>
                  <a:pt x="15537" y="2372"/>
                </a:cubicBezTo>
                <a:cubicBezTo>
                  <a:pt x="15524" y="2432"/>
                  <a:pt x="15524" y="2432"/>
                  <a:pt x="15524" y="2432"/>
                </a:cubicBezTo>
                <a:cubicBezTo>
                  <a:pt x="15557" y="2420"/>
                  <a:pt x="15557" y="2420"/>
                  <a:pt x="15557" y="2420"/>
                </a:cubicBezTo>
                <a:cubicBezTo>
                  <a:pt x="15557" y="2444"/>
                  <a:pt x="15557" y="2444"/>
                  <a:pt x="15557" y="2444"/>
                </a:cubicBezTo>
                <a:cubicBezTo>
                  <a:pt x="15521" y="2515"/>
                  <a:pt x="15521" y="2515"/>
                  <a:pt x="15521" y="2515"/>
                </a:cubicBezTo>
                <a:cubicBezTo>
                  <a:pt x="15491" y="2491"/>
                  <a:pt x="15491" y="2491"/>
                  <a:pt x="15491" y="2491"/>
                </a:cubicBezTo>
                <a:cubicBezTo>
                  <a:pt x="15464" y="2551"/>
                  <a:pt x="15464" y="2551"/>
                  <a:pt x="15464" y="2551"/>
                </a:cubicBezTo>
                <a:cubicBezTo>
                  <a:pt x="15501" y="2539"/>
                  <a:pt x="15501" y="2539"/>
                  <a:pt x="15501" y="2539"/>
                </a:cubicBezTo>
                <a:cubicBezTo>
                  <a:pt x="15501" y="2575"/>
                  <a:pt x="15501" y="2575"/>
                  <a:pt x="15501" y="2575"/>
                </a:cubicBezTo>
                <a:cubicBezTo>
                  <a:pt x="15547" y="2587"/>
                  <a:pt x="15547" y="2587"/>
                  <a:pt x="15547" y="2587"/>
                </a:cubicBezTo>
                <a:cubicBezTo>
                  <a:pt x="15514" y="2634"/>
                  <a:pt x="15514" y="2634"/>
                  <a:pt x="15514" y="2634"/>
                </a:cubicBezTo>
                <a:cubicBezTo>
                  <a:pt x="15471" y="2587"/>
                  <a:pt x="15471" y="2587"/>
                  <a:pt x="15471" y="2587"/>
                </a:cubicBezTo>
                <a:cubicBezTo>
                  <a:pt x="15428" y="2670"/>
                  <a:pt x="15428" y="2670"/>
                  <a:pt x="15428" y="2670"/>
                </a:cubicBezTo>
                <a:cubicBezTo>
                  <a:pt x="15444" y="2634"/>
                  <a:pt x="15401" y="2670"/>
                  <a:pt x="15401" y="2634"/>
                </a:cubicBezTo>
                <a:cubicBezTo>
                  <a:pt x="15382" y="2634"/>
                  <a:pt x="15382" y="2634"/>
                  <a:pt x="15382" y="2634"/>
                </a:cubicBezTo>
                <a:cubicBezTo>
                  <a:pt x="15342" y="2646"/>
                  <a:pt x="15342" y="2646"/>
                  <a:pt x="15342" y="2646"/>
                </a:cubicBezTo>
                <a:cubicBezTo>
                  <a:pt x="15382" y="2658"/>
                  <a:pt x="15382" y="2658"/>
                  <a:pt x="15382" y="2658"/>
                </a:cubicBezTo>
                <a:cubicBezTo>
                  <a:pt x="15368" y="2718"/>
                  <a:pt x="15368" y="2718"/>
                  <a:pt x="15368" y="2718"/>
                </a:cubicBezTo>
                <a:cubicBezTo>
                  <a:pt x="15388" y="2682"/>
                  <a:pt x="15388" y="2682"/>
                  <a:pt x="15388" y="2682"/>
                </a:cubicBezTo>
                <a:cubicBezTo>
                  <a:pt x="15421" y="2718"/>
                  <a:pt x="15421" y="2718"/>
                  <a:pt x="15421" y="2718"/>
                </a:cubicBezTo>
                <a:cubicBezTo>
                  <a:pt x="15398" y="2766"/>
                  <a:pt x="15398" y="2766"/>
                  <a:pt x="15398" y="2766"/>
                </a:cubicBezTo>
                <a:cubicBezTo>
                  <a:pt x="15342" y="2777"/>
                  <a:pt x="15342" y="2777"/>
                  <a:pt x="15342" y="2777"/>
                </a:cubicBezTo>
                <a:cubicBezTo>
                  <a:pt x="15285" y="2873"/>
                  <a:pt x="15285" y="2873"/>
                  <a:pt x="15285" y="2873"/>
                </a:cubicBezTo>
                <a:cubicBezTo>
                  <a:pt x="15309" y="2921"/>
                  <a:pt x="15309" y="2921"/>
                  <a:pt x="15309" y="2921"/>
                </a:cubicBezTo>
                <a:cubicBezTo>
                  <a:pt x="15285" y="2956"/>
                  <a:pt x="15285" y="2956"/>
                  <a:pt x="15285" y="2956"/>
                </a:cubicBezTo>
                <a:cubicBezTo>
                  <a:pt x="15252" y="2956"/>
                  <a:pt x="15252" y="2956"/>
                  <a:pt x="15252" y="2956"/>
                </a:cubicBezTo>
                <a:cubicBezTo>
                  <a:pt x="15259" y="2992"/>
                  <a:pt x="15259" y="2992"/>
                  <a:pt x="15259" y="2992"/>
                </a:cubicBezTo>
                <a:cubicBezTo>
                  <a:pt x="15239" y="3028"/>
                  <a:pt x="15239" y="3028"/>
                  <a:pt x="15239" y="3028"/>
                </a:cubicBezTo>
                <a:cubicBezTo>
                  <a:pt x="15266" y="3075"/>
                  <a:pt x="15266" y="3075"/>
                  <a:pt x="15266" y="3075"/>
                </a:cubicBezTo>
                <a:cubicBezTo>
                  <a:pt x="15249" y="3099"/>
                  <a:pt x="15239" y="3111"/>
                  <a:pt x="15236" y="3111"/>
                </a:cubicBezTo>
                <a:cubicBezTo>
                  <a:pt x="15226" y="3123"/>
                  <a:pt x="15226" y="3123"/>
                  <a:pt x="15226" y="3123"/>
                </a:cubicBezTo>
                <a:cubicBezTo>
                  <a:pt x="15199" y="3040"/>
                  <a:pt x="15199" y="3040"/>
                  <a:pt x="15199" y="3040"/>
                </a:cubicBezTo>
                <a:cubicBezTo>
                  <a:pt x="15160" y="3075"/>
                  <a:pt x="15160" y="3075"/>
                  <a:pt x="15160" y="3075"/>
                </a:cubicBezTo>
                <a:cubicBezTo>
                  <a:pt x="15150" y="3183"/>
                  <a:pt x="15150" y="3183"/>
                  <a:pt x="15150" y="3183"/>
                </a:cubicBezTo>
                <a:cubicBezTo>
                  <a:pt x="15146" y="3207"/>
                  <a:pt x="15130" y="3219"/>
                  <a:pt x="15117" y="3207"/>
                </a:cubicBezTo>
                <a:cubicBezTo>
                  <a:pt x="15090" y="3290"/>
                  <a:pt x="15090" y="3290"/>
                  <a:pt x="15090" y="3290"/>
                </a:cubicBezTo>
                <a:cubicBezTo>
                  <a:pt x="15060" y="3266"/>
                  <a:pt x="15060" y="3266"/>
                  <a:pt x="15060" y="3266"/>
                </a:cubicBezTo>
                <a:cubicBezTo>
                  <a:pt x="15037" y="3326"/>
                  <a:pt x="15037" y="3326"/>
                  <a:pt x="15037" y="3326"/>
                </a:cubicBezTo>
                <a:cubicBezTo>
                  <a:pt x="15040" y="3350"/>
                  <a:pt x="15040" y="3350"/>
                  <a:pt x="15040" y="3350"/>
                </a:cubicBezTo>
                <a:cubicBezTo>
                  <a:pt x="14971" y="3421"/>
                  <a:pt x="14987" y="3445"/>
                  <a:pt x="14967" y="3409"/>
                </a:cubicBezTo>
                <a:cubicBezTo>
                  <a:pt x="14938" y="3517"/>
                  <a:pt x="14938" y="3517"/>
                  <a:pt x="14938" y="3517"/>
                </a:cubicBezTo>
                <a:cubicBezTo>
                  <a:pt x="14977" y="3517"/>
                  <a:pt x="14977" y="3517"/>
                  <a:pt x="14977" y="3517"/>
                </a:cubicBezTo>
                <a:cubicBezTo>
                  <a:pt x="15001" y="3564"/>
                  <a:pt x="15001" y="3564"/>
                  <a:pt x="15001" y="3564"/>
                </a:cubicBezTo>
                <a:cubicBezTo>
                  <a:pt x="14987" y="3564"/>
                  <a:pt x="14987" y="3564"/>
                  <a:pt x="14987" y="3564"/>
                </a:cubicBezTo>
                <a:cubicBezTo>
                  <a:pt x="14904" y="3528"/>
                  <a:pt x="14904" y="3528"/>
                  <a:pt x="14904" y="3528"/>
                </a:cubicBezTo>
                <a:cubicBezTo>
                  <a:pt x="14911" y="3528"/>
                  <a:pt x="14911" y="3528"/>
                  <a:pt x="14911" y="3528"/>
                </a:cubicBezTo>
                <a:cubicBezTo>
                  <a:pt x="14911" y="3505"/>
                  <a:pt x="14911" y="3505"/>
                  <a:pt x="14911" y="3505"/>
                </a:cubicBezTo>
                <a:cubicBezTo>
                  <a:pt x="14891" y="3576"/>
                  <a:pt x="14891" y="3576"/>
                  <a:pt x="14891" y="3576"/>
                </a:cubicBezTo>
                <a:cubicBezTo>
                  <a:pt x="14885" y="3576"/>
                  <a:pt x="14881" y="3576"/>
                  <a:pt x="14878" y="3576"/>
                </a:cubicBezTo>
                <a:cubicBezTo>
                  <a:pt x="14878" y="3576"/>
                  <a:pt x="14878" y="3576"/>
                  <a:pt x="14878" y="3564"/>
                </a:cubicBezTo>
                <a:cubicBezTo>
                  <a:pt x="14832" y="3636"/>
                  <a:pt x="14832" y="3636"/>
                  <a:pt x="14832" y="3636"/>
                </a:cubicBezTo>
                <a:cubicBezTo>
                  <a:pt x="14858" y="3672"/>
                  <a:pt x="14858" y="3672"/>
                  <a:pt x="14858" y="3672"/>
                </a:cubicBezTo>
                <a:cubicBezTo>
                  <a:pt x="14832" y="3707"/>
                  <a:pt x="14812" y="3695"/>
                  <a:pt x="14808" y="3683"/>
                </a:cubicBezTo>
                <a:cubicBezTo>
                  <a:pt x="14802" y="3755"/>
                  <a:pt x="14802" y="3755"/>
                  <a:pt x="14802" y="3755"/>
                </a:cubicBezTo>
                <a:cubicBezTo>
                  <a:pt x="14749" y="3767"/>
                  <a:pt x="14749" y="3767"/>
                  <a:pt x="14749" y="3767"/>
                </a:cubicBezTo>
                <a:cubicBezTo>
                  <a:pt x="14749" y="3826"/>
                  <a:pt x="14749" y="3826"/>
                  <a:pt x="14749" y="3826"/>
                </a:cubicBezTo>
                <a:cubicBezTo>
                  <a:pt x="14775" y="3886"/>
                  <a:pt x="14775" y="3886"/>
                  <a:pt x="14775" y="3886"/>
                </a:cubicBezTo>
                <a:cubicBezTo>
                  <a:pt x="14749" y="3934"/>
                  <a:pt x="14749" y="3934"/>
                  <a:pt x="14749" y="3934"/>
                </a:cubicBezTo>
                <a:cubicBezTo>
                  <a:pt x="14736" y="3910"/>
                  <a:pt x="14736" y="3910"/>
                  <a:pt x="14736" y="3910"/>
                </a:cubicBezTo>
                <a:cubicBezTo>
                  <a:pt x="14736" y="3862"/>
                  <a:pt x="14736" y="3862"/>
                  <a:pt x="14736" y="3862"/>
                </a:cubicBezTo>
                <a:cubicBezTo>
                  <a:pt x="14666" y="3910"/>
                  <a:pt x="14666" y="3910"/>
                  <a:pt x="14666" y="3910"/>
                </a:cubicBezTo>
                <a:cubicBezTo>
                  <a:pt x="14653" y="3898"/>
                  <a:pt x="14653" y="3898"/>
                  <a:pt x="14653" y="3898"/>
                </a:cubicBezTo>
                <a:cubicBezTo>
                  <a:pt x="14653" y="3874"/>
                  <a:pt x="14653" y="3874"/>
                  <a:pt x="14653" y="3874"/>
                </a:cubicBezTo>
                <a:cubicBezTo>
                  <a:pt x="14613" y="3910"/>
                  <a:pt x="14613" y="3910"/>
                  <a:pt x="14613" y="3910"/>
                </a:cubicBezTo>
                <a:cubicBezTo>
                  <a:pt x="14620" y="3910"/>
                  <a:pt x="14620" y="3910"/>
                  <a:pt x="14620" y="3910"/>
                </a:cubicBezTo>
                <a:cubicBezTo>
                  <a:pt x="14626" y="4005"/>
                  <a:pt x="14626" y="4005"/>
                  <a:pt x="14626" y="4005"/>
                </a:cubicBezTo>
                <a:cubicBezTo>
                  <a:pt x="14643" y="4125"/>
                  <a:pt x="14600" y="4029"/>
                  <a:pt x="14583" y="4077"/>
                </a:cubicBezTo>
                <a:cubicBezTo>
                  <a:pt x="14543" y="4053"/>
                  <a:pt x="14543" y="4053"/>
                  <a:pt x="14543" y="4053"/>
                </a:cubicBezTo>
                <a:cubicBezTo>
                  <a:pt x="14560" y="4029"/>
                  <a:pt x="14560" y="4029"/>
                  <a:pt x="14560" y="4029"/>
                </a:cubicBezTo>
                <a:cubicBezTo>
                  <a:pt x="14517" y="3993"/>
                  <a:pt x="14517" y="3993"/>
                  <a:pt x="14517" y="3993"/>
                </a:cubicBezTo>
                <a:cubicBezTo>
                  <a:pt x="14510" y="3922"/>
                  <a:pt x="14510" y="3922"/>
                  <a:pt x="14510" y="3922"/>
                </a:cubicBezTo>
                <a:cubicBezTo>
                  <a:pt x="14500" y="3958"/>
                  <a:pt x="14490" y="3946"/>
                  <a:pt x="14480" y="3958"/>
                </a:cubicBezTo>
                <a:cubicBezTo>
                  <a:pt x="14408" y="4101"/>
                  <a:pt x="14408" y="4101"/>
                  <a:pt x="14408" y="4101"/>
                </a:cubicBezTo>
                <a:cubicBezTo>
                  <a:pt x="14355" y="4125"/>
                  <a:pt x="14355" y="4125"/>
                  <a:pt x="14355" y="4125"/>
                </a:cubicBezTo>
                <a:cubicBezTo>
                  <a:pt x="14355" y="4172"/>
                  <a:pt x="14355" y="4172"/>
                  <a:pt x="14355" y="4172"/>
                </a:cubicBezTo>
                <a:cubicBezTo>
                  <a:pt x="14285" y="4244"/>
                  <a:pt x="14285" y="4244"/>
                  <a:pt x="14285" y="4244"/>
                </a:cubicBezTo>
                <a:cubicBezTo>
                  <a:pt x="14292" y="4268"/>
                  <a:pt x="14292" y="4268"/>
                  <a:pt x="14292" y="4268"/>
                </a:cubicBezTo>
                <a:cubicBezTo>
                  <a:pt x="14209" y="4327"/>
                  <a:pt x="14209" y="4327"/>
                  <a:pt x="14209" y="4327"/>
                </a:cubicBezTo>
                <a:cubicBezTo>
                  <a:pt x="14202" y="4387"/>
                  <a:pt x="14202" y="4387"/>
                  <a:pt x="14202" y="4387"/>
                </a:cubicBezTo>
                <a:cubicBezTo>
                  <a:pt x="14169" y="4399"/>
                  <a:pt x="14169" y="4399"/>
                  <a:pt x="14169" y="4399"/>
                </a:cubicBezTo>
                <a:cubicBezTo>
                  <a:pt x="14126" y="4363"/>
                  <a:pt x="14126" y="4363"/>
                  <a:pt x="14126" y="4363"/>
                </a:cubicBezTo>
                <a:cubicBezTo>
                  <a:pt x="14093" y="4387"/>
                  <a:pt x="14093" y="4387"/>
                  <a:pt x="14093" y="4387"/>
                </a:cubicBezTo>
                <a:cubicBezTo>
                  <a:pt x="14099" y="4494"/>
                  <a:pt x="14099" y="4494"/>
                  <a:pt x="14099" y="4494"/>
                </a:cubicBezTo>
                <a:cubicBezTo>
                  <a:pt x="14020" y="4530"/>
                  <a:pt x="14020" y="4530"/>
                  <a:pt x="14020" y="4530"/>
                </a:cubicBezTo>
                <a:cubicBezTo>
                  <a:pt x="13897" y="4577"/>
                  <a:pt x="13897" y="4577"/>
                  <a:pt x="13897" y="4577"/>
                </a:cubicBezTo>
                <a:cubicBezTo>
                  <a:pt x="13887" y="4530"/>
                  <a:pt x="13914" y="4566"/>
                  <a:pt x="13917" y="4542"/>
                </a:cubicBezTo>
                <a:cubicBezTo>
                  <a:pt x="13901" y="4542"/>
                  <a:pt x="13901" y="4542"/>
                  <a:pt x="13901" y="4542"/>
                </a:cubicBezTo>
                <a:cubicBezTo>
                  <a:pt x="13868" y="4577"/>
                  <a:pt x="13868" y="4577"/>
                  <a:pt x="13868" y="4577"/>
                </a:cubicBezTo>
                <a:cubicBezTo>
                  <a:pt x="13848" y="4601"/>
                  <a:pt x="13848" y="4601"/>
                  <a:pt x="13848" y="4601"/>
                </a:cubicBezTo>
                <a:cubicBezTo>
                  <a:pt x="13795" y="4637"/>
                  <a:pt x="13795" y="4637"/>
                  <a:pt x="13795" y="4637"/>
                </a:cubicBezTo>
                <a:cubicBezTo>
                  <a:pt x="13818" y="4542"/>
                  <a:pt x="13818" y="4542"/>
                  <a:pt x="13818" y="4542"/>
                </a:cubicBezTo>
                <a:cubicBezTo>
                  <a:pt x="13881" y="4494"/>
                  <a:pt x="13881" y="4494"/>
                  <a:pt x="13881" y="4494"/>
                </a:cubicBezTo>
                <a:cubicBezTo>
                  <a:pt x="13897" y="4434"/>
                  <a:pt x="13897" y="4434"/>
                  <a:pt x="13897" y="4434"/>
                </a:cubicBezTo>
                <a:cubicBezTo>
                  <a:pt x="13841" y="4482"/>
                  <a:pt x="13841" y="4482"/>
                  <a:pt x="13841" y="4482"/>
                </a:cubicBezTo>
                <a:cubicBezTo>
                  <a:pt x="13818" y="4458"/>
                  <a:pt x="13818" y="4458"/>
                  <a:pt x="13818" y="4458"/>
                </a:cubicBezTo>
                <a:cubicBezTo>
                  <a:pt x="13881" y="4351"/>
                  <a:pt x="13881" y="4351"/>
                  <a:pt x="13881" y="4351"/>
                </a:cubicBezTo>
                <a:cubicBezTo>
                  <a:pt x="13864" y="4351"/>
                  <a:pt x="13854" y="4351"/>
                  <a:pt x="13851" y="4351"/>
                </a:cubicBezTo>
                <a:cubicBezTo>
                  <a:pt x="13854" y="4351"/>
                  <a:pt x="13868" y="4351"/>
                  <a:pt x="13861" y="4339"/>
                </a:cubicBezTo>
                <a:cubicBezTo>
                  <a:pt x="13917" y="4303"/>
                  <a:pt x="13917" y="4303"/>
                  <a:pt x="13917" y="4303"/>
                </a:cubicBezTo>
                <a:cubicBezTo>
                  <a:pt x="13970" y="4327"/>
                  <a:pt x="13970" y="4327"/>
                  <a:pt x="13970" y="4327"/>
                </a:cubicBezTo>
                <a:cubicBezTo>
                  <a:pt x="14086" y="4113"/>
                  <a:pt x="14086" y="4113"/>
                  <a:pt x="14086" y="4113"/>
                </a:cubicBezTo>
                <a:cubicBezTo>
                  <a:pt x="14050" y="4160"/>
                  <a:pt x="14043" y="4172"/>
                  <a:pt x="14043" y="4160"/>
                </a:cubicBezTo>
                <a:cubicBezTo>
                  <a:pt x="14013" y="4220"/>
                  <a:pt x="14013" y="4220"/>
                  <a:pt x="14013" y="4220"/>
                </a:cubicBezTo>
                <a:cubicBezTo>
                  <a:pt x="13977" y="4220"/>
                  <a:pt x="13977" y="4220"/>
                  <a:pt x="13977" y="4220"/>
                </a:cubicBezTo>
                <a:cubicBezTo>
                  <a:pt x="13977" y="4196"/>
                  <a:pt x="13977" y="4196"/>
                  <a:pt x="13977" y="4196"/>
                </a:cubicBezTo>
                <a:cubicBezTo>
                  <a:pt x="13990" y="4172"/>
                  <a:pt x="13990" y="4172"/>
                  <a:pt x="13990" y="4172"/>
                </a:cubicBezTo>
                <a:cubicBezTo>
                  <a:pt x="14023" y="4136"/>
                  <a:pt x="14023" y="4136"/>
                  <a:pt x="14023" y="4136"/>
                </a:cubicBezTo>
                <a:cubicBezTo>
                  <a:pt x="13980" y="4089"/>
                  <a:pt x="13987" y="4077"/>
                  <a:pt x="14000" y="4065"/>
                </a:cubicBezTo>
                <a:cubicBezTo>
                  <a:pt x="13987" y="4065"/>
                  <a:pt x="13980" y="4053"/>
                  <a:pt x="13987" y="4017"/>
                </a:cubicBezTo>
                <a:cubicBezTo>
                  <a:pt x="13937" y="4077"/>
                  <a:pt x="13937" y="4077"/>
                  <a:pt x="13937" y="4077"/>
                </a:cubicBezTo>
                <a:cubicBezTo>
                  <a:pt x="13848" y="4220"/>
                  <a:pt x="13848" y="4220"/>
                  <a:pt x="13848" y="4220"/>
                </a:cubicBezTo>
                <a:cubicBezTo>
                  <a:pt x="13795" y="4184"/>
                  <a:pt x="13795" y="4184"/>
                  <a:pt x="13795" y="4184"/>
                </a:cubicBezTo>
                <a:cubicBezTo>
                  <a:pt x="13781" y="4244"/>
                  <a:pt x="13781" y="4244"/>
                  <a:pt x="13781" y="4244"/>
                </a:cubicBezTo>
                <a:cubicBezTo>
                  <a:pt x="13808" y="4220"/>
                  <a:pt x="13808" y="4220"/>
                  <a:pt x="13808" y="4220"/>
                </a:cubicBezTo>
                <a:cubicBezTo>
                  <a:pt x="13828" y="4244"/>
                  <a:pt x="13828" y="4244"/>
                  <a:pt x="13828" y="4244"/>
                </a:cubicBezTo>
                <a:cubicBezTo>
                  <a:pt x="13828" y="4268"/>
                  <a:pt x="13828" y="4268"/>
                  <a:pt x="13828" y="4268"/>
                </a:cubicBezTo>
                <a:cubicBezTo>
                  <a:pt x="13798" y="4303"/>
                  <a:pt x="13798" y="4303"/>
                  <a:pt x="13798" y="4303"/>
                </a:cubicBezTo>
                <a:cubicBezTo>
                  <a:pt x="13692" y="4387"/>
                  <a:pt x="13692" y="4387"/>
                  <a:pt x="13692" y="4387"/>
                </a:cubicBezTo>
                <a:cubicBezTo>
                  <a:pt x="13692" y="4434"/>
                  <a:pt x="13692" y="4434"/>
                  <a:pt x="13692" y="4434"/>
                </a:cubicBezTo>
                <a:cubicBezTo>
                  <a:pt x="13559" y="4554"/>
                  <a:pt x="13559" y="4554"/>
                  <a:pt x="13559" y="4554"/>
                </a:cubicBezTo>
                <a:cubicBezTo>
                  <a:pt x="13569" y="4601"/>
                  <a:pt x="13569" y="4601"/>
                  <a:pt x="13569" y="4601"/>
                </a:cubicBezTo>
                <a:cubicBezTo>
                  <a:pt x="13559" y="4661"/>
                  <a:pt x="13536" y="4637"/>
                  <a:pt x="13520" y="4637"/>
                </a:cubicBezTo>
                <a:cubicBezTo>
                  <a:pt x="13493" y="4673"/>
                  <a:pt x="13493" y="4673"/>
                  <a:pt x="13493" y="4673"/>
                </a:cubicBezTo>
                <a:cubicBezTo>
                  <a:pt x="13450" y="4530"/>
                  <a:pt x="13397" y="4637"/>
                  <a:pt x="13364" y="4613"/>
                </a:cubicBezTo>
                <a:cubicBezTo>
                  <a:pt x="13298" y="4601"/>
                  <a:pt x="13298" y="4601"/>
                  <a:pt x="13298" y="4601"/>
                </a:cubicBezTo>
                <a:cubicBezTo>
                  <a:pt x="13308" y="4589"/>
                  <a:pt x="13308" y="4589"/>
                  <a:pt x="13308" y="4589"/>
                </a:cubicBezTo>
                <a:cubicBezTo>
                  <a:pt x="13371" y="4530"/>
                  <a:pt x="13371" y="4530"/>
                  <a:pt x="13371" y="4530"/>
                </a:cubicBezTo>
                <a:cubicBezTo>
                  <a:pt x="13467" y="4542"/>
                  <a:pt x="13467" y="4542"/>
                  <a:pt x="13467" y="4542"/>
                </a:cubicBezTo>
                <a:cubicBezTo>
                  <a:pt x="13480" y="4530"/>
                  <a:pt x="13480" y="4530"/>
                  <a:pt x="13480" y="4530"/>
                </a:cubicBezTo>
                <a:cubicBezTo>
                  <a:pt x="13493" y="4446"/>
                  <a:pt x="13493" y="4446"/>
                  <a:pt x="13493" y="4446"/>
                </a:cubicBezTo>
                <a:cubicBezTo>
                  <a:pt x="13480" y="4470"/>
                  <a:pt x="13480" y="4470"/>
                  <a:pt x="13480" y="4470"/>
                </a:cubicBezTo>
                <a:cubicBezTo>
                  <a:pt x="13440" y="4423"/>
                  <a:pt x="13440" y="4423"/>
                  <a:pt x="13440" y="4423"/>
                </a:cubicBezTo>
                <a:cubicBezTo>
                  <a:pt x="13473" y="4315"/>
                  <a:pt x="13473" y="4315"/>
                  <a:pt x="13473" y="4315"/>
                </a:cubicBezTo>
                <a:cubicBezTo>
                  <a:pt x="13513" y="4327"/>
                  <a:pt x="13513" y="4327"/>
                  <a:pt x="13513" y="4327"/>
                </a:cubicBezTo>
                <a:cubicBezTo>
                  <a:pt x="13513" y="4279"/>
                  <a:pt x="13513" y="4279"/>
                  <a:pt x="13513" y="4279"/>
                </a:cubicBezTo>
                <a:cubicBezTo>
                  <a:pt x="13559" y="4196"/>
                  <a:pt x="13559" y="4196"/>
                  <a:pt x="13559" y="4196"/>
                </a:cubicBezTo>
                <a:cubicBezTo>
                  <a:pt x="13543" y="4172"/>
                  <a:pt x="13543" y="4172"/>
                  <a:pt x="13543" y="4172"/>
                </a:cubicBezTo>
                <a:cubicBezTo>
                  <a:pt x="13553" y="4160"/>
                  <a:pt x="13563" y="4160"/>
                  <a:pt x="13569" y="4148"/>
                </a:cubicBezTo>
                <a:cubicBezTo>
                  <a:pt x="13569" y="4148"/>
                  <a:pt x="13569" y="4148"/>
                  <a:pt x="13569" y="4148"/>
                </a:cubicBezTo>
                <a:cubicBezTo>
                  <a:pt x="13576" y="4148"/>
                  <a:pt x="13576" y="4148"/>
                  <a:pt x="13576" y="4148"/>
                </a:cubicBezTo>
                <a:cubicBezTo>
                  <a:pt x="13593" y="4136"/>
                  <a:pt x="13589" y="4136"/>
                  <a:pt x="13583" y="4148"/>
                </a:cubicBezTo>
                <a:cubicBezTo>
                  <a:pt x="13609" y="4136"/>
                  <a:pt x="13609" y="4136"/>
                  <a:pt x="13609" y="4136"/>
                </a:cubicBezTo>
                <a:cubicBezTo>
                  <a:pt x="13609" y="4113"/>
                  <a:pt x="13609" y="4113"/>
                  <a:pt x="13609" y="4113"/>
                </a:cubicBezTo>
                <a:cubicBezTo>
                  <a:pt x="13699" y="4041"/>
                  <a:pt x="13699" y="4041"/>
                  <a:pt x="13699" y="4041"/>
                </a:cubicBezTo>
                <a:cubicBezTo>
                  <a:pt x="13692" y="4125"/>
                  <a:pt x="13692" y="4125"/>
                  <a:pt x="13692" y="4125"/>
                </a:cubicBezTo>
                <a:cubicBezTo>
                  <a:pt x="13725" y="4113"/>
                  <a:pt x="13725" y="4113"/>
                  <a:pt x="13725" y="4113"/>
                </a:cubicBezTo>
                <a:cubicBezTo>
                  <a:pt x="13841" y="3922"/>
                  <a:pt x="13841" y="3922"/>
                  <a:pt x="13841" y="3922"/>
                </a:cubicBezTo>
                <a:cubicBezTo>
                  <a:pt x="13861" y="3862"/>
                  <a:pt x="13861" y="3862"/>
                  <a:pt x="13861" y="3862"/>
                </a:cubicBezTo>
                <a:cubicBezTo>
                  <a:pt x="13818" y="3874"/>
                  <a:pt x="13818" y="3874"/>
                  <a:pt x="13818" y="3874"/>
                </a:cubicBezTo>
                <a:cubicBezTo>
                  <a:pt x="13838" y="3779"/>
                  <a:pt x="13868" y="3767"/>
                  <a:pt x="13828" y="3791"/>
                </a:cubicBezTo>
                <a:cubicBezTo>
                  <a:pt x="14066" y="3433"/>
                  <a:pt x="14066" y="3433"/>
                  <a:pt x="14066" y="3433"/>
                </a:cubicBezTo>
                <a:cubicBezTo>
                  <a:pt x="14066" y="3385"/>
                  <a:pt x="14066" y="3385"/>
                  <a:pt x="14066" y="3385"/>
                </a:cubicBezTo>
                <a:cubicBezTo>
                  <a:pt x="14093" y="3374"/>
                  <a:pt x="14093" y="3374"/>
                  <a:pt x="14093" y="3374"/>
                </a:cubicBezTo>
                <a:cubicBezTo>
                  <a:pt x="14119" y="3290"/>
                  <a:pt x="14119" y="3290"/>
                  <a:pt x="14119" y="3290"/>
                </a:cubicBezTo>
                <a:cubicBezTo>
                  <a:pt x="14136" y="3302"/>
                  <a:pt x="14136" y="3302"/>
                  <a:pt x="14136" y="3302"/>
                </a:cubicBezTo>
                <a:cubicBezTo>
                  <a:pt x="14182" y="3266"/>
                  <a:pt x="14182" y="3266"/>
                  <a:pt x="14182" y="3266"/>
                </a:cubicBezTo>
                <a:cubicBezTo>
                  <a:pt x="14202" y="3207"/>
                  <a:pt x="14202" y="3207"/>
                  <a:pt x="14202" y="3207"/>
                </a:cubicBezTo>
                <a:cubicBezTo>
                  <a:pt x="14222" y="3195"/>
                  <a:pt x="14222" y="3195"/>
                  <a:pt x="14222" y="3195"/>
                </a:cubicBezTo>
                <a:cubicBezTo>
                  <a:pt x="14239" y="3111"/>
                  <a:pt x="14239" y="3111"/>
                  <a:pt x="14239" y="3111"/>
                </a:cubicBezTo>
                <a:cubicBezTo>
                  <a:pt x="14268" y="3064"/>
                  <a:pt x="14328" y="3040"/>
                  <a:pt x="14361" y="3028"/>
                </a:cubicBezTo>
                <a:cubicBezTo>
                  <a:pt x="14361" y="2992"/>
                  <a:pt x="14361" y="2992"/>
                  <a:pt x="14361" y="2992"/>
                </a:cubicBezTo>
                <a:cubicBezTo>
                  <a:pt x="14457" y="2921"/>
                  <a:pt x="14457" y="2921"/>
                  <a:pt x="14457" y="2921"/>
                </a:cubicBezTo>
                <a:cubicBezTo>
                  <a:pt x="14457" y="2789"/>
                  <a:pt x="14457" y="2789"/>
                  <a:pt x="14457" y="2789"/>
                </a:cubicBezTo>
                <a:cubicBezTo>
                  <a:pt x="14474" y="2825"/>
                  <a:pt x="14477" y="2813"/>
                  <a:pt x="14477" y="2801"/>
                </a:cubicBezTo>
                <a:cubicBezTo>
                  <a:pt x="14510" y="2730"/>
                  <a:pt x="14510" y="2730"/>
                  <a:pt x="14510" y="2730"/>
                </a:cubicBezTo>
                <a:cubicBezTo>
                  <a:pt x="14577" y="2837"/>
                  <a:pt x="14517" y="2718"/>
                  <a:pt x="14550" y="2730"/>
                </a:cubicBezTo>
                <a:cubicBezTo>
                  <a:pt x="14543" y="2718"/>
                  <a:pt x="14543" y="2718"/>
                  <a:pt x="14543" y="2718"/>
                </a:cubicBezTo>
                <a:cubicBezTo>
                  <a:pt x="14583" y="2706"/>
                  <a:pt x="14583" y="2706"/>
                  <a:pt x="14583" y="2706"/>
                </a:cubicBezTo>
                <a:cubicBezTo>
                  <a:pt x="14563" y="2646"/>
                  <a:pt x="14563" y="2646"/>
                  <a:pt x="14563" y="2646"/>
                </a:cubicBezTo>
                <a:cubicBezTo>
                  <a:pt x="14577" y="2634"/>
                  <a:pt x="14577" y="2634"/>
                  <a:pt x="14577" y="2634"/>
                </a:cubicBezTo>
                <a:cubicBezTo>
                  <a:pt x="14613" y="2670"/>
                  <a:pt x="14613" y="2670"/>
                  <a:pt x="14613" y="2670"/>
                </a:cubicBezTo>
                <a:cubicBezTo>
                  <a:pt x="14653" y="2575"/>
                  <a:pt x="14653" y="2575"/>
                  <a:pt x="14653" y="2575"/>
                </a:cubicBezTo>
                <a:cubicBezTo>
                  <a:pt x="14686" y="2539"/>
                  <a:pt x="14686" y="2539"/>
                  <a:pt x="14686" y="2539"/>
                </a:cubicBezTo>
                <a:cubicBezTo>
                  <a:pt x="14729" y="2444"/>
                  <a:pt x="14729" y="2444"/>
                  <a:pt x="14729" y="2444"/>
                </a:cubicBezTo>
                <a:cubicBezTo>
                  <a:pt x="14749" y="2384"/>
                  <a:pt x="14749" y="2384"/>
                  <a:pt x="14749" y="2384"/>
                </a:cubicBezTo>
                <a:cubicBezTo>
                  <a:pt x="14802" y="2348"/>
                  <a:pt x="14802" y="2348"/>
                  <a:pt x="14802" y="2348"/>
                </a:cubicBezTo>
                <a:cubicBezTo>
                  <a:pt x="14938" y="2134"/>
                  <a:pt x="14938" y="2134"/>
                  <a:pt x="14938" y="2134"/>
                </a:cubicBezTo>
                <a:cubicBezTo>
                  <a:pt x="14977" y="2122"/>
                  <a:pt x="14977" y="2122"/>
                  <a:pt x="14977" y="2122"/>
                </a:cubicBezTo>
                <a:cubicBezTo>
                  <a:pt x="14977" y="2134"/>
                  <a:pt x="14977" y="2134"/>
                  <a:pt x="14977" y="2134"/>
                </a:cubicBezTo>
                <a:cubicBezTo>
                  <a:pt x="15027" y="2074"/>
                  <a:pt x="15027" y="2074"/>
                  <a:pt x="15027" y="2074"/>
                </a:cubicBezTo>
                <a:cubicBezTo>
                  <a:pt x="15070" y="2086"/>
                  <a:pt x="15070" y="2086"/>
                  <a:pt x="15070" y="2086"/>
                </a:cubicBezTo>
                <a:cubicBezTo>
                  <a:pt x="14987" y="2229"/>
                  <a:pt x="14987" y="2229"/>
                  <a:pt x="14987" y="2229"/>
                </a:cubicBezTo>
                <a:cubicBezTo>
                  <a:pt x="15007" y="2241"/>
                  <a:pt x="15007" y="2241"/>
                  <a:pt x="15007" y="2241"/>
                </a:cubicBezTo>
                <a:cubicBezTo>
                  <a:pt x="15037" y="2313"/>
                  <a:pt x="15037" y="2313"/>
                  <a:pt x="15037" y="2313"/>
                </a:cubicBezTo>
                <a:cubicBezTo>
                  <a:pt x="15027" y="2348"/>
                  <a:pt x="15027" y="2348"/>
                  <a:pt x="15027" y="2348"/>
                </a:cubicBezTo>
                <a:cubicBezTo>
                  <a:pt x="15014" y="2348"/>
                  <a:pt x="15014" y="2348"/>
                  <a:pt x="15014" y="2348"/>
                </a:cubicBezTo>
                <a:cubicBezTo>
                  <a:pt x="14987" y="2313"/>
                  <a:pt x="14987" y="2313"/>
                  <a:pt x="14987" y="2313"/>
                </a:cubicBezTo>
                <a:cubicBezTo>
                  <a:pt x="14987" y="2348"/>
                  <a:pt x="14987" y="2348"/>
                  <a:pt x="14987" y="2348"/>
                </a:cubicBezTo>
                <a:cubicBezTo>
                  <a:pt x="14977" y="2360"/>
                  <a:pt x="14977" y="2360"/>
                  <a:pt x="14977" y="2360"/>
                </a:cubicBezTo>
                <a:cubicBezTo>
                  <a:pt x="14994" y="2432"/>
                  <a:pt x="14994" y="2432"/>
                  <a:pt x="14994" y="2432"/>
                </a:cubicBezTo>
                <a:cubicBezTo>
                  <a:pt x="14954" y="2444"/>
                  <a:pt x="14954" y="2444"/>
                  <a:pt x="14954" y="2444"/>
                </a:cubicBezTo>
                <a:cubicBezTo>
                  <a:pt x="14961" y="2515"/>
                  <a:pt x="14961" y="2515"/>
                  <a:pt x="14961" y="2515"/>
                </a:cubicBezTo>
                <a:cubicBezTo>
                  <a:pt x="14898" y="2563"/>
                  <a:pt x="14898" y="2563"/>
                  <a:pt x="14898" y="2563"/>
                </a:cubicBezTo>
                <a:cubicBezTo>
                  <a:pt x="14808" y="2551"/>
                  <a:pt x="14808" y="2551"/>
                  <a:pt x="14808" y="2551"/>
                </a:cubicBezTo>
                <a:cubicBezTo>
                  <a:pt x="14729" y="2634"/>
                  <a:pt x="14729" y="2634"/>
                  <a:pt x="14729" y="2634"/>
                </a:cubicBezTo>
                <a:cubicBezTo>
                  <a:pt x="14699" y="2718"/>
                  <a:pt x="14679" y="2777"/>
                  <a:pt x="14669" y="2801"/>
                </a:cubicBezTo>
                <a:cubicBezTo>
                  <a:pt x="14679" y="2766"/>
                  <a:pt x="14676" y="2730"/>
                  <a:pt x="14626" y="2789"/>
                </a:cubicBezTo>
                <a:cubicBezTo>
                  <a:pt x="14663" y="2825"/>
                  <a:pt x="14663" y="2825"/>
                  <a:pt x="14663" y="2825"/>
                </a:cubicBezTo>
                <a:cubicBezTo>
                  <a:pt x="14666" y="2813"/>
                  <a:pt x="14666" y="2813"/>
                  <a:pt x="14666" y="2813"/>
                </a:cubicBezTo>
                <a:cubicBezTo>
                  <a:pt x="14649" y="2873"/>
                  <a:pt x="14659" y="2849"/>
                  <a:pt x="14666" y="2813"/>
                </a:cubicBezTo>
                <a:cubicBezTo>
                  <a:pt x="14716" y="2766"/>
                  <a:pt x="14716" y="2766"/>
                  <a:pt x="14716" y="2766"/>
                </a:cubicBezTo>
                <a:cubicBezTo>
                  <a:pt x="14762" y="2885"/>
                  <a:pt x="14762" y="2885"/>
                  <a:pt x="14762" y="2885"/>
                </a:cubicBezTo>
                <a:cubicBezTo>
                  <a:pt x="14775" y="2849"/>
                  <a:pt x="14775" y="2849"/>
                  <a:pt x="14775" y="2849"/>
                </a:cubicBezTo>
                <a:cubicBezTo>
                  <a:pt x="14851" y="2837"/>
                  <a:pt x="14851" y="2837"/>
                  <a:pt x="14851" y="2837"/>
                </a:cubicBezTo>
                <a:cubicBezTo>
                  <a:pt x="14911" y="2766"/>
                  <a:pt x="14911" y="2766"/>
                  <a:pt x="14911" y="2766"/>
                </a:cubicBezTo>
                <a:cubicBezTo>
                  <a:pt x="14961" y="2682"/>
                  <a:pt x="14961" y="2682"/>
                  <a:pt x="14961" y="2682"/>
                </a:cubicBezTo>
                <a:cubicBezTo>
                  <a:pt x="14994" y="2682"/>
                  <a:pt x="14994" y="2682"/>
                  <a:pt x="14994" y="2682"/>
                </a:cubicBezTo>
                <a:cubicBezTo>
                  <a:pt x="14994" y="2646"/>
                  <a:pt x="14994" y="2646"/>
                  <a:pt x="14994" y="2646"/>
                </a:cubicBezTo>
                <a:cubicBezTo>
                  <a:pt x="15010" y="2694"/>
                  <a:pt x="14997" y="2646"/>
                  <a:pt x="15007" y="2646"/>
                </a:cubicBezTo>
                <a:cubicBezTo>
                  <a:pt x="15097" y="2491"/>
                  <a:pt x="15097" y="2491"/>
                  <a:pt x="15097" y="2491"/>
                </a:cubicBezTo>
                <a:cubicBezTo>
                  <a:pt x="15110" y="2515"/>
                  <a:pt x="15110" y="2515"/>
                  <a:pt x="15110" y="2515"/>
                </a:cubicBezTo>
                <a:cubicBezTo>
                  <a:pt x="15110" y="2491"/>
                  <a:pt x="15110" y="2479"/>
                  <a:pt x="15110" y="2468"/>
                </a:cubicBezTo>
                <a:cubicBezTo>
                  <a:pt x="15123" y="2444"/>
                  <a:pt x="15123" y="2444"/>
                  <a:pt x="15123" y="2444"/>
                </a:cubicBezTo>
                <a:cubicBezTo>
                  <a:pt x="15130" y="2456"/>
                  <a:pt x="15179" y="2444"/>
                  <a:pt x="15199" y="2408"/>
                </a:cubicBezTo>
                <a:cubicBezTo>
                  <a:pt x="15179" y="2348"/>
                  <a:pt x="15179" y="2348"/>
                  <a:pt x="15179" y="2348"/>
                </a:cubicBezTo>
                <a:cubicBezTo>
                  <a:pt x="15226" y="2325"/>
                  <a:pt x="15226" y="2325"/>
                  <a:pt x="15226" y="2325"/>
                </a:cubicBezTo>
                <a:cubicBezTo>
                  <a:pt x="15239" y="2348"/>
                  <a:pt x="15239" y="2348"/>
                  <a:pt x="15239" y="2348"/>
                </a:cubicBezTo>
                <a:cubicBezTo>
                  <a:pt x="15276" y="2432"/>
                  <a:pt x="15276" y="2432"/>
                  <a:pt x="15276" y="2432"/>
                </a:cubicBezTo>
                <a:cubicBezTo>
                  <a:pt x="15242" y="2456"/>
                  <a:pt x="15216" y="2479"/>
                  <a:pt x="15199" y="2503"/>
                </a:cubicBezTo>
                <a:cubicBezTo>
                  <a:pt x="15199" y="2503"/>
                  <a:pt x="15199" y="2503"/>
                  <a:pt x="15199" y="2503"/>
                </a:cubicBezTo>
                <a:cubicBezTo>
                  <a:pt x="15186" y="2515"/>
                  <a:pt x="15186" y="2515"/>
                  <a:pt x="15186" y="2515"/>
                </a:cubicBezTo>
                <a:cubicBezTo>
                  <a:pt x="15156" y="2539"/>
                  <a:pt x="15153" y="2551"/>
                  <a:pt x="15160" y="2539"/>
                </a:cubicBezTo>
                <a:cubicBezTo>
                  <a:pt x="15103" y="2646"/>
                  <a:pt x="15103" y="2646"/>
                  <a:pt x="15103" y="2646"/>
                </a:cubicBezTo>
                <a:cubicBezTo>
                  <a:pt x="15037" y="2694"/>
                  <a:pt x="15037" y="2694"/>
                  <a:pt x="15037" y="2694"/>
                </a:cubicBezTo>
                <a:cubicBezTo>
                  <a:pt x="15060" y="2742"/>
                  <a:pt x="15060" y="2742"/>
                  <a:pt x="15060" y="2742"/>
                </a:cubicBezTo>
                <a:cubicBezTo>
                  <a:pt x="15117" y="2718"/>
                  <a:pt x="15117" y="2718"/>
                  <a:pt x="15117" y="2718"/>
                </a:cubicBezTo>
                <a:cubicBezTo>
                  <a:pt x="15150" y="2623"/>
                  <a:pt x="15150" y="2623"/>
                  <a:pt x="15150" y="2623"/>
                </a:cubicBezTo>
                <a:cubicBezTo>
                  <a:pt x="15213" y="2611"/>
                  <a:pt x="15213" y="2611"/>
                  <a:pt x="15213" y="2611"/>
                </a:cubicBezTo>
                <a:cubicBezTo>
                  <a:pt x="15123" y="2754"/>
                  <a:pt x="15123" y="2754"/>
                  <a:pt x="15123" y="2754"/>
                </a:cubicBezTo>
                <a:cubicBezTo>
                  <a:pt x="15226" y="2646"/>
                  <a:pt x="15226" y="2646"/>
                  <a:pt x="15226" y="2646"/>
                </a:cubicBezTo>
                <a:cubicBezTo>
                  <a:pt x="15266" y="2539"/>
                  <a:pt x="15266" y="2539"/>
                  <a:pt x="15266" y="2539"/>
                </a:cubicBezTo>
                <a:cubicBezTo>
                  <a:pt x="15216" y="2587"/>
                  <a:pt x="15249" y="2527"/>
                  <a:pt x="15239" y="2527"/>
                </a:cubicBezTo>
                <a:cubicBezTo>
                  <a:pt x="15239" y="2503"/>
                  <a:pt x="15239" y="2503"/>
                  <a:pt x="15239" y="2503"/>
                </a:cubicBezTo>
                <a:cubicBezTo>
                  <a:pt x="15289" y="2539"/>
                  <a:pt x="15236" y="2468"/>
                  <a:pt x="15282" y="2444"/>
                </a:cubicBezTo>
                <a:cubicBezTo>
                  <a:pt x="15315" y="2479"/>
                  <a:pt x="15315" y="2479"/>
                  <a:pt x="15315" y="2479"/>
                </a:cubicBezTo>
                <a:cubicBezTo>
                  <a:pt x="15332" y="2456"/>
                  <a:pt x="15345" y="2432"/>
                  <a:pt x="15355" y="2420"/>
                </a:cubicBezTo>
                <a:cubicBezTo>
                  <a:pt x="15362" y="2432"/>
                  <a:pt x="15362" y="2432"/>
                  <a:pt x="15362" y="2432"/>
                </a:cubicBezTo>
                <a:cubicBezTo>
                  <a:pt x="15358" y="2408"/>
                  <a:pt x="15358" y="2408"/>
                  <a:pt x="15358" y="2408"/>
                </a:cubicBezTo>
                <a:cubicBezTo>
                  <a:pt x="15362" y="2408"/>
                  <a:pt x="15365" y="2396"/>
                  <a:pt x="15368" y="2396"/>
                </a:cubicBezTo>
                <a:cubicBezTo>
                  <a:pt x="15382" y="2396"/>
                  <a:pt x="15382" y="2396"/>
                  <a:pt x="15382" y="2396"/>
                </a:cubicBezTo>
                <a:cubicBezTo>
                  <a:pt x="15438" y="2325"/>
                  <a:pt x="15438" y="2325"/>
                  <a:pt x="15438" y="2325"/>
                </a:cubicBezTo>
                <a:cubicBezTo>
                  <a:pt x="15411" y="2313"/>
                  <a:pt x="15411" y="2313"/>
                  <a:pt x="15411" y="2313"/>
                </a:cubicBezTo>
                <a:cubicBezTo>
                  <a:pt x="15388" y="2241"/>
                  <a:pt x="15388" y="2241"/>
                  <a:pt x="15388" y="2241"/>
                </a:cubicBezTo>
                <a:cubicBezTo>
                  <a:pt x="15368" y="2253"/>
                  <a:pt x="15368" y="2253"/>
                  <a:pt x="15368" y="2253"/>
                </a:cubicBezTo>
                <a:cubicBezTo>
                  <a:pt x="15335" y="2205"/>
                  <a:pt x="15309" y="2229"/>
                  <a:pt x="15305" y="2241"/>
                </a:cubicBezTo>
                <a:cubicBezTo>
                  <a:pt x="15295" y="2193"/>
                  <a:pt x="15295" y="2193"/>
                  <a:pt x="15295" y="2193"/>
                </a:cubicBezTo>
                <a:cubicBezTo>
                  <a:pt x="15329" y="2110"/>
                  <a:pt x="15329" y="2110"/>
                  <a:pt x="15329" y="2110"/>
                </a:cubicBezTo>
                <a:cubicBezTo>
                  <a:pt x="15295" y="2098"/>
                  <a:pt x="15282" y="2074"/>
                  <a:pt x="15259" y="2086"/>
                </a:cubicBezTo>
                <a:cubicBezTo>
                  <a:pt x="15219" y="2026"/>
                  <a:pt x="15219" y="2026"/>
                  <a:pt x="15219" y="2026"/>
                </a:cubicBezTo>
                <a:cubicBezTo>
                  <a:pt x="15259" y="1967"/>
                  <a:pt x="15259" y="1967"/>
                  <a:pt x="15259" y="1967"/>
                </a:cubicBezTo>
                <a:cubicBezTo>
                  <a:pt x="15252" y="1955"/>
                  <a:pt x="15252" y="1955"/>
                  <a:pt x="15252" y="1955"/>
                </a:cubicBezTo>
                <a:cubicBezTo>
                  <a:pt x="15282" y="1943"/>
                  <a:pt x="15282" y="1943"/>
                  <a:pt x="15282" y="1943"/>
                </a:cubicBezTo>
                <a:cubicBezTo>
                  <a:pt x="15276" y="1919"/>
                  <a:pt x="15259" y="1931"/>
                  <a:pt x="15246" y="1931"/>
                </a:cubicBezTo>
                <a:cubicBezTo>
                  <a:pt x="15246" y="1895"/>
                  <a:pt x="15246" y="1895"/>
                  <a:pt x="15246" y="1895"/>
                </a:cubicBezTo>
                <a:cubicBezTo>
                  <a:pt x="15295" y="1895"/>
                  <a:pt x="15295" y="1895"/>
                  <a:pt x="15295" y="1895"/>
                </a:cubicBezTo>
                <a:cubicBezTo>
                  <a:pt x="15302" y="1883"/>
                  <a:pt x="15302" y="1883"/>
                  <a:pt x="15302" y="1883"/>
                </a:cubicBezTo>
                <a:cubicBezTo>
                  <a:pt x="15580" y="1419"/>
                  <a:pt x="15580" y="1419"/>
                  <a:pt x="15580" y="1419"/>
                </a:cubicBezTo>
                <a:cubicBezTo>
                  <a:pt x="15574" y="1395"/>
                  <a:pt x="15574" y="1395"/>
                  <a:pt x="15574" y="1395"/>
                </a:cubicBezTo>
                <a:cubicBezTo>
                  <a:pt x="15600" y="1383"/>
                  <a:pt x="15600" y="1383"/>
                  <a:pt x="15600" y="1383"/>
                </a:cubicBezTo>
                <a:cubicBezTo>
                  <a:pt x="15524" y="1395"/>
                  <a:pt x="15524" y="1395"/>
                  <a:pt x="15524" y="1395"/>
                </a:cubicBezTo>
                <a:cubicBezTo>
                  <a:pt x="15501" y="1383"/>
                  <a:pt x="15501" y="1383"/>
                  <a:pt x="15501" y="1383"/>
                </a:cubicBezTo>
                <a:cubicBezTo>
                  <a:pt x="15507" y="1383"/>
                  <a:pt x="15504" y="1383"/>
                  <a:pt x="15497" y="1383"/>
                </a:cubicBezTo>
                <a:cubicBezTo>
                  <a:pt x="15478" y="1371"/>
                  <a:pt x="15478" y="1371"/>
                  <a:pt x="15478" y="1371"/>
                </a:cubicBezTo>
                <a:cubicBezTo>
                  <a:pt x="15491" y="1264"/>
                  <a:pt x="15491" y="1264"/>
                  <a:pt x="15491" y="1264"/>
                </a:cubicBezTo>
                <a:cubicBezTo>
                  <a:pt x="15478" y="1264"/>
                  <a:pt x="15478" y="1264"/>
                  <a:pt x="15478" y="1264"/>
                </a:cubicBezTo>
                <a:cubicBezTo>
                  <a:pt x="15431" y="1323"/>
                  <a:pt x="15431" y="1323"/>
                  <a:pt x="15431" y="1323"/>
                </a:cubicBezTo>
                <a:cubicBezTo>
                  <a:pt x="15398" y="1323"/>
                  <a:pt x="15398" y="1323"/>
                  <a:pt x="15398" y="1323"/>
                </a:cubicBezTo>
                <a:cubicBezTo>
                  <a:pt x="15421" y="1371"/>
                  <a:pt x="15421" y="1371"/>
                  <a:pt x="15421" y="1371"/>
                </a:cubicBezTo>
                <a:cubicBezTo>
                  <a:pt x="15398" y="1430"/>
                  <a:pt x="15398" y="1430"/>
                  <a:pt x="15398" y="1430"/>
                </a:cubicBezTo>
                <a:cubicBezTo>
                  <a:pt x="15425" y="1419"/>
                  <a:pt x="15444" y="1407"/>
                  <a:pt x="15458" y="1407"/>
                </a:cubicBezTo>
                <a:cubicBezTo>
                  <a:pt x="15491" y="1442"/>
                  <a:pt x="15491" y="1442"/>
                  <a:pt x="15491" y="1442"/>
                </a:cubicBezTo>
                <a:cubicBezTo>
                  <a:pt x="15464" y="1490"/>
                  <a:pt x="15464" y="1490"/>
                  <a:pt x="15464" y="1490"/>
                </a:cubicBezTo>
                <a:cubicBezTo>
                  <a:pt x="15342" y="1550"/>
                  <a:pt x="15342" y="1550"/>
                  <a:pt x="15342" y="1550"/>
                </a:cubicBezTo>
                <a:cubicBezTo>
                  <a:pt x="15315" y="1478"/>
                  <a:pt x="15315" y="1478"/>
                  <a:pt x="15315" y="1478"/>
                </a:cubicBezTo>
                <a:cubicBezTo>
                  <a:pt x="15322" y="1526"/>
                  <a:pt x="15322" y="1526"/>
                  <a:pt x="15322" y="1526"/>
                </a:cubicBezTo>
                <a:cubicBezTo>
                  <a:pt x="15302" y="1550"/>
                  <a:pt x="15302" y="1550"/>
                  <a:pt x="15302" y="1550"/>
                </a:cubicBezTo>
                <a:cubicBezTo>
                  <a:pt x="15239" y="1597"/>
                  <a:pt x="15239" y="1597"/>
                  <a:pt x="15239" y="1597"/>
                </a:cubicBezTo>
                <a:cubicBezTo>
                  <a:pt x="15199" y="1526"/>
                  <a:pt x="15199" y="1526"/>
                  <a:pt x="15199" y="1526"/>
                </a:cubicBezTo>
                <a:cubicBezTo>
                  <a:pt x="15259" y="1478"/>
                  <a:pt x="15276" y="1478"/>
                  <a:pt x="15246" y="1466"/>
                </a:cubicBezTo>
                <a:cubicBezTo>
                  <a:pt x="15276" y="1383"/>
                  <a:pt x="15276" y="1383"/>
                  <a:pt x="15276" y="1383"/>
                </a:cubicBezTo>
                <a:cubicBezTo>
                  <a:pt x="15292" y="1383"/>
                  <a:pt x="15302" y="1395"/>
                  <a:pt x="15309" y="1395"/>
                </a:cubicBezTo>
                <a:cubicBezTo>
                  <a:pt x="15375" y="1311"/>
                  <a:pt x="15338" y="1335"/>
                  <a:pt x="15319" y="1347"/>
                </a:cubicBezTo>
                <a:cubicBezTo>
                  <a:pt x="15378" y="1264"/>
                  <a:pt x="15378" y="1264"/>
                  <a:pt x="15378" y="1264"/>
                </a:cubicBezTo>
                <a:cubicBezTo>
                  <a:pt x="15418" y="1192"/>
                  <a:pt x="15418" y="1192"/>
                  <a:pt x="15418" y="1192"/>
                </a:cubicBezTo>
                <a:cubicBezTo>
                  <a:pt x="15385" y="1132"/>
                  <a:pt x="15372" y="1216"/>
                  <a:pt x="15362" y="1156"/>
                </a:cubicBezTo>
                <a:cubicBezTo>
                  <a:pt x="15368" y="1121"/>
                  <a:pt x="15368" y="1121"/>
                  <a:pt x="15368" y="1121"/>
                </a:cubicBezTo>
                <a:cubicBezTo>
                  <a:pt x="15335" y="1097"/>
                  <a:pt x="15335" y="1097"/>
                  <a:pt x="15335" y="1097"/>
                </a:cubicBezTo>
                <a:cubicBezTo>
                  <a:pt x="15338" y="1073"/>
                  <a:pt x="15342" y="1049"/>
                  <a:pt x="15348" y="1037"/>
                </a:cubicBezTo>
                <a:cubicBezTo>
                  <a:pt x="15226" y="1275"/>
                  <a:pt x="15226" y="1275"/>
                  <a:pt x="15226" y="1275"/>
                </a:cubicBezTo>
                <a:cubicBezTo>
                  <a:pt x="15143" y="1323"/>
                  <a:pt x="15143" y="1323"/>
                  <a:pt x="15143" y="1323"/>
                </a:cubicBezTo>
                <a:cubicBezTo>
                  <a:pt x="15117" y="1430"/>
                  <a:pt x="15117" y="1430"/>
                  <a:pt x="15117" y="1430"/>
                </a:cubicBezTo>
                <a:cubicBezTo>
                  <a:pt x="15040" y="1454"/>
                  <a:pt x="15040" y="1454"/>
                  <a:pt x="15040" y="1454"/>
                </a:cubicBezTo>
                <a:cubicBezTo>
                  <a:pt x="15047" y="1383"/>
                  <a:pt x="15047" y="1383"/>
                  <a:pt x="15047" y="1383"/>
                </a:cubicBezTo>
                <a:cubicBezTo>
                  <a:pt x="15173" y="1180"/>
                  <a:pt x="15173" y="1180"/>
                  <a:pt x="15173" y="1180"/>
                </a:cubicBezTo>
                <a:cubicBezTo>
                  <a:pt x="15186" y="1216"/>
                  <a:pt x="15232" y="1121"/>
                  <a:pt x="15259" y="1121"/>
                </a:cubicBezTo>
                <a:cubicBezTo>
                  <a:pt x="15259" y="1097"/>
                  <a:pt x="15259" y="1097"/>
                  <a:pt x="15259" y="1097"/>
                </a:cubicBezTo>
                <a:cubicBezTo>
                  <a:pt x="15213" y="1085"/>
                  <a:pt x="15213" y="1085"/>
                  <a:pt x="15213" y="1085"/>
                </a:cubicBezTo>
                <a:cubicBezTo>
                  <a:pt x="15285" y="966"/>
                  <a:pt x="15285" y="966"/>
                  <a:pt x="15285" y="966"/>
                </a:cubicBezTo>
                <a:cubicBezTo>
                  <a:pt x="15266" y="942"/>
                  <a:pt x="15266" y="942"/>
                  <a:pt x="15266" y="942"/>
                </a:cubicBezTo>
                <a:cubicBezTo>
                  <a:pt x="15249" y="966"/>
                  <a:pt x="15236" y="977"/>
                  <a:pt x="15229" y="989"/>
                </a:cubicBezTo>
                <a:cubicBezTo>
                  <a:pt x="15239" y="977"/>
                  <a:pt x="15249" y="977"/>
                  <a:pt x="15239" y="1013"/>
                </a:cubicBezTo>
                <a:cubicBezTo>
                  <a:pt x="15183" y="1061"/>
                  <a:pt x="15183" y="1061"/>
                  <a:pt x="15183" y="1061"/>
                </a:cubicBezTo>
                <a:cubicBezTo>
                  <a:pt x="15037" y="1323"/>
                  <a:pt x="15037" y="1323"/>
                  <a:pt x="15037" y="1323"/>
                </a:cubicBezTo>
                <a:cubicBezTo>
                  <a:pt x="14987" y="1335"/>
                  <a:pt x="14987" y="1335"/>
                  <a:pt x="14987" y="1335"/>
                </a:cubicBezTo>
                <a:cubicBezTo>
                  <a:pt x="14977" y="1383"/>
                  <a:pt x="14977" y="1383"/>
                  <a:pt x="14977" y="1383"/>
                </a:cubicBezTo>
                <a:cubicBezTo>
                  <a:pt x="15001" y="1419"/>
                  <a:pt x="15001" y="1419"/>
                  <a:pt x="15001" y="1419"/>
                </a:cubicBezTo>
                <a:cubicBezTo>
                  <a:pt x="14994" y="1454"/>
                  <a:pt x="14987" y="1430"/>
                  <a:pt x="14977" y="1442"/>
                </a:cubicBezTo>
                <a:cubicBezTo>
                  <a:pt x="14971" y="1442"/>
                  <a:pt x="14967" y="1430"/>
                  <a:pt x="14967" y="1430"/>
                </a:cubicBezTo>
                <a:cubicBezTo>
                  <a:pt x="14851" y="1597"/>
                  <a:pt x="14851" y="1597"/>
                  <a:pt x="14851" y="1597"/>
                </a:cubicBezTo>
                <a:cubicBezTo>
                  <a:pt x="14832" y="1657"/>
                  <a:pt x="14832" y="1657"/>
                  <a:pt x="14832" y="1657"/>
                </a:cubicBezTo>
                <a:cubicBezTo>
                  <a:pt x="14802" y="1669"/>
                  <a:pt x="14802" y="1669"/>
                  <a:pt x="14802" y="1669"/>
                </a:cubicBezTo>
                <a:cubicBezTo>
                  <a:pt x="14775" y="1657"/>
                  <a:pt x="14775" y="1657"/>
                  <a:pt x="14775" y="1657"/>
                </a:cubicBezTo>
                <a:cubicBezTo>
                  <a:pt x="14798" y="1681"/>
                  <a:pt x="14798" y="1681"/>
                  <a:pt x="14798" y="1681"/>
                </a:cubicBezTo>
                <a:cubicBezTo>
                  <a:pt x="14762" y="1764"/>
                  <a:pt x="14762" y="1764"/>
                  <a:pt x="14762" y="1764"/>
                </a:cubicBezTo>
                <a:cubicBezTo>
                  <a:pt x="14736" y="1752"/>
                  <a:pt x="14736" y="1752"/>
                  <a:pt x="14736" y="1752"/>
                </a:cubicBezTo>
                <a:cubicBezTo>
                  <a:pt x="14736" y="1764"/>
                  <a:pt x="14736" y="1764"/>
                  <a:pt x="14736" y="1764"/>
                </a:cubicBezTo>
                <a:cubicBezTo>
                  <a:pt x="14716" y="1836"/>
                  <a:pt x="14716" y="1836"/>
                  <a:pt x="14716" y="1836"/>
                </a:cubicBezTo>
                <a:cubicBezTo>
                  <a:pt x="14696" y="1824"/>
                  <a:pt x="14696" y="1824"/>
                  <a:pt x="14696" y="1824"/>
                </a:cubicBezTo>
                <a:cubicBezTo>
                  <a:pt x="14679" y="1895"/>
                  <a:pt x="14679" y="1895"/>
                  <a:pt x="14679" y="1895"/>
                </a:cubicBezTo>
                <a:cubicBezTo>
                  <a:pt x="14633" y="1943"/>
                  <a:pt x="14633" y="1943"/>
                  <a:pt x="14633" y="1943"/>
                </a:cubicBezTo>
                <a:cubicBezTo>
                  <a:pt x="14603" y="2026"/>
                  <a:pt x="14603" y="2026"/>
                  <a:pt x="14603" y="2026"/>
                </a:cubicBezTo>
                <a:cubicBezTo>
                  <a:pt x="14577" y="2026"/>
                  <a:pt x="14577" y="2026"/>
                  <a:pt x="14577" y="2026"/>
                </a:cubicBezTo>
                <a:cubicBezTo>
                  <a:pt x="14616" y="2110"/>
                  <a:pt x="14636" y="2003"/>
                  <a:pt x="14646" y="2015"/>
                </a:cubicBezTo>
                <a:cubicBezTo>
                  <a:pt x="14696" y="2038"/>
                  <a:pt x="14696" y="2038"/>
                  <a:pt x="14696" y="2038"/>
                </a:cubicBezTo>
                <a:cubicBezTo>
                  <a:pt x="14679" y="2062"/>
                  <a:pt x="14679" y="2062"/>
                  <a:pt x="14679" y="2062"/>
                </a:cubicBezTo>
                <a:cubicBezTo>
                  <a:pt x="14646" y="2062"/>
                  <a:pt x="14646" y="2062"/>
                  <a:pt x="14646" y="2062"/>
                </a:cubicBezTo>
                <a:cubicBezTo>
                  <a:pt x="14461" y="2348"/>
                  <a:pt x="14461" y="2348"/>
                  <a:pt x="14461" y="2348"/>
                </a:cubicBezTo>
                <a:cubicBezTo>
                  <a:pt x="14477" y="2384"/>
                  <a:pt x="14477" y="2384"/>
                  <a:pt x="14477" y="2384"/>
                </a:cubicBezTo>
                <a:cubicBezTo>
                  <a:pt x="14341" y="2515"/>
                  <a:pt x="14341" y="2515"/>
                  <a:pt x="14341" y="2515"/>
                </a:cubicBezTo>
                <a:cubicBezTo>
                  <a:pt x="14292" y="2408"/>
                  <a:pt x="14292" y="2408"/>
                  <a:pt x="14292" y="2408"/>
                </a:cubicBezTo>
                <a:cubicBezTo>
                  <a:pt x="14272" y="2456"/>
                  <a:pt x="14272" y="2456"/>
                  <a:pt x="14272" y="2456"/>
                </a:cubicBezTo>
                <a:cubicBezTo>
                  <a:pt x="14341" y="2527"/>
                  <a:pt x="14341" y="2527"/>
                  <a:pt x="14341" y="2527"/>
                </a:cubicBezTo>
                <a:cubicBezTo>
                  <a:pt x="14328" y="2563"/>
                  <a:pt x="14318" y="2539"/>
                  <a:pt x="14305" y="2551"/>
                </a:cubicBezTo>
                <a:cubicBezTo>
                  <a:pt x="14278" y="2527"/>
                  <a:pt x="14278" y="2527"/>
                  <a:pt x="14278" y="2527"/>
                </a:cubicBezTo>
                <a:cubicBezTo>
                  <a:pt x="14278" y="2527"/>
                  <a:pt x="14278" y="2527"/>
                  <a:pt x="14278" y="2527"/>
                </a:cubicBezTo>
                <a:cubicBezTo>
                  <a:pt x="14275" y="2539"/>
                  <a:pt x="14268" y="2539"/>
                  <a:pt x="14265" y="2539"/>
                </a:cubicBezTo>
                <a:cubicBezTo>
                  <a:pt x="14298" y="2587"/>
                  <a:pt x="14298" y="2587"/>
                  <a:pt x="14298" y="2587"/>
                </a:cubicBezTo>
                <a:cubicBezTo>
                  <a:pt x="14292" y="2623"/>
                  <a:pt x="14292" y="2623"/>
                  <a:pt x="14292" y="2623"/>
                </a:cubicBezTo>
                <a:cubicBezTo>
                  <a:pt x="14305" y="2694"/>
                  <a:pt x="14305" y="2694"/>
                  <a:pt x="14305" y="2694"/>
                </a:cubicBezTo>
                <a:cubicBezTo>
                  <a:pt x="14258" y="2730"/>
                  <a:pt x="14258" y="2730"/>
                  <a:pt x="14258" y="2730"/>
                </a:cubicBezTo>
                <a:cubicBezTo>
                  <a:pt x="14182" y="2706"/>
                  <a:pt x="14182" y="2706"/>
                  <a:pt x="14182" y="2706"/>
                </a:cubicBezTo>
                <a:cubicBezTo>
                  <a:pt x="14159" y="2813"/>
                  <a:pt x="14159" y="2813"/>
                  <a:pt x="14159" y="2813"/>
                </a:cubicBezTo>
                <a:cubicBezTo>
                  <a:pt x="14119" y="2849"/>
                  <a:pt x="14119" y="2849"/>
                  <a:pt x="14119" y="2849"/>
                </a:cubicBezTo>
                <a:cubicBezTo>
                  <a:pt x="14046" y="2980"/>
                  <a:pt x="14046" y="2980"/>
                  <a:pt x="14046" y="2980"/>
                </a:cubicBezTo>
                <a:cubicBezTo>
                  <a:pt x="14023" y="2980"/>
                  <a:pt x="14023" y="2980"/>
                  <a:pt x="14023" y="2980"/>
                </a:cubicBezTo>
                <a:cubicBezTo>
                  <a:pt x="14013" y="3028"/>
                  <a:pt x="14013" y="3028"/>
                  <a:pt x="14013" y="3028"/>
                </a:cubicBezTo>
                <a:cubicBezTo>
                  <a:pt x="14013" y="3064"/>
                  <a:pt x="14013" y="3064"/>
                  <a:pt x="14013" y="3064"/>
                </a:cubicBezTo>
                <a:cubicBezTo>
                  <a:pt x="13964" y="3075"/>
                  <a:pt x="13964" y="3075"/>
                  <a:pt x="13964" y="3075"/>
                </a:cubicBezTo>
                <a:cubicBezTo>
                  <a:pt x="13957" y="3099"/>
                  <a:pt x="13954" y="3123"/>
                  <a:pt x="13950" y="3123"/>
                </a:cubicBezTo>
                <a:cubicBezTo>
                  <a:pt x="13897" y="3123"/>
                  <a:pt x="13897" y="3123"/>
                  <a:pt x="13897" y="3123"/>
                </a:cubicBezTo>
                <a:cubicBezTo>
                  <a:pt x="13907" y="3207"/>
                  <a:pt x="13914" y="3135"/>
                  <a:pt x="13921" y="3147"/>
                </a:cubicBezTo>
                <a:cubicBezTo>
                  <a:pt x="13911" y="3171"/>
                  <a:pt x="13911" y="3171"/>
                  <a:pt x="13911" y="3171"/>
                </a:cubicBezTo>
                <a:cubicBezTo>
                  <a:pt x="13798" y="3302"/>
                  <a:pt x="13791" y="3338"/>
                  <a:pt x="13808" y="3338"/>
                </a:cubicBezTo>
                <a:cubicBezTo>
                  <a:pt x="13798" y="3374"/>
                  <a:pt x="13798" y="3374"/>
                  <a:pt x="13798" y="3374"/>
                </a:cubicBezTo>
                <a:cubicBezTo>
                  <a:pt x="13692" y="3528"/>
                  <a:pt x="13692" y="3528"/>
                  <a:pt x="13692" y="3528"/>
                </a:cubicBezTo>
                <a:cubicBezTo>
                  <a:pt x="13642" y="3552"/>
                  <a:pt x="13642" y="3552"/>
                  <a:pt x="13642" y="3552"/>
                </a:cubicBezTo>
                <a:cubicBezTo>
                  <a:pt x="13642" y="3612"/>
                  <a:pt x="13642" y="3612"/>
                  <a:pt x="13642" y="3612"/>
                </a:cubicBezTo>
                <a:cubicBezTo>
                  <a:pt x="13603" y="3612"/>
                  <a:pt x="13603" y="3612"/>
                  <a:pt x="13603" y="3612"/>
                </a:cubicBezTo>
                <a:cubicBezTo>
                  <a:pt x="13569" y="3648"/>
                  <a:pt x="13569" y="3648"/>
                  <a:pt x="13569" y="3648"/>
                </a:cubicBezTo>
                <a:cubicBezTo>
                  <a:pt x="13576" y="3648"/>
                  <a:pt x="13576" y="3660"/>
                  <a:pt x="13583" y="3672"/>
                </a:cubicBezTo>
                <a:cubicBezTo>
                  <a:pt x="13576" y="3743"/>
                  <a:pt x="13576" y="3743"/>
                  <a:pt x="13576" y="3743"/>
                </a:cubicBezTo>
                <a:cubicBezTo>
                  <a:pt x="13556" y="3743"/>
                  <a:pt x="13556" y="3743"/>
                  <a:pt x="13556" y="3743"/>
                </a:cubicBezTo>
                <a:cubicBezTo>
                  <a:pt x="13500" y="3838"/>
                  <a:pt x="13500" y="3838"/>
                  <a:pt x="13500" y="3838"/>
                </a:cubicBezTo>
                <a:cubicBezTo>
                  <a:pt x="13513" y="3862"/>
                  <a:pt x="13513" y="3862"/>
                  <a:pt x="13513" y="3862"/>
                </a:cubicBezTo>
                <a:cubicBezTo>
                  <a:pt x="13480" y="3910"/>
                  <a:pt x="13480" y="3910"/>
                  <a:pt x="13480" y="3910"/>
                </a:cubicBezTo>
                <a:cubicBezTo>
                  <a:pt x="13467" y="3898"/>
                  <a:pt x="13467" y="3898"/>
                  <a:pt x="13467" y="3898"/>
                </a:cubicBezTo>
                <a:cubicBezTo>
                  <a:pt x="13328" y="4005"/>
                  <a:pt x="13443" y="3934"/>
                  <a:pt x="13434" y="3958"/>
                </a:cubicBezTo>
                <a:cubicBezTo>
                  <a:pt x="13384" y="3981"/>
                  <a:pt x="13384" y="3981"/>
                  <a:pt x="13384" y="3981"/>
                </a:cubicBezTo>
                <a:cubicBezTo>
                  <a:pt x="13337" y="4113"/>
                  <a:pt x="13337" y="4113"/>
                  <a:pt x="13337" y="4113"/>
                </a:cubicBezTo>
                <a:cubicBezTo>
                  <a:pt x="13238" y="4148"/>
                  <a:pt x="13238" y="4148"/>
                  <a:pt x="13238" y="4148"/>
                </a:cubicBezTo>
                <a:cubicBezTo>
                  <a:pt x="13218" y="4101"/>
                  <a:pt x="13218" y="4101"/>
                  <a:pt x="13218" y="4101"/>
                </a:cubicBezTo>
                <a:cubicBezTo>
                  <a:pt x="13185" y="4148"/>
                  <a:pt x="13185" y="4148"/>
                  <a:pt x="13185" y="4148"/>
                </a:cubicBezTo>
                <a:cubicBezTo>
                  <a:pt x="13205" y="4172"/>
                  <a:pt x="13205" y="4172"/>
                  <a:pt x="13205" y="4172"/>
                </a:cubicBezTo>
                <a:cubicBezTo>
                  <a:pt x="13235" y="4184"/>
                  <a:pt x="13235" y="4184"/>
                  <a:pt x="13235" y="4184"/>
                </a:cubicBezTo>
                <a:cubicBezTo>
                  <a:pt x="13235" y="4208"/>
                  <a:pt x="13235" y="4208"/>
                  <a:pt x="13235" y="4208"/>
                </a:cubicBezTo>
                <a:cubicBezTo>
                  <a:pt x="13195" y="4315"/>
                  <a:pt x="13195" y="4315"/>
                  <a:pt x="13195" y="4315"/>
                </a:cubicBezTo>
                <a:cubicBezTo>
                  <a:pt x="13159" y="4315"/>
                  <a:pt x="13159" y="4315"/>
                  <a:pt x="13159" y="4315"/>
                </a:cubicBezTo>
                <a:cubicBezTo>
                  <a:pt x="13119" y="4351"/>
                  <a:pt x="13119" y="4351"/>
                  <a:pt x="13119" y="4351"/>
                </a:cubicBezTo>
                <a:cubicBezTo>
                  <a:pt x="13112" y="4411"/>
                  <a:pt x="13112" y="4411"/>
                  <a:pt x="13112" y="4411"/>
                </a:cubicBezTo>
                <a:cubicBezTo>
                  <a:pt x="13043" y="4399"/>
                  <a:pt x="13043" y="4399"/>
                  <a:pt x="13043" y="4399"/>
                </a:cubicBezTo>
                <a:cubicBezTo>
                  <a:pt x="13043" y="4423"/>
                  <a:pt x="13043" y="4423"/>
                  <a:pt x="13043" y="4423"/>
                </a:cubicBezTo>
                <a:cubicBezTo>
                  <a:pt x="13049" y="4458"/>
                  <a:pt x="13049" y="4458"/>
                  <a:pt x="13049" y="4458"/>
                </a:cubicBezTo>
                <a:cubicBezTo>
                  <a:pt x="13010" y="4530"/>
                  <a:pt x="13010" y="4530"/>
                  <a:pt x="13010" y="4530"/>
                </a:cubicBezTo>
                <a:cubicBezTo>
                  <a:pt x="13016" y="4589"/>
                  <a:pt x="13016" y="4589"/>
                  <a:pt x="13016" y="4589"/>
                </a:cubicBezTo>
                <a:cubicBezTo>
                  <a:pt x="12966" y="4577"/>
                  <a:pt x="12966" y="4577"/>
                  <a:pt x="12966" y="4577"/>
                </a:cubicBezTo>
                <a:cubicBezTo>
                  <a:pt x="12920" y="4673"/>
                  <a:pt x="12920" y="4673"/>
                  <a:pt x="12920" y="4673"/>
                </a:cubicBezTo>
                <a:cubicBezTo>
                  <a:pt x="12894" y="4661"/>
                  <a:pt x="12894" y="4661"/>
                  <a:pt x="12894" y="4661"/>
                </a:cubicBezTo>
                <a:cubicBezTo>
                  <a:pt x="12860" y="4875"/>
                  <a:pt x="12877" y="4637"/>
                  <a:pt x="12841" y="4732"/>
                </a:cubicBezTo>
                <a:cubicBezTo>
                  <a:pt x="12824" y="4804"/>
                  <a:pt x="12824" y="4804"/>
                  <a:pt x="12824" y="4804"/>
                </a:cubicBezTo>
                <a:cubicBezTo>
                  <a:pt x="12784" y="4840"/>
                  <a:pt x="12784" y="4840"/>
                  <a:pt x="12784" y="4840"/>
                </a:cubicBezTo>
                <a:cubicBezTo>
                  <a:pt x="12761" y="4816"/>
                  <a:pt x="12761" y="4816"/>
                  <a:pt x="12761" y="4816"/>
                </a:cubicBezTo>
                <a:cubicBezTo>
                  <a:pt x="12754" y="4887"/>
                  <a:pt x="12708" y="4864"/>
                  <a:pt x="12682" y="4875"/>
                </a:cubicBezTo>
                <a:cubicBezTo>
                  <a:pt x="12648" y="4959"/>
                  <a:pt x="12648" y="4959"/>
                  <a:pt x="12648" y="4959"/>
                </a:cubicBezTo>
                <a:cubicBezTo>
                  <a:pt x="12546" y="5054"/>
                  <a:pt x="12546" y="5054"/>
                  <a:pt x="12546" y="5054"/>
                </a:cubicBezTo>
                <a:cubicBezTo>
                  <a:pt x="12470" y="5090"/>
                  <a:pt x="12470" y="5090"/>
                  <a:pt x="12470" y="5090"/>
                </a:cubicBezTo>
                <a:cubicBezTo>
                  <a:pt x="12479" y="5162"/>
                  <a:pt x="12433" y="5102"/>
                  <a:pt x="12410" y="5138"/>
                </a:cubicBezTo>
                <a:cubicBezTo>
                  <a:pt x="12440" y="5102"/>
                  <a:pt x="12413" y="5126"/>
                  <a:pt x="12417" y="5114"/>
                </a:cubicBezTo>
                <a:cubicBezTo>
                  <a:pt x="12377" y="5162"/>
                  <a:pt x="12377" y="5162"/>
                  <a:pt x="12377" y="5162"/>
                </a:cubicBezTo>
                <a:cubicBezTo>
                  <a:pt x="12380" y="5102"/>
                  <a:pt x="12363" y="5138"/>
                  <a:pt x="12360" y="5126"/>
                </a:cubicBezTo>
                <a:cubicBezTo>
                  <a:pt x="12327" y="5162"/>
                  <a:pt x="12327" y="5162"/>
                  <a:pt x="12327" y="5162"/>
                </a:cubicBezTo>
                <a:cubicBezTo>
                  <a:pt x="12264" y="5138"/>
                  <a:pt x="12264" y="5138"/>
                  <a:pt x="12264" y="5138"/>
                </a:cubicBezTo>
                <a:cubicBezTo>
                  <a:pt x="12284" y="5102"/>
                  <a:pt x="12284" y="5102"/>
                  <a:pt x="12284" y="5102"/>
                </a:cubicBezTo>
                <a:cubicBezTo>
                  <a:pt x="12340" y="5054"/>
                  <a:pt x="12340" y="5054"/>
                  <a:pt x="12340" y="5054"/>
                </a:cubicBezTo>
                <a:cubicBezTo>
                  <a:pt x="12360" y="4983"/>
                  <a:pt x="12360" y="4983"/>
                  <a:pt x="12360" y="4983"/>
                </a:cubicBezTo>
                <a:cubicBezTo>
                  <a:pt x="12367" y="4995"/>
                  <a:pt x="12367" y="4995"/>
                  <a:pt x="12367" y="4995"/>
                </a:cubicBezTo>
                <a:cubicBezTo>
                  <a:pt x="12400" y="4887"/>
                  <a:pt x="12400" y="4887"/>
                  <a:pt x="12400" y="4887"/>
                </a:cubicBezTo>
                <a:cubicBezTo>
                  <a:pt x="12503" y="4780"/>
                  <a:pt x="12503" y="4780"/>
                  <a:pt x="12503" y="4780"/>
                </a:cubicBezTo>
                <a:cubicBezTo>
                  <a:pt x="12708" y="4470"/>
                  <a:pt x="12708" y="4470"/>
                  <a:pt x="12708" y="4470"/>
                </a:cubicBezTo>
                <a:cubicBezTo>
                  <a:pt x="12695" y="4423"/>
                  <a:pt x="12695" y="4423"/>
                  <a:pt x="12695" y="4423"/>
                </a:cubicBezTo>
                <a:cubicBezTo>
                  <a:pt x="12761" y="4399"/>
                  <a:pt x="12761" y="4399"/>
                  <a:pt x="12761" y="4399"/>
                </a:cubicBezTo>
                <a:cubicBezTo>
                  <a:pt x="12841" y="4268"/>
                  <a:pt x="12841" y="4268"/>
                  <a:pt x="12841" y="4268"/>
                </a:cubicBezTo>
                <a:cubicBezTo>
                  <a:pt x="13218" y="3707"/>
                  <a:pt x="13218" y="3707"/>
                  <a:pt x="13218" y="3707"/>
                </a:cubicBezTo>
                <a:cubicBezTo>
                  <a:pt x="13268" y="3588"/>
                  <a:pt x="13268" y="3588"/>
                  <a:pt x="13268" y="3588"/>
                </a:cubicBezTo>
                <a:cubicBezTo>
                  <a:pt x="13364" y="3457"/>
                  <a:pt x="13364" y="3457"/>
                  <a:pt x="13364" y="3457"/>
                </a:cubicBezTo>
                <a:cubicBezTo>
                  <a:pt x="13443" y="3314"/>
                  <a:pt x="13443" y="3314"/>
                  <a:pt x="13443" y="3314"/>
                </a:cubicBezTo>
                <a:cubicBezTo>
                  <a:pt x="13500" y="3254"/>
                  <a:pt x="13500" y="3254"/>
                  <a:pt x="13500" y="3254"/>
                </a:cubicBezTo>
                <a:cubicBezTo>
                  <a:pt x="13473" y="3230"/>
                  <a:pt x="13473" y="3230"/>
                  <a:pt x="13473" y="3230"/>
                </a:cubicBezTo>
                <a:cubicBezTo>
                  <a:pt x="13556" y="3183"/>
                  <a:pt x="13556" y="3183"/>
                  <a:pt x="13556" y="3183"/>
                </a:cubicBezTo>
                <a:cubicBezTo>
                  <a:pt x="13583" y="3087"/>
                  <a:pt x="13583" y="3087"/>
                  <a:pt x="13583" y="3087"/>
                </a:cubicBezTo>
                <a:cubicBezTo>
                  <a:pt x="13642" y="3040"/>
                  <a:pt x="13642" y="3040"/>
                  <a:pt x="13642" y="3040"/>
                </a:cubicBezTo>
                <a:cubicBezTo>
                  <a:pt x="13672" y="2944"/>
                  <a:pt x="13672" y="2944"/>
                  <a:pt x="13672" y="2944"/>
                </a:cubicBezTo>
                <a:cubicBezTo>
                  <a:pt x="13818" y="2861"/>
                  <a:pt x="13689" y="2921"/>
                  <a:pt x="13705" y="2885"/>
                </a:cubicBezTo>
                <a:cubicBezTo>
                  <a:pt x="13752" y="2861"/>
                  <a:pt x="13752" y="2861"/>
                  <a:pt x="13752" y="2861"/>
                </a:cubicBezTo>
                <a:cubicBezTo>
                  <a:pt x="13752" y="2777"/>
                  <a:pt x="13768" y="2837"/>
                  <a:pt x="13785" y="2801"/>
                </a:cubicBezTo>
                <a:cubicBezTo>
                  <a:pt x="13775" y="2718"/>
                  <a:pt x="13828" y="2801"/>
                  <a:pt x="13828" y="2742"/>
                </a:cubicBezTo>
                <a:cubicBezTo>
                  <a:pt x="13815" y="2718"/>
                  <a:pt x="13815" y="2718"/>
                  <a:pt x="13815" y="2718"/>
                </a:cubicBezTo>
                <a:cubicBezTo>
                  <a:pt x="13841" y="2682"/>
                  <a:pt x="13841" y="2682"/>
                  <a:pt x="13841" y="2682"/>
                </a:cubicBezTo>
                <a:cubicBezTo>
                  <a:pt x="13911" y="2682"/>
                  <a:pt x="13911" y="2682"/>
                  <a:pt x="13911" y="2682"/>
                </a:cubicBezTo>
                <a:cubicBezTo>
                  <a:pt x="13937" y="2646"/>
                  <a:pt x="13937" y="2646"/>
                  <a:pt x="13937" y="2646"/>
                </a:cubicBezTo>
                <a:cubicBezTo>
                  <a:pt x="13921" y="2611"/>
                  <a:pt x="13911" y="2587"/>
                  <a:pt x="13904" y="2563"/>
                </a:cubicBezTo>
                <a:cubicBezTo>
                  <a:pt x="13944" y="2527"/>
                  <a:pt x="13944" y="2527"/>
                  <a:pt x="13944" y="2527"/>
                </a:cubicBezTo>
                <a:cubicBezTo>
                  <a:pt x="13997" y="2539"/>
                  <a:pt x="13997" y="2539"/>
                  <a:pt x="13997" y="2539"/>
                </a:cubicBezTo>
                <a:cubicBezTo>
                  <a:pt x="14023" y="2515"/>
                  <a:pt x="14023" y="2515"/>
                  <a:pt x="14023" y="2515"/>
                </a:cubicBezTo>
                <a:cubicBezTo>
                  <a:pt x="13997" y="2503"/>
                  <a:pt x="13997" y="2503"/>
                  <a:pt x="13997" y="2503"/>
                </a:cubicBezTo>
                <a:cubicBezTo>
                  <a:pt x="13983" y="2456"/>
                  <a:pt x="13983" y="2456"/>
                  <a:pt x="13983" y="2456"/>
                </a:cubicBezTo>
                <a:cubicBezTo>
                  <a:pt x="14033" y="2384"/>
                  <a:pt x="14033" y="2384"/>
                  <a:pt x="14033" y="2384"/>
                </a:cubicBezTo>
                <a:cubicBezTo>
                  <a:pt x="14073" y="2444"/>
                  <a:pt x="14073" y="2444"/>
                  <a:pt x="14073" y="2444"/>
                </a:cubicBezTo>
                <a:cubicBezTo>
                  <a:pt x="14073" y="2408"/>
                  <a:pt x="14073" y="2408"/>
                  <a:pt x="14073" y="2408"/>
                </a:cubicBezTo>
                <a:cubicBezTo>
                  <a:pt x="14096" y="2384"/>
                  <a:pt x="14116" y="2360"/>
                  <a:pt x="14129" y="2348"/>
                </a:cubicBezTo>
                <a:cubicBezTo>
                  <a:pt x="14169" y="2289"/>
                  <a:pt x="14169" y="2289"/>
                  <a:pt x="14169" y="2289"/>
                </a:cubicBezTo>
                <a:cubicBezTo>
                  <a:pt x="14116" y="2193"/>
                  <a:pt x="14116" y="2193"/>
                  <a:pt x="14116" y="2193"/>
                </a:cubicBezTo>
                <a:cubicBezTo>
                  <a:pt x="14159" y="2158"/>
                  <a:pt x="14159" y="2158"/>
                  <a:pt x="14159" y="2158"/>
                </a:cubicBezTo>
                <a:cubicBezTo>
                  <a:pt x="14209" y="2205"/>
                  <a:pt x="14209" y="2205"/>
                  <a:pt x="14209" y="2205"/>
                </a:cubicBezTo>
                <a:cubicBezTo>
                  <a:pt x="14196" y="2229"/>
                  <a:pt x="14196" y="2229"/>
                  <a:pt x="14196" y="2229"/>
                </a:cubicBezTo>
                <a:cubicBezTo>
                  <a:pt x="14262" y="2158"/>
                  <a:pt x="14262" y="2158"/>
                  <a:pt x="14262" y="2158"/>
                </a:cubicBezTo>
                <a:cubicBezTo>
                  <a:pt x="14305" y="2074"/>
                  <a:pt x="14305" y="2074"/>
                  <a:pt x="14305" y="2074"/>
                </a:cubicBezTo>
                <a:cubicBezTo>
                  <a:pt x="14272" y="2026"/>
                  <a:pt x="14272" y="2026"/>
                  <a:pt x="14272" y="2026"/>
                </a:cubicBezTo>
                <a:cubicBezTo>
                  <a:pt x="14331" y="2026"/>
                  <a:pt x="14331" y="2026"/>
                  <a:pt x="14331" y="2026"/>
                </a:cubicBezTo>
                <a:cubicBezTo>
                  <a:pt x="14345" y="1955"/>
                  <a:pt x="14345" y="1955"/>
                  <a:pt x="14345" y="1955"/>
                </a:cubicBezTo>
                <a:cubicBezTo>
                  <a:pt x="14408" y="1883"/>
                  <a:pt x="14408" y="1883"/>
                  <a:pt x="14408" y="1883"/>
                </a:cubicBezTo>
                <a:cubicBezTo>
                  <a:pt x="14441" y="1776"/>
                  <a:pt x="14441" y="1776"/>
                  <a:pt x="14441" y="1776"/>
                </a:cubicBezTo>
                <a:cubicBezTo>
                  <a:pt x="14590" y="1764"/>
                  <a:pt x="14411" y="1752"/>
                  <a:pt x="14497" y="1717"/>
                </a:cubicBezTo>
                <a:cubicBezTo>
                  <a:pt x="14421" y="1717"/>
                  <a:pt x="14421" y="1717"/>
                  <a:pt x="14421" y="1717"/>
                </a:cubicBezTo>
                <a:cubicBezTo>
                  <a:pt x="14388" y="1764"/>
                  <a:pt x="14388" y="1764"/>
                  <a:pt x="14388" y="1764"/>
                </a:cubicBezTo>
                <a:cubicBezTo>
                  <a:pt x="14398" y="1824"/>
                  <a:pt x="14398" y="1824"/>
                  <a:pt x="14398" y="1824"/>
                </a:cubicBezTo>
                <a:cubicBezTo>
                  <a:pt x="14381" y="1895"/>
                  <a:pt x="14361" y="1824"/>
                  <a:pt x="14331" y="1848"/>
                </a:cubicBezTo>
                <a:cubicBezTo>
                  <a:pt x="14292" y="1895"/>
                  <a:pt x="14292" y="1895"/>
                  <a:pt x="14292" y="1895"/>
                </a:cubicBezTo>
                <a:cubicBezTo>
                  <a:pt x="14272" y="1943"/>
                  <a:pt x="14272" y="1943"/>
                  <a:pt x="14272" y="1943"/>
                </a:cubicBezTo>
                <a:cubicBezTo>
                  <a:pt x="14258" y="1919"/>
                  <a:pt x="14258" y="1919"/>
                  <a:pt x="14258" y="1919"/>
                </a:cubicBezTo>
                <a:cubicBezTo>
                  <a:pt x="14258" y="1883"/>
                  <a:pt x="14258" y="1883"/>
                  <a:pt x="14258" y="1883"/>
                </a:cubicBezTo>
                <a:cubicBezTo>
                  <a:pt x="14262" y="1848"/>
                  <a:pt x="14262" y="1848"/>
                  <a:pt x="14262" y="1848"/>
                </a:cubicBezTo>
                <a:cubicBezTo>
                  <a:pt x="14292" y="1800"/>
                  <a:pt x="14292" y="1800"/>
                  <a:pt x="14292" y="1800"/>
                </a:cubicBezTo>
                <a:cubicBezTo>
                  <a:pt x="14262" y="1776"/>
                  <a:pt x="14262" y="1776"/>
                  <a:pt x="14262" y="1776"/>
                </a:cubicBezTo>
                <a:cubicBezTo>
                  <a:pt x="14345" y="1717"/>
                  <a:pt x="14345" y="1717"/>
                  <a:pt x="14345" y="1717"/>
                </a:cubicBezTo>
                <a:cubicBezTo>
                  <a:pt x="14331" y="1693"/>
                  <a:pt x="14331" y="1693"/>
                  <a:pt x="14331" y="1693"/>
                </a:cubicBezTo>
                <a:cubicBezTo>
                  <a:pt x="14325" y="1728"/>
                  <a:pt x="14285" y="1717"/>
                  <a:pt x="14262" y="1728"/>
                </a:cubicBezTo>
                <a:cubicBezTo>
                  <a:pt x="14219" y="1812"/>
                  <a:pt x="14219" y="1812"/>
                  <a:pt x="14219" y="1812"/>
                </a:cubicBezTo>
                <a:cubicBezTo>
                  <a:pt x="14222" y="1848"/>
                  <a:pt x="14222" y="1848"/>
                  <a:pt x="14222" y="1848"/>
                </a:cubicBezTo>
                <a:cubicBezTo>
                  <a:pt x="14149" y="1895"/>
                  <a:pt x="14149" y="1895"/>
                  <a:pt x="14149" y="1895"/>
                </a:cubicBezTo>
                <a:cubicBezTo>
                  <a:pt x="14060" y="2086"/>
                  <a:pt x="14060" y="2086"/>
                  <a:pt x="14060" y="2086"/>
                </a:cubicBezTo>
                <a:cubicBezTo>
                  <a:pt x="14003" y="2110"/>
                  <a:pt x="14003" y="2110"/>
                  <a:pt x="14003" y="2110"/>
                </a:cubicBezTo>
                <a:cubicBezTo>
                  <a:pt x="13921" y="2229"/>
                  <a:pt x="13921" y="2229"/>
                  <a:pt x="13921" y="2229"/>
                </a:cubicBezTo>
                <a:cubicBezTo>
                  <a:pt x="13897" y="2134"/>
                  <a:pt x="13897" y="2134"/>
                  <a:pt x="13897" y="2134"/>
                </a:cubicBezTo>
                <a:cubicBezTo>
                  <a:pt x="13848" y="2193"/>
                  <a:pt x="13831" y="2217"/>
                  <a:pt x="13831" y="2217"/>
                </a:cubicBezTo>
                <a:cubicBezTo>
                  <a:pt x="13818" y="2229"/>
                  <a:pt x="13818" y="2229"/>
                  <a:pt x="13818" y="2229"/>
                </a:cubicBezTo>
                <a:cubicBezTo>
                  <a:pt x="13841" y="2301"/>
                  <a:pt x="13861" y="2217"/>
                  <a:pt x="13881" y="2217"/>
                </a:cubicBezTo>
                <a:cubicBezTo>
                  <a:pt x="13917" y="2229"/>
                  <a:pt x="13917" y="2229"/>
                  <a:pt x="13917" y="2229"/>
                </a:cubicBezTo>
                <a:cubicBezTo>
                  <a:pt x="13897" y="2289"/>
                  <a:pt x="13897" y="2289"/>
                  <a:pt x="13897" y="2289"/>
                </a:cubicBezTo>
                <a:cubicBezTo>
                  <a:pt x="13854" y="2348"/>
                  <a:pt x="13824" y="2396"/>
                  <a:pt x="13801" y="2432"/>
                </a:cubicBezTo>
                <a:cubicBezTo>
                  <a:pt x="13795" y="2432"/>
                  <a:pt x="13795" y="2432"/>
                  <a:pt x="13795" y="2432"/>
                </a:cubicBezTo>
                <a:cubicBezTo>
                  <a:pt x="13788" y="2456"/>
                  <a:pt x="13788" y="2456"/>
                  <a:pt x="13788" y="2456"/>
                </a:cubicBezTo>
                <a:cubicBezTo>
                  <a:pt x="13785" y="2456"/>
                  <a:pt x="13785" y="2456"/>
                  <a:pt x="13781" y="2456"/>
                </a:cubicBezTo>
                <a:cubicBezTo>
                  <a:pt x="13752" y="2456"/>
                  <a:pt x="13752" y="2456"/>
                  <a:pt x="13752" y="2456"/>
                </a:cubicBezTo>
                <a:cubicBezTo>
                  <a:pt x="13745" y="2503"/>
                  <a:pt x="13745" y="2503"/>
                  <a:pt x="13745" y="2503"/>
                </a:cubicBezTo>
                <a:cubicBezTo>
                  <a:pt x="13682" y="2539"/>
                  <a:pt x="13682" y="2539"/>
                  <a:pt x="13682" y="2539"/>
                </a:cubicBezTo>
                <a:cubicBezTo>
                  <a:pt x="13732" y="2587"/>
                  <a:pt x="13636" y="2575"/>
                  <a:pt x="13659" y="2599"/>
                </a:cubicBezTo>
                <a:cubicBezTo>
                  <a:pt x="13682" y="2599"/>
                  <a:pt x="13682" y="2599"/>
                  <a:pt x="13682" y="2599"/>
                </a:cubicBezTo>
                <a:cubicBezTo>
                  <a:pt x="13682" y="2634"/>
                  <a:pt x="13682" y="2634"/>
                  <a:pt x="13682" y="2634"/>
                </a:cubicBezTo>
                <a:cubicBezTo>
                  <a:pt x="13745" y="2670"/>
                  <a:pt x="13745" y="2670"/>
                  <a:pt x="13745" y="2670"/>
                </a:cubicBezTo>
                <a:cubicBezTo>
                  <a:pt x="13735" y="2682"/>
                  <a:pt x="13735" y="2694"/>
                  <a:pt x="13725" y="2694"/>
                </a:cubicBezTo>
                <a:cubicBezTo>
                  <a:pt x="13742" y="2718"/>
                  <a:pt x="13742" y="2718"/>
                  <a:pt x="13742" y="2718"/>
                </a:cubicBezTo>
                <a:cubicBezTo>
                  <a:pt x="13722" y="2849"/>
                  <a:pt x="13742" y="2730"/>
                  <a:pt x="13725" y="2754"/>
                </a:cubicBezTo>
                <a:cubicBezTo>
                  <a:pt x="13705" y="2766"/>
                  <a:pt x="13705" y="2766"/>
                  <a:pt x="13705" y="2766"/>
                </a:cubicBezTo>
                <a:cubicBezTo>
                  <a:pt x="13642" y="2730"/>
                  <a:pt x="13642" y="2730"/>
                  <a:pt x="13642" y="2730"/>
                </a:cubicBezTo>
                <a:cubicBezTo>
                  <a:pt x="13583" y="2742"/>
                  <a:pt x="13583" y="2742"/>
                  <a:pt x="13583" y="2742"/>
                </a:cubicBezTo>
                <a:cubicBezTo>
                  <a:pt x="13609" y="2658"/>
                  <a:pt x="13586" y="2706"/>
                  <a:pt x="13586" y="2706"/>
                </a:cubicBezTo>
                <a:cubicBezTo>
                  <a:pt x="13543" y="2670"/>
                  <a:pt x="13543" y="2670"/>
                  <a:pt x="13543" y="2670"/>
                </a:cubicBezTo>
                <a:cubicBezTo>
                  <a:pt x="13437" y="2777"/>
                  <a:pt x="13550" y="2646"/>
                  <a:pt x="13480" y="2694"/>
                </a:cubicBezTo>
                <a:cubicBezTo>
                  <a:pt x="13443" y="2730"/>
                  <a:pt x="13443" y="2730"/>
                  <a:pt x="13443" y="2730"/>
                </a:cubicBezTo>
                <a:cubicBezTo>
                  <a:pt x="13473" y="2766"/>
                  <a:pt x="13473" y="2766"/>
                  <a:pt x="13473" y="2766"/>
                </a:cubicBezTo>
                <a:cubicBezTo>
                  <a:pt x="13430" y="2742"/>
                  <a:pt x="13394" y="2754"/>
                  <a:pt x="13404" y="2813"/>
                </a:cubicBezTo>
                <a:cubicBezTo>
                  <a:pt x="13443" y="2813"/>
                  <a:pt x="13443" y="2813"/>
                  <a:pt x="13443" y="2813"/>
                </a:cubicBezTo>
                <a:cubicBezTo>
                  <a:pt x="13440" y="2849"/>
                  <a:pt x="13440" y="2849"/>
                  <a:pt x="13440" y="2849"/>
                </a:cubicBezTo>
                <a:cubicBezTo>
                  <a:pt x="13453" y="2825"/>
                  <a:pt x="13453" y="2825"/>
                  <a:pt x="13453" y="2825"/>
                </a:cubicBezTo>
                <a:cubicBezTo>
                  <a:pt x="13520" y="2873"/>
                  <a:pt x="13520" y="2873"/>
                  <a:pt x="13520" y="2873"/>
                </a:cubicBezTo>
                <a:cubicBezTo>
                  <a:pt x="13497" y="3040"/>
                  <a:pt x="13430" y="2968"/>
                  <a:pt x="13424" y="2980"/>
                </a:cubicBezTo>
                <a:cubicBezTo>
                  <a:pt x="13424" y="2956"/>
                  <a:pt x="13424" y="2956"/>
                  <a:pt x="13424" y="2956"/>
                </a:cubicBezTo>
                <a:cubicBezTo>
                  <a:pt x="13424" y="2956"/>
                  <a:pt x="13420" y="2944"/>
                  <a:pt x="13420" y="2944"/>
                </a:cubicBezTo>
                <a:cubicBezTo>
                  <a:pt x="13404" y="2921"/>
                  <a:pt x="13404" y="2921"/>
                  <a:pt x="13404" y="2921"/>
                </a:cubicBezTo>
                <a:cubicBezTo>
                  <a:pt x="13371" y="2921"/>
                  <a:pt x="13371" y="2921"/>
                  <a:pt x="13371" y="2921"/>
                </a:cubicBezTo>
                <a:cubicBezTo>
                  <a:pt x="13377" y="2956"/>
                  <a:pt x="13377" y="2956"/>
                  <a:pt x="13377" y="2956"/>
                </a:cubicBezTo>
                <a:cubicBezTo>
                  <a:pt x="13371" y="2956"/>
                  <a:pt x="13371" y="2956"/>
                  <a:pt x="13371" y="2956"/>
                </a:cubicBezTo>
                <a:cubicBezTo>
                  <a:pt x="13371" y="3028"/>
                  <a:pt x="13371" y="3028"/>
                  <a:pt x="13371" y="3028"/>
                </a:cubicBezTo>
                <a:cubicBezTo>
                  <a:pt x="13347" y="3028"/>
                  <a:pt x="13328" y="3028"/>
                  <a:pt x="13318" y="3028"/>
                </a:cubicBezTo>
                <a:cubicBezTo>
                  <a:pt x="13321" y="3028"/>
                  <a:pt x="13324" y="3016"/>
                  <a:pt x="13318" y="3004"/>
                </a:cubicBezTo>
                <a:cubicBezTo>
                  <a:pt x="13301" y="3028"/>
                  <a:pt x="13301" y="3028"/>
                  <a:pt x="13301" y="3028"/>
                </a:cubicBezTo>
                <a:cubicBezTo>
                  <a:pt x="13281" y="3028"/>
                  <a:pt x="13288" y="3028"/>
                  <a:pt x="13298" y="3028"/>
                </a:cubicBezTo>
                <a:cubicBezTo>
                  <a:pt x="13159" y="3195"/>
                  <a:pt x="13159" y="3195"/>
                  <a:pt x="13159" y="3195"/>
                </a:cubicBezTo>
                <a:cubicBezTo>
                  <a:pt x="13178" y="3219"/>
                  <a:pt x="13178" y="3219"/>
                  <a:pt x="13178" y="3219"/>
                </a:cubicBezTo>
                <a:cubicBezTo>
                  <a:pt x="13165" y="3242"/>
                  <a:pt x="13165" y="3242"/>
                  <a:pt x="13165" y="3242"/>
                </a:cubicBezTo>
                <a:cubicBezTo>
                  <a:pt x="13125" y="3254"/>
                  <a:pt x="13125" y="3254"/>
                  <a:pt x="13125" y="3254"/>
                </a:cubicBezTo>
                <a:cubicBezTo>
                  <a:pt x="13099" y="3338"/>
                  <a:pt x="13099" y="3338"/>
                  <a:pt x="13099" y="3338"/>
                </a:cubicBezTo>
                <a:cubicBezTo>
                  <a:pt x="13029" y="3409"/>
                  <a:pt x="13029" y="3409"/>
                  <a:pt x="13029" y="3409"/>
                </a:cubicBezTo>
                <a:cubicBezTo>
                  <a:pt x="13036" y="3457"/>
                  <a:pt x="13036" y="3457"/>
                  <a:pt x="13036" y="3457"/>
                </a:cubicBezTo>
                <a:cubicBezTo>
                  <a:pt x="13023" y="3457"/>
                  <a:pt x="13023" y="3457"/>
                  <a:pt x="13023" y="3457"/>
                </a:cubicBezTo>
                <a:cubicBezTo>
                  <a:pt x="12960" y="3552"/>
                  <a:pt x="12960" y="3552"/>
                  <a:pt x="12960" y="3552"/>
                </a:cubicBezTo>
                <a:cubicBezTo>
                  <a:pt x="12887" y="3552"/>
                  <a:pt x="12887" y="3552"/>
                  <a:pt x="12887" y="3552"/>
                </a:cubicBezTo>
                <a:cubicBezTo>
                  <a:pt x="12884" y="3576"/>
                  <a:pt x="12900" y="3564"/>
                  <a:pt x="12907" y="3576"/>
                </a:cubicBezTo>
                <a:cubicBezTo>
                  <a:pt x="12887" y="3683"/>
                  <a:pt x="12887" y="3683"/>
                  <a:pt x="12887" y="3683"/>
                </a:cubicBezTo>
                <a:cubicBezTo>
                  <a:pt x="12880" y="3672"/>
                  <a:pt x="12877" y="3672"/>
                  <a:pt x="12877" y="3660"/>
                </a:cubicBezTo>
                <a:cubicBezTo>
                  <a:pt x="12874" y="3660"/>
                  <a:pt x="12874" y="3660"/>
                  <a:pt x="12874" y="3660"/>
                </a:cubicBezTo>
                <a:cubicBezTo>
                  <a:pt x="12874" y="3683"/>
                  <a:pt x="12874" y="3683"/>
                  <a:pt x="12874" y="3683"/>
                </a:cubicBezTo>
                <a:cubicBezTo>
                  <a:pt x="12940" y="3683"/>
                  <a:pt x="12940" y="3683"/>
                  <a:pt x="12940" y="3683"/>
                </a:cubicBezTo>
                <a:cubicBezTo>
                  <a:pt x="12933" y="3683"/>
                  <a:pt x="12933" y="3683"/>
                  <a:pt x="12933" y="3683"/>
                </a:cubicBezTo>
                <a:cubicBezTo>
                  <a:pt x="12960" y="3612"/>
                  <a:pt x="12960" y="3612"/>
                  <a:pt x="12960" y="3612"/>
                </a:cubicBezTo>
                <a:cubicBezTo>
                  <a:pt x="13023" y="3648"/>
                  <a:pt x="13023" y="3648"/>
                  <a:pt x="13023" y="3648"/>
                </a:cubicBezTo>
                <a:cubicBezTo>
                  <a:pt x="13029" y="3707"/>
                  <a:pt x="13029" y="3707"/>
                  <a:pt x="13029" y="3707"/>
                </a:cubicBezTo>
                <a:cubicBezTo>
                  <a:pt x="13023" y="3707"/>
                  <a:pt x="13023" y="3707"/>
                  <a:pt x="13023" y="3707"/>
                </a:cubicBezTo>
                <a:cubicBezTo>
                  <a:pt x="12990" y="3683"/>
                  <a:pt x="12990" y="3683"/>
                  <a:pt x="12990" y="3683"/>
                </a:cubicBezTo>
                <a:cubicBezTo>
                  <a:pt x="12990" y="3707"/>
                  <a:pt x="12990" y="3707"/>
                  <a:pt x="12990" y="3707"/>
                </a:cubicBezTo>
                <a:cubicBezTo>
                  <a:pt x="13010" y="3767"/>
                  <a:pt x="13010" y="3767"/>
                  <a:pt x="13010" y="3767"/>
                </a:cubicBezTo>
                <a:cubicBezTo>
                  <a:pt x="12957" y="3850"/>
                  <a:pt x="12897" y="3838"/>
                  <a:pt x="12887" y="3850"/>
                </a:cubicBezTo>
                <a:cubicBezTo>
                  <a:pt x="12874" y="3910"/>
                  <a:pt x="12874" y="3910"/>
                  <a:pt x="12874" y="3910"/>
                </a:cubicBezTo>
                <a:cubicBezTo>
                  <a:pt x="12887" y="3922"/>
                  <a:pt x="12887" y="3922"/>
                  <a:pt x="12887" y="3922"/>
                </a:cubicBezTo>
                <a:cubicBezTo>
                  <a:pt x="12854" y="3934"/>
                  <a:pt x="12867" y="3970"/>
                  <a:pt x="12844" y="3970"/>
                </a:cubicBezTo>
                <a:cubicBezTo>
                  <a:pt x="12804" y="3898"/>
                  <a:pt x="12804" y="3898"/>
                  <a:pt x="12804" y="3898"/>
                </a:cubicBezTo>
                <a:cubicBezTo>
                  <a:pt x="12758" y="3910"/>
                  <a:pt x="12758" y="3910"/>
                  <a:pt x="12758" y="3910"/>
                </a:cubicBezTo>
                <a:cubicBezTo>
                  <a:pt x="12738" y="4005"/>
                  <a:pt x="12738" y="3874"/>
                  <a:pt x="12708" y="3910"/>
                </a:cubicBezTo>
                <a:cubicBezTo>
                  <a:pt x="12701" y="3886"/>
                  <a:pt x="12698" y="3898"/>
                  <a:pt x="12688" y="3874"/>
                </a:cubicBezTo>
                <a:cubicBezTo>
                  <a:pt x="12738" y="4017"/>
                  <a:pt x="12655" y="3898"/>
                  <a:pt x="12658" y="3970"/>
                </a:cubicBezTo>
                <a:cubicBezTo>
                  <a:pt x="12625" y="3981"/>
                  <a:pt x="12625" y="3981"/>
                  <a:pt x="12625" y="3981"/>
                </a:cubicBezTo>
                <a:cubicBezTo>
                  <a:pt x="12741" y="4017"/>
                  <a:pt x="12642" y="3993"/>
                  <a:pt x="12655" y="4041"/>
                </a:cubicBezTo>
                <a:cubicBezTo>
                  <a:pt x="12688" y="4005"/>
                  <a:pt x="12688" y="4005"/>
                  <a:pt x="12688" y="4005"/>
                </a:cubicBezTo>
                <a:cubicBezTo>
                  <a:pt x="12711" y="3993"/>
                  <a:pt x="12731" y="3981"/>
                  <a:pt x="12741" y="3981"/>
                </a:cubicBezTo>
                <a:cubicBezTo>
                  <a:pt x="12744" y="3981"/>
                  <a:pt x="12741" y="3993"/>
                  <a:pt x="12741" y="3993"/>
                </a:cubicBezTo>
                <a:cubicBezTo>
                  <a:pt x="12771" y="3970"/>
                  <a:pt x="12771" y="3970"/>
                  <a:pt x="12771" y="3970"/>
                </a:cubicBezTo>
                <a:cubicBezTo>
                  <a:pt x="12804" y="3981"/>
                  <a:pt x="12804" y="3981"/>
                  <a:pt x="12804" y="3981"/>
                </a:cubicBezTo>
                <a:cubicBezTo>
                  <a:pt x="12771" y="4029"/>
                  <a:pt x="12771" y="4029"/>
                  <a:pt x="12771" y="4029"/>
                </a:cubicBezTo>
                <a:cubicBezTo>
                  <a:pt x="12781" y="4184"/>
                  <a:pt x="12691" y="4041"/>
                  <a:pt x="12721" y="4148"/>
                </a:cubicBezTo>
                <a:cubicBezTo>
                  <a:pt x="12622" y="4125"/>
                  <a:pt x="12622" y="4125"/>
                  <a:pt x="12622" y="4125"/>
                </a:cubicBezTo>
                <a:cubicBezTo>
                  <a:pt x="12625" y="4136"/>
                  <a:pt x="12615" y="4172"/>
                  <a:pt x="12622" y="4172"/>
                </a:cubicBezTo>
                <a:cubicBezTo>
                  <a:pt x="12655" y="4160"/>
                  <a:pt x="12655" y="4160"/>
                  <a:pt x="12655" y="4160"/>
                </a:cubicBezTo>
                <a:cubicBezTo>
                  <a:pt x="12668" y="4184"/>
                  <a:pt x="12668" y="4184"/>
                  <a:pt x="12668" y="4184"/>
                </a:cubicBezTo>
                <a:cubicBezTo>
                  <a:pt x="12648" y="4303"/>
                  <a:pt x="12648" y="4303"/>
                  <a:pt x="12648" y="4303"/>
                </a:cubicBezTo>
                <a:cubicBezTo>
                  <a:pt x="12585" y="4268"/>
                  <a:pt x="12585" y="4268"/>
                  <a:pt x="12585" y="4268"/>
                </a:cubicBezTo>
                <a:cubicBezTo>
                  <a:pt x="12572" y="4291"/>
                  <a:pt x="12572" y="4291"/>
                  <a:pt x="12572" y="4291"/>
                </a:cubicBezTo>
                <a:cubicBezTo>
                  <a:pt x="12648" y="4279"/>
                  <a:pt x="12585" y="4303"/>
                  <a:pt x="12592" y="4315"/>
                </a:cubicBezTo>
                <a:cubicBezTo>
                  <a:pt x="12572" y="4327"/>
                  <a:pt x="12572" y="4327"/>
                  <a:pt x="12572" y="4327"/>
                </a:cubicBezTo>
                <a:cubicBezTo>
                  <a:pt x="12572" y="4387"/>
                  <a:pt x="12572" y="4387"/>
                  <a:pt x="12572" y="4387"/>
                </a:cubicBezTo>
                <a:cubicBezTo>
                  <a:pt x="12539" y="4411"/>
                  <a:pt x="12539" y="4411"/>
                  <a:pt x="12539" y="4411"/>
                </a:cubicBezTo>
                <a:cubicBezTo>
                  <a:pt x="12552" y="4434"/>
                  <a:pt x="12552" y="4434"/>
                  <a:pt x="12552" y="4434"/>
                </a:cubicBezTo>
                <a:cubicBezTo>
                  <a:pt x="12503" y="4458"/>
                  <a:pt x="12503" y="4458"/>
                  <a:pt x="12503" y="4458"/>
                </a:cubicBezTo>
                <a:cubicBezTo>
                  <a:pt x="12509" y="4470"/>
                  <a:pt x="12513" y="4482"/>
                  <a:pt x="12516" y="4482"/>
                </a:cubicBezTo>
                <a:cubicBezTo>
                  <a:pt x="12503" y="4506"/>
                  <a:pt x="12503" y="4506"/>
                  <a:pt x="12503" y="4506"/>
                </a:cubicBezTo>
                <a:cubicBezTo>
                  <a:pt x="12430" y="4470"/>
                  <a:pt x="12430" y="4470"/>
                  <a:pt x="12430" y="4470"/>
                </a:cubicBezTo>
                <a:cubicBezTo>
                  <a:pt x="12436" y="4434"/>
                  <a:pt x="12436" y="4434"/>
                  <a:pt x="12436" y="4434"/>
                </a:cubicBezTo>
                <a:cubicBezTo>
                  <a:pt x="12410" y="4434"/>
                  <a:pt x="12410" y="4434"/>
                  <a:pt x="12410" y="4434"/>
                </a:cubicBezTo>
                <a:cubicBezTo>
                  <a:pt x="12426" y="4411"/>
                  <a:pt x="12433" y="4411"/>
                  <a:pt x="12436" y="4399"/>
                </a:cubicBezTo>
                <a:cubicBezTo>
                  <a:pt x="12470" y="4399"/>
                  <a:pt x="12470" y="4399"/>
                  <a:pt x="12470" y="4399"/>
                </a:cubicBezTo>
                <a:cubicBezTo>
                  <a:pt x="12470" y="4387"/>
                  <a:pt x="12470" y="4387"/>
                  <a:pt x="12470" y="4387"/>
                </a:cubicBezTo>
                <a:cubicBezTo>
                  <a:pt x="12463" y="4363"/>
                  <a:pt x="12446" y="4351"/>
                  <a:pt x="12436" y="4375"/>
                </a:cubicBezTo>
                <a:cubicBezTo>
                  <a:pt x="12450" y="4327"/>
                  <a:pt x="12450" y="4327"/>
                  <a:pt x="12450" y="4327"/>
                </a:cubicBezTo>
                <a:cubicBezTo>
                  <a:pt x="12430" y="4327"/>
                  <a:pt x="12430" y="4327"/>
                  <a:pt x="12430" y="4327"/>
                </a:cubicBezTo>
                <a:cubicBezTo>
                  <a:pt x="12410" y="4327"/>
                  <a:pt x="12410" y="4327"/>
                  <a:pt x="12410" y="4327"/>
                </a:cubicBezTo>
                <a:cubicBezTo>
                  <a:pt x="12397" y="4291"/>
                  <a:pt x="12397" y="4291"/>
                  <a:pt x="12397" y="4291"/>
                </a:cubicBezTo>
                <a:cubicBezTo>
                  <a:pt x="12387" y="4291"/>
                  <a:pt x="12426" y="4208"/>
                  <a:pt x="12377" y="4244"/>
                </a:cubicBezTo>
                <a:cubicBezTo>
                  <a:pt x="12430" y="4387"/>
                  <a:pt x="12324" y="4303"/>
                  <a:pt x="12360" y="4375"/>
                </a:cubicBezTo>
                <a:cubicBezTo>
                  <a:pt x="12284" y="4470"/>
                  <a:pt x="12284" y="4470"/>
                  <a:pt x="12284" y="4470"/>
                </a:cubicBezTo>
                <a:cubicBezTo>
                  <a:pt x="12264" y="4542"/>
                  <a:pt x="12264" y="4542"/>
                  <a:pt x="12264" y="4542"/>
                </a:cubicBezTo>
                <a:cubicBezTo>
                  <a:pt x="12284" y="4601"/>
                  <a:pt x="12284" y="4601"/>
                  <a:pt x="12284" y="4601"/>
                </a:cubicBezTo>
                <a:cubicBezTo>
                  <a:pt x="12301" y="4506"/>
                  <a:pt x="12301" y="4506"/>
                  <a:pt x="12301" y="4506"/>
                </a:cubicBezTo>
                <a:cubicBezTo>
                  <a:pt x="12327" y="4494"/>
                  <a:pt x="12327" y="4494"/>
                  <a:pt x="12327" y="4494"/>
                </a:cubicBezTo>
                <a:cubicBezTo>
                  <a:pt x="12347" y="4446"/>
                  <a:pt x="12347" y="4446"/>
                  <a:pt x="12347" y="4446"/>
                </a:cubicBezTo>
                <a:cubicBezTo>
                  <a:pt x="12400" y="4446"/>
                  <a:pt x="12400" y="4446"/>
                  <a:pt x="12400" y="4446"/>
                </a:cubicBezTo>
                <a:cubicBezTo>
                  <a:pt x="12463" y="4530"/>
                  <a:pt x="12463" y="4530"/>
                  <a:pt x="12463" y="4530"/>
                </a:cubicBezTo>
                <a:cubicBezTo>
                  <a:pt x="12456" y="4530"/>
                  <a:pt x="12456" y="4530"/>
                  <a:pt x="12456" y="4530"/>
                </a:cubicBezTo>
                <a:cubicBezTo>
                  <a:pt x="12417" y="4577"/>
                  <a:pt x="12417" y="4577"/>
                  <a:pt x="12417" y="4577"/>
                </a:cubicBezTo>
                <a:cubicBezTo>
                  <a:pt x="12417" y="4518"/>
                  <a:pt x="12417" y="4518"/>
                  <a:pt x="12417" y="4518"/>
                </a:cubicBezTo>
                <a:cubicBezTo>
                  <a:pt x="12393" y="4506"/>
                  <a:pt x="12393" y="4506"/>
                  <a:pt x="12393" y="4506"/>
                </a:cubicBezTo>
                <a:cubicBezTo>
                  <a:pt x="12417" y="4518"/>
                  <a:pt x="12400" y="4542"/>
                  <a:pt x="12397" y="4554"/>
                </a:cubicBezTo>
                <a:cubicBezTo>
                  <a:pt x="12380" y="4661"/>
                  <a:pt x="12380" y="4661"/>
                  <a:pt x="12380" y="4661"/>
                </a:cubicBezTo>
                <a:cubicBezTo>
                  <a:pt x="12363" y="4637"/>
                  <a:pt x="12350" y="4625"/>
                  <a:pt x="12340" y="4613"/>
                </a:cubicBezTo>
                <a:cubicBezTo>
                  <a:pt x="12320" y="4649"/>
                  <a:pt x="12310" y="4673"/>
                  <a:pt x="12301" y="4685"/>
                </a:cubicBezTo>
                <a:cubicBezTo>
                  <a:pt x="12334" y="4697"/>
                  <a:pt x="12334" y="4697"/>
                  <a:pt x="12334" y="4697"/>
                </a:cubicBezTo>
                <a:cubicBezTo>
                  <a:pt x="12291" y="4732"/>
                  <a:pt x="12360" y="4744"/>
                  <a:pt x="12317" y="4756"/>
                </a:cubicBezTo>
                <a:cubicBezTo>
                  <a:pt x="12294" y="4780"/>
                  <a:pt x="12257" y="4852"/>
                  <a:pt x="12241" y="4840"/>
                </a:cubicBezTo>
                <a:cubicBezTo>
                  <a:pt x="12244" y="4887"/>
                  <a:pt x="12244" y="4887"/>
                  <a:pt x="12244" y="4887"/>
                </a:cubicBezTo>
                <a:cubicBezTo>
                  <a:pt x="12218" y="4899"/>
                  <a:pt x="12234" y="4947"/>
                  <a:pt x="12204" y="4935"/>
                </a:cubicBezTo>
                <a:cubicBezTo>
                  <a:pt x="12178" y="4983"/>
                  <a:pt x="12178" y="4983"/>
                  <a:pt x="12178" y="4983"/>
                </a:cubicBezTo>
                <a:cubicBezTo>
                  <a:pt x="12122" y="4911"/>
                  <a:pt x="12122" y="4911"/>
                  <a:pt x="12122" y="4911"/>
                </a:cubicBezTo>
                <a:cubicBezTo>
                  <a:pt x="12082" y="4923"/>
                  <a:pt x="12082" y="4923"/>
                  <a:pt x="12082" y="4923"/>
                </a:cubicBezTo>
                <a:cubicBezTo>
                  <a:pt x="12055" y="4983"/>
                  <a:pt x="12039" y="5019"/>
                  <a:pt x="12029" y="5042"/>
                </a:cubicBezTo>
                <a:cubicBezTo>
                  <a:pt x="12002" y="5007"/>
                  <a:pt x="12002" y="5007"/>
                  <a:pt x="12002" y="5007"/>
                </a:cubicBezTo>
                <a:cubicBezTo>
                  <a:pt x="12026" y="4995"/>
                  <a:pt x="12026" y="4995"/>
                  <a:pt x="12026" y="4995"/>
                </a:cubicBezTo>
                <a:cubicBezTo>
                  <a:pt x="12039" y="4911"/>
                  <a:pt x="12039" y="4911"/>
                  <a:pt x="12039" y="4911"/>
                </a:cubicBezTo>
                <a:cubicBezTo>
                  <a:pt x="12052" y="4935"/>
                  <a:pt x="12052" y="4899"/>
                  <a:pt x="12059" y="4911"/>
                </a:cubicBezTo>
                <a:cubicBezTo>
                  <a:pt x="12079" y="4792"/>
                  <a:pt x="12092" y="4816"/>
                  <a:pt x="12115" y="4840"/>
                </a:cubicBezTo>
                <a:cubicBezTo>
                  <a:pt x="12122" y="4637"/>
                  <a:pt x="12155" y="4756"/>
                  <a:pt x="12161" y="4768"/>
                </a:cubicBezTo>
                <a:cubicBezTo>
                  <a:pt x="12191" y="4673"/>
                  <a:pt x="12191" y="4673"/>
                  <a:pt x="12191" y="4673"/>
                </a:cubicBezTo>
                <a:cubicBezTo>
                  <a:pt x="12178" y="4649"/>
                  <a:pt x="12178" y="4649"/>
                  <a:pt x="12178" y="4649"/>
                </a:cubicBezTo>
                <a:cubicBezTo>
                  <a:pt x="12158" y="4637"/>
                  <a:pt x="12158" y="4637"/>
                  <a:pt x="12158" y="4637"/>
                </a:cubicBezTo>
                <a:cubicBezTo>
                  <a:pt x="12161" y="4673"/>
                  <a:pt x="12161" y="4673"/>
                  <a:pt x="12161" y="4673"/>
                </a:cubicBezTo>
                <a:cubicBezTo>
                  <a:pt x="12102" y="4756"/>
                  <a:pt x="12102" y="4756"/>
                  <a:pt x="12102" y="4756"/>
                </a:cubicBezTo>
                <a:cubicBezTo>
                  <a:pt x="12069" y="4744"/>
                  <a:pt x="12069" y="4744"/>
                  <a:pt x="12069" y="4744"/>
                </a:cubicBezTo>
                <a:cubicBezTo>
                  <a:pt x="12069" y="4804"/>
                  <a:pt x="12069" y="4804"/>
                  <a:pt x="12069" y="4804"/>
                </a:cubicBezTo>
                <a:cubicBezTo>
                  <a:pt x="12006" y="4887"/>
                  <a:pt x="12006" y="4887"/>
                  <a:pt x="12006" y="4887"/>
                </a:cubicBezTo>
                <a:cubicBezTo>
                  <a:pt x="11959" y="4887"/>
                  <a:pt x="11959" y="4887"/>
                  <a:pt x="11959" y="4887"/>
                </a:cubicBezTo>
                <a:cubicBezTo>
                  <a:pt x="11959" y="4804"/>
                  <a:pt x="11959" y="4804"/>
                  <a:pt x="11959" y="4804"/>
                </a:cubicBezTo>
                <a:cubicBezTo>
                  <a:pt x="11986" y="4792"/>
                  <a:pt x="11986" y="4792"/>
                  <a:pt x="11986" y="4792"/>
                </a:cubicBezTo>
                <a:cubicBezTo>
                  <a:pt x="11976" y="4697"/>
                  <a:pt x="12059" y="4685"/>
                  <a:pt x="12102" y="4637"/>
                </a:cubicBezTo>
                <a:cubicBezTo>
                  <a:pt x="12138" y="4530"/>
                  <a:pt x="12138" y="4530"/>
                  <a:pt x="12138" y="4530"/>
                </a:cubicBezTo>
                <a:cubicBezTo>
                  <a:pt x="12191" y="4494"/>
                  <a:pt x="12191" y="4494"/>
                  <a:pt x="12191" y="4494"/>
                </a:cubicBezTo>
                <a:cubicBezTo>
                  <a:pt x="12218" y="4518"/>
                  <a:pt x="12218" y="4518"/>
                  <a:pt x="12218" y="4518"/>
                </a:cubicBezTo>
                <a:cubicBezTo>
                  <a:pt x="12244" y="4470"/>
                  <a:pt x="12244" y="4470"/>
                  <a:pt x="12244" y="4470"/>
                </a:cubicBezTo>
                <a:cubicBezTo>
                  <a:pt x="12231" y="4399"/>
                  <a:pt x="12231" y="4399"/>
                  <a:pt x="12231" y="4399"/>
                </a:cubicBezTo>
                <a:cubicBezTo>
                  <a:pt x="12294" y="4303"/>
                  <a:pt x="12294" y="4303"/>
                  <a:pt x="12294" y="4303"/>
                </a:cubicBezTo>
                <a:cubicBezTo>
                  <a:pt x="12301" y="4232"/>
                  <a:pt x="12360" y="4208"/>
                  <a:pt x="12400" y="4172"/>
                </a:cubicBezTo>
                <a:cubicBezTo>
                  <a:pt x="12443" y="4113"/>
                  <a:pt x="12443" y="4113"/>
                  <a:pt x="12443" y="4113"/>
                </a:cubicBezTo>
                <a:cubicBezTo>
                  <a:pt x="12483" y="4113"/>
                  <a:pt x="12483" y="4113"/>
                  <a:pt x="12483" y="4113"/>
                </a:cubicBezTo>
                <a:cubicBezTo>
                  <a:pt x="12453" y="4005"/>
                  <a:pt x="12529" y="4089"/>
                  <a:pt x="12532" y="4017"/>
                </a:cubicBezTo>
                <a:cubicBezTo>
                  <a:pt x="12539" y="3934"/>
                  <a:pt x="12539" y="3934"/>
                  <a:pt x="12539" y="3934"/>
                </a:cubicBezTo>
                <a:cubicBezTo>
                  <a:pt x="12579" y="3934"/>
                  <a:pt x="12579" y="3934"/>
                  <a:pt x="12579" y="3934"/>
                </a:cubicBezTo>
                <a:cubicBezTo>
                  <a:pt x="12556" y="3898"/>
                  <a:pt x="12556" y="3898"/>
                  <a:pt x="12556" y="3898"/>
                </a:cubicBezTo>
                <a:cubicBezTo>
                  <a:pt x="12592" y="3862"/>
                  <a:pt x="12592" y="3862"/>
                  <a:pt x="12592" y="3862"/>
                </a:cubicBezTo>
                <a:cubicBezTo>
                  <a:pt x="12579" y="3791"/>
                  <a:pt x="12652" y="3767"/>
                  <a:pt x="12688" y="3743"/>
                </a:cubicBezTo>
                <a:cubicBezTo>
                  <a:pt x="12771" y="3517"/>
                  <a:pt x="12741" y="3719"/>
                  <a:pt x="12778" y="3612"/>
                </a:cubicBezTo>
                <a:cubicBezTo>
                  <a:pt x="12761" y="3612"/>
                  <a:pt x="12751" y="3612"/>
                  <a:pt x="12748" y="3612"/>
                </a:cubicBezTo>
                <a:cubicBezTo>
                  <a:pt x="12751" y="3612"/>
                  <a:pt x="12761" y="3600"/>
                  <a:pt x="12758" y="3600"/>
                </a:cubicBezTo>
                <a:cubicBezTo>
                  <a:pt x="12811" y="3576"/>
                  <a:pt x="12811" y="3576"/>
                  <a:pt x="12811" y="3576"/>
                </a:cubicBezTo>
                <a:cubicBezTo>
                  <a:pt x="12831" y="3493"/>
                  <a:pt x="12831" y="3493"/>
                  <a:pt x="12831" y="3493"/>
                </a:cubicBezTo>
                <a:cubicBezTo>
                  <a:pt x="12844" y="3517"/>
                  <a:pt x="12844" y="3517"/>
                  <a:pt x="12844" y="3517"/>
                </a:cubicBezTo>
                <a:cubicBezTo>
                  <a:pt x="12837" y="3481"/>
                  <a:pt x="12864" y="3433"/>
                  <a:pt x="12894" y="3457"/>
                </a:cubicBezTo>
                <a:cubicBezTo>
                  <a:pt x="12874" y="3433"/>
                  <a:pt x="12874" y="3433"/>
                  <a:pt x="12874" y="3433"/>
                </a:cubicBezTo>
                <a:cubicBezTo>
                  <a:pt x="12887" y="3409"/>
                  <a:pt x="12887" y="3409"/>
                  <a:pt x="12887" y="3409"/>
                </a:cubicBezTo>
                <a:cubicBezTo>
                  <a:pt x="12854" y="3350"/>
                  <a:pt x="12854" y="3350"/>
                  <a:pt x="12854" y="3350"/>
                </a:cubicBezTo>
                <a:cubicBezTo>
                  <a:pt x="12857" y="3338"/>
                  <a:pt x="12857" y="3338"/>
                  <a:pt x="12857" y="3338"/>
                </a:cubicBezTo>
                <a:cubicBezTo>
                  <a:pt x="12877" y="3350"/>
                  <a:pt x="12877" y="3350"/>
                  <a:pt x="12877" y="3350"/>
                </a:cubicBezTo>
                <a:cubicBezTo>
                  <a:pt x="12864" y="3326"/>
                  <a:pt x="12864" y="3326"/>
                  <a:pt x="12864" y="3326"/>
                </a:cubicBezTo>
                <a:cubicBezTo>
                  <a:pt x="12887" y="3290"/>
                  <a:pt x="12887" y="3290"/>
                  <a:pt x="12887" y="3290"/>
                </a:cubicBezTo>
                <a:cubicBezTo>
                  <a:pt x="12897" y="3338"/>
                  <a:pt x="12900" y="3290"/>
                  <a:pt x="12913" y="3302"/>
                </a:cubicBezTo>
                <a:cubicBezTo>
                  <a:pt x="12867" y="3540"/>
                  <a:pt x="12920" y="3326"/>
                  <a:pt x="12933" y="3385"/>
                </a:cubicBezTo>
                <a:cubicBezTo>
                  <a:pt x="12947" y="3338"/>
                  <a:pt x="12947" y="3338"/>
                  <a:pt x="12947" y="3338"/>
                </a:cubicBezTo>
                <a:cubicBezTo>
                  <a:pt x="12980" y="3314"/>
                  <a:pt x="12980" y="3314"/>
                  <a:pt x="12980" y="3314"/>
                </a:cubicBezTo>
                <a:cubicBezTo>
                  <a:pt x="13023" y="3219"/>
                  <a:pt x="13023" y="3219"/>
                  <a:pt x="13023" y="3219"/>
                </a:cubicBezTo>
                <a:cubicBezTo>
                  <a:pt x="13069" y="3195"/>
                  <a:pt x="13069" y="3195"/>
                  <a:pt x="13069" y="3195"/>
                </a:cubicBezTo>
                <a:cubicBezTo>
                  <a:pt x="13079" y="3135"/>
                  <a:pt x="13079" y="3135"/>
                  <a:pt x="13079" y="3135"/>
                </a:cubicBezTo>
                <a:cubicBezTo>
                  <a:pt x="13172" y="3040"/>
                  <a:pt x="13172" y="3040"/>
                  <a:pt x="13172" y="3040"/>
                </a:cubicBezTo>
                <a:cubicBezTo>
                  <a:pt x="13165" y="2992"/>
                  <a:pt x="13165" y="2992"/>
                  <a:pt x="13165" y="2992"/>
                </a:cubicBezTo>
                <a:cubicBezTo>
                  <a:pt x="13195" y="2944"/>
                  <a:pt x="13195" y="2944"/>
                  <a:pt x="13195" y="2944"/>
                </a:cubicBezTo>
                <a:cubicBezTo>
                  <a:pt x="13268" y="2968"/>
                  <a:pt x="13268" y="2968"/>
                  <a:pt x="13268" y="2968"/>
                </a:cubicBezTo>
                <a:cubicBezTo>
                  <a:pt x="13371" y="2813"/>
                  <a:pt x="13371" y="2813"/>
                  <a:pt x="13371" y="2813"/>
                </a:cubicBezTo>
                <a:cubicBezTo>
                  <a:pt x="13397" y="2706"/>
                  <a:pt x="13397" y="2706"/>
                  <a:pt x="13397" y="2706"/>
                </a:cubicBezTo>
                <a:cubicBezTo>
                  <a:pt x="13427" y="2706"/>
                  <a:pt x="13460" y="2646"/>
                  <a:pt x="13487" y="2646"/>
                </a:cubicBezTo>
                <a:cubicBezTo>
                  <a:pt x="13543" y="2551"/>
                  <a:pt x="13543" y="2551"/>
                  <a:pt x="13543" y="2551"/>
                </a:cubicBezTo>
                <a:cubicBezTo>
                  <a:pt x="13556" y="2479"/>
                  <a:pt x="13556" y="2479"/>
                  <a:pt x="13556" y="2479"/>
                </a:cubicBezTo>
                <a:cubicBezTo>
                  <a:pt x="13513" y="2456"/>
                  <a:pt x="13513" y="2456"/>
                  <a:pt x="13513" y="2456"/>
                </a:cubicBezTo>
                <a:cubicBezTo>
                  <a:pt x="13536" y="2420"/>
                  <a:pt x="13536" y="2420"/>
                  <a:pt x="13536" y="2420"/>
                </a:cubicBezTo>
                <a:cubicBezTo>
                  <a:pt x="13546" y="2444"/>
                  <a:pt x="13546" y="2444"/>
                  <a:pt x="13546" y="2444"/>
                </a:cubicBezTo>
                <a:cubicBezTo>
                  <a:pt x="13609" y="2420"/>
                  <a:pt x="13609" y="2420"/>
                  <a:pt x="13609" y="2420"/>
                </a:cubicBezTo>
                <a:cubicBezTo>
                  <a:pt x="13589" y="2396"/>
                  <a:pt x="13589" y="2396"/>
                  <a:pt x="13589" y="2396"/>
                </a:cubicBezTo>
                <a:cubicBezTo>
                  <a:pt x="13603" y="2372"/>
                  <a:pt x="13603" y="2372"/>
                  <a:pt x="13603" y="2372"/>
                </a:cubicBezTo>
                <a:cubicBezTo>
                  <a:pt x="13612" y="2372"/>
                  <a:pt x="13619" y="2360"/>
                  <a:pt x="13626" y="2360"/>
                </a:cubicBezTo>
                <a:cubicBezTo>
                  <a:pt x="13619" y="2325"/>
                  <a:pt x="13665" y="2289"/>
                  <a:pt x="13692" y="2289"/>
                </a:cubicBezTo>
                <a:cubicBezTo>
                  <a:pt x="13725" y="2170"/>
                  <a:pt x="13725" y="2170"/>
                  <a:pt x="13725" y="2170"/>
                </a:cubicBezTo>
                <a:cubicBezTo>
                  <a:pt x="13738" y="2110"/>
                  <a:pt x="13762" y="2217"/>
                  <a:pt x="13781" y="2158"/>
                </a:cubicBezTo>
                <a:cubicBezTo>
                  <a:pt x="13785" y="2098"/>
                  <a:pt x="13785" y="2098"/>
                  <a:pt x="13785" y="2098"/>
                </a:cubicBezTo>
                <a:cubicBezTo>
                  <a:pt x="13808" y="2098"/>
                  <a:pt x="13808" y="2098"/>
                  <a:pt x="13808" y="2098"/>
                </a:cubicBezTo>
                <a:cubicBezTo>
                  <a:pt x="13841" y="2003"/>
                  <a:pt x="13841" y="2003"/>
                  <a:pt x="13841" y="2003"/>
                </a:cubicBezTo>
                <a:cubicBezTo>
                  <a:pt x="13881" y="1991"/>
                  <a:pt x="13881" y="1991"/>
                  <a:pt x="13881" y="1991"/>
                </a:cubicBezTo>
                <a:cubicBezTo>
                  <a:pt x="13897" y="1955"/>
                  <a:pt x="13897" y="1955"/>
                  <a:pt x="13897" y="1955"/>
                </a:cubicBezTo>
                <a:cubicBezTo>
                  <a:pt x="13861" y="1955"/>
                  <a:pt x="13861" y="1955"/>
                  <a:pt x="13861" y="1955"/>
                </a:cubicBezTo>
                <a:cubicBezTo>
                  <a:pt x="13861" y="1943"/>
                  <a:pt x="13861" y="1943"/>
                  <a:pt x="13861" y="1943"/>
                </a:cubicBezTo>
                <a:cubicBezTo>
                  <a:pt x="13887" y="1836"/>
                  <a:pt x="13887" y="1836"/>
                  <a:pt x="13887" y="1836"/>
                </a:cubicBezTo>
                <a:cubicBezTo>
                  <a:pt x="13937" y="1860"/>
                  <a:pt x="13937" y="1860"/>
                  <a:pt x="13937" y="1860"/>
                </a:cubicBezTo>
                <a:cubicBezTo>
                  <a:pt x="13950" y="1812"/>
                  <a:pt x="13977" y="1824"/>
                  <a:pt x="13997" y="1812"/>
                </a:cubicBezTo>
                <a:cubicBezTo>
                  <a:pt x="14023" y="1752"/>
                  <a:pt x="14023" y="1752"/>
                  <a:pt x="14023" y="1752"/>
                </a:cubicBezTo>
                <a:cubicBezTo>
                  <a:pt x="14020" y="1752"/>
                  <a:pt x="14020" y="1752"/>
                  <a:pt x="14020" y="1752"/>
                </a:cubicBezTo>
                <a:cubicBezTo>
                  <a:pt x="14053" y="1693"/>
                  <a:pt x="14053" y="1693"/>
                  <a:pt x="14053" y="1693"/>
                </a:cubicBezTo>
                <a:cubicBezTo>
                  <a:pt x="14139" y="1526"/>
                  <a:pt x="14139" y="1526"/>
                  <a:pt x="14139" y="1526"/>
                </a:cubicBezTo>
                <a:cubicBezTo>
                  <a:pt x="14159" y="1442"/>
                  <a:pt x="14159" y="1442"/>
                  <a:pt x="14159" y="1442"/>
                </a:cubicBezTo>
                <a:cubicBezTo>
                  <a:pt x="14202" y="1419"/>
                  <a:pt x="14202" y="1419"/>
                  <a:pt x="14202" y="1419"/>
                </a:cubicBezTo>
                <a:cubicBezTo>
                  <a:pt x="14229" y="1359"/>
                  <a:pt x="14229" y="1359"/>
                  <a:pt x="14229" y="1359"/>
                </a:cubicBezTo>
                <a:cubicBezTo>
                  <a:pt x="14219" y="1335"/>
                  <a:pt x="14219" y="1335"/>
                  <a:pt x="14219" y="1335"/>
                </a:cubicBezTo>
                <a:cubicBezTo>
                  <a:pt x="14235" y="1323"/>
                  <a:pt x="14245" y="1323"/>
                  <a:pt x="14255" y="1311"/>
                </a:cubicBezTo>
                <a:cubicBezTo>
                  <a:pt x="14258" y="1311"/>
                  <a:pt x="14258" y="1311"/>
                  <a:pt x="14262" y="1323"/>
                </a:cubicBezTo>
                <a:cubicBezTo>
                  <a:pt x="14265" y="1311"/>
                  <a:pt x="14265" y="1311"/>
                  <a:pt x="14265" y="1299"/>
                </a:cubicBezTo>
                <a:cubicBezTo>
                  <a:pt x="14288" y="1287"/>
                  <a:pt x="14282" y="1287"/>
                  <a:pt x="14272" y="1287"/>
                </a:cubicBezTo>
                <a:cubicBezTo>
                  <a:pt x="14292" y="1228"/>
                  <a:pt x="14288" y="1323"/>
                  <a:pt x="14318" y="1287"/>
                </a:cubicBezTo>
                <a:cubicBezTo>
                  <a:pt x="14345" y="1192"/>
                  <a:pt x="14345" y="1192"/>
                  <a:pt x="14345" y="1192"/>
                </a:cubicBezTo>
                <a:cubicBezTo>
                  <a:pt x="14374" y="1192"/>
                  <a:pt x="14374" y="1192"/>
                  <a:pt x="14374" y="1192"/>
                </a:cubicBezTo>
                <a:cubicBezTo>
                  <a:pt x="14408" y="1109"/>
                  <a:pt x="14408" y="1109"/>
                  <a:pt x="14408" y="1109"/>
                </a:cubicBezTo>
                <a:cubicBezTo>
                  <a:pt x="14388" y="1037"/>
                  <a:pt x="14388" y="1037"/>
                  <a:pt x="14388" y="1037"/>
                </a:cubicBezTo>
                <a:cubicBezTo>
                  <a:pt x="14394" y="989"/>
                  <a:pt x="14394" y="989"/>
                  <a:pt x="14394" y="989"/>
                </a:cubicBezTo>
                <a:cubicBezTo>
                  <a:pt x="14434" y="966"/>
                  <a:pt x="14434" y="966"/>
                  <a:pt x="14434" y="966"/>
                </a:cubicBezTo>
                <a:cubicBezTo>
                  <a:pt x="14457" y="1061"/>
                  <a:pt x="14457" y="1061"/>
                  <a:pt x="14457" y="1061"/>
                </a:cubicBezTo>
                <a:cubicBezTo>
                  <a:pt x="14510" y="930"/>
                  <a:pt x="14510" y="930"/>
                  <a:pt x="14510" y="930"/>
                </a:cubicBezTo>
                <a:cubicBezTo>
                  <a:pt x="14563" y="870"/>
                  <a:pt x="14563" y="870"/>
                  <a:pt x="14563" y="870"/>
                </a:cubicBezTo>
                <a:cubicBezTo>
                  <a:pt x="14600" y="763"/>
                  <a:pt x="14600" y="763"/>
                  <a:pt x="14600" y="763"/>
                </a:cubicBezTo>
                <a:cubicBezTo>
                  <a:pt x="14613" y="775"/>
                  <a:pt x="14613" y="775"/>
                  <a:pt x="14613" y="775"/>
                </a:cubicBezTo>
                <a:cubicBezTo>
                  <a:pt x="14626" y="775"/>
                  <a:pt x="14626" y="775"/>
                  <a:pt x="14626" y="775"/>
                </a:cubicBezTo>
                <a:cubicBezTo>
                  <a:pt x="14696" y="644"/>
                  <a:pt x="14696" y="644"/>
                  <a:pt x="14696" y="644"/>
                </a:cubicBezTo>
                <a:cubicBezTo>
                  <a:pt x="14673" y="679"/>
                  <a:pt x="14673" y="679"/>
                  <a:pt x="14673" y="679"/>
                </a:cubicBezTo>
                <a:cubicBezTo>
                  <a:pt x="14663" y="656"/>
                  <a:pt x="14663" y="656"/>
                  <a:pt x="14663" y="656"/>
                </a:cubicBezTo>
                <a:cubicBezTo>
                  <a:pt x="14673" y="632"/>
                  <a:pt x="14673" y="632"/>
                  <a:pt x="14673" y="632"/>
                </a:cubicBezTo>
                <a:cubicBezTo>
                  <a:pt x="14686" y="596"/>
                  <a:pt x="14686" y="596"/>
                  <a:pt x="14686" y="596"/>
                </a:cubicBezTo>
                <a:cubicBezTo>
                  <a:pt x="14712" y="751"/>
                  <a:pt x="14726" y="584"/>
                  <a:pt x="14755" y="632"/>
                </a:cubicBezTo>
                <a:cubicBezTo>
                  <a:pt x="14838" y="513"/>
                  <a:pt x="14838" y="513"/>
                  <a:pt x="14838" y="513"/>
                </a:cubicBezTo>
                <a:cubicBezTo>
                  <a:pt x="14918" y="501"/>
                  <a:pt x="14918" y="501"/>
                  <a:pt x="14918" y="501"/>
                </a:cubicBezTo>
                <a:cubicBezTo>
                  <a:pt x="14934" y="465"/>
                  <a:pt x="14934" y="465"/>
                  <a:pt x="14934" y="465"/>
                </a:cubicBezTo>
                <a:cubicBezTo>
                  <a:pt x="14881" y="405"/>
                  <a:pt x="14938" y="441"/>
                  <a:pt x="14934" y="405"/>
                </a:cubicBezTo>
                <a:cubicBezTo>
                  <a:pt x="14961" y="405"/>
                  <a:pt x="14961" y="405"/>
                  <a:pt x="14961" y="405"/>
                </a:cubicBezTo>
                <a:cubicBezTo>
                  <a:pt x="15007" y="334"/>
                  <a:pt x="15007" y="334"/>
                  <a:pt x="15007" y="334"/>
                </a:cubicBezTo>
                <a:cubicBezTo>
                  <a:pt x="15057" y="298"/>
                  <a:pt x="15057" y="298"/>
                  <a:pt x="15057" y="298"/>
                </a:cubicBezTo>
                <a:cubicBezTo>
                  <a:pt x="15047" y="274"/>
                  <a:pt x="15047" y="274"/>
                  <a:pt x="15047" y="274"/>
                </a:cubicBezTo>
                <a:cubicBezTo>
                  <a:pt x="15001" y="310"/>
                  <a:pt x="14964" y="346"/>
                  <a:pt x="14938" y="358"/>
                </a:cubicBezTo>
                <a:cubicBezTo>
                  <a:pt x="14938" y="358"/>
                  <a:pt x="14938" y="358"/>
                  <a:pt x="14938" y="358"/>
                </a:cubicBezTo>
                <a:cubicBezTo>
                  <a:pt x="14938" y="358"/>
                  <a:pt x="14938" y="358"/>
                  <a:pt x="14938" y="358"/>
                </a:cubicBezTo>
                <a:cubicBezTo>
                  <a:pt x="14911" y="381"/>
                  <a:pt x="14895" y="393"/>
                  <a:pt x="14888" y="393"/>
                </a:cubicBezTo>
                <a:cubicBezTo>
                  <a:pt x="14851" y="358"/>
                  <a:pt x="14851" y="358"/>
                  <a:pt x="14851" y="358"/>
                </a:cubicBezTo>
                <a:cubicBezTo>
                  <a:pt x="14871" y="334"/>
                  <a:pt x="14871" y="334"/>
                  <a:pt x="14871" y="334"/>
                </a:cubicBezTo>
                <a:cubicBezTo>
                  <a:pt x="14885" y="274"/>
                  <a:pt x="14885" y="274"/>
                  <a:pt x="14885" y="274"/>
                </a:cubicBezTo>
                <a:cubicBezTo>
                  <a:pt x="14878" y="286"/>
                  <a:pt x="14861" y="274"/>
                  <a:pt x="14851" y="274"/>
                </a:cubicBezTo>
                <a:cubicBezTo>
                  <a:pt x="14858" y="346"/>
                  <a:pt x="14842" y="334"/>
                  <a:pt x="14865" y="334"/>
                </a:cubicBezTo>
                <a:cubicBezTo>
                  <a:pt x="14851" y="346"/>
                  <a:pt x="14851" y="346"/>
                  <a:pt x="14851" y="346"/>
                </a:cubicBezTo>
                <a:cubicBezTo>
                  <a:pt x="14832" y="346"/>
                  <a:pt x="14832" y="346"/>
                  <a:pt x="14832" y="346"/>
                </a:cubicBezTo>
                <a:cubicBezTo>
                  <a:pt x="14822" y="334"/>
                  <a:pt x="14822" y="334"/>
                  <a:pt x="14822" y="334"/>
                </a:cubicBezTo>
                <a:cubicBezTo>
                  <a:pt x="14848" y="274"/>
                  <a:pt x="14861" y="238"/>
                  <a:pt x="14865" y="215"/>
                </a:cubicBezTo>
                <a:cubicBezTo>
                  <a:pt x="14904" y="203"/>
                  <a:pt x="14904" y="203"/>
                  <a:pt x="14904" y="203"/>
                </a:cubicBezTo>
                <a:cubicBezTo>
                  <a:pt x="14918" y="226"/>
                  <a:pt x="14918" y="226"/>
                  <a:pt x="14918" y="226"/>
                </a:cubicBezTo>
                <a:cubicBezTo>
                  <a:pt x="15010" y="143"/>
                  <a:pt x="14901" y="191"/>
                  <a:pt x="14934" y="143"/>
                </a:cubicBezTo>
                <a:cubicBezTo>
                  <a:pt x="14911" y="131"/>
                  <a:pt x="14891" y="143"/>
                  <a:pt x="14878" y="167"/>
                </a:cubicBezTo>
                <a:cubicBezTo>
                  <a:pt x="14878" y="119"/>
                  <a:pt x="14842" y="131"/>
                  <a:pt x="14832" y="143"/>
                </a:cubicBezTo>
                <a:cubicBezTo>
                  <a:pt x="14769" y="215"/>
                  <a:pt x="14769" y="215"/>
                  <a:pt x="14769" y="215"/>
                </a:cubicBezTo>
                <a:cubicBezTo>
                  <a:pt x="14775" y="155"/>
                  <a:pt x="14775" y="155"/>
                  <a:pt x="14775" y="155"/>
                </a:cubicBezTo>
                <a:cubicBezTo>
                  <a:pt x="14729" y="143"/>
                  <a:pt x="14729" y="143"/>
                  <a:pt x="14729" y="143"/>
                </a:cubicBezTo>
                <a:cubicBezTo>
                  <a:pt x="14716" y="179"/>
                  <a:pt x="14716" y="179"/>
                  <a:pt x="14716" y="179"/>
                </a:cubicBezTo>
                <a:cubicBezTo>
                  <a:pt x="14679" y="131"/>
                  <a:pt x="14679" y="131"/>
                  <a:pt x="14679" y="131"/>
                </a:cubicBezTo>
                <a:cubicBezTo>
                  <a:pt x="14696" y="191"/>
                  <a:pt x="14663" y="179"/>
                  <a:pt x="14653" y="179"/>
                </a:cubicBezTo>
                <a:cubicBezTo>
                  <a:pt x="14673" y="274"/>
                  <a:pt x="14673" y="274"/>
                  <a:pt x="14673" y="274"/>
                </a:cubicBezTo>
                <a:cubicBezTo>
                  <a:pt x="14633" y="298"/>
                  <a:pt x="14633" y="298"/>
                  <a:pt x="14633" y="298"/>
                </a:cubicBezTo>
                <a:cubicBezTo>
                  <a:pt x="14600" y="203"/>
                  <a:pt x="14583" y="322"/>
                  <a:pt x="14550" y="298"/>
                </a:cubicBezTo>
                <a:cubicBezTo>
                  <a:pt x="14600" y="370"/>
                  <a:pt x="14527" y="346"/>
                  <a:pt x="14517" y="370"/>
                </a:cubicBezTo>
                <a:cubicBezTo>
                  <a:pt x="14507" y="405"/>
                  <a:pt x="14490" y="453"/>
                  <a:pt x="14461" y="429"/>
                </a:cubicBezTo>
                <a:cubicBezTo>
                  <a:pt x="14457" y="501"/>
                  <a:pt x="14457" y="501"/>
                  <a:pt x="14457" y="501"/>
                </a:cubicBezTo>
                <a:cubicBezTo>
                  <a:pt x="14441" y="501"/>
                  <a:pt x="14441" y="501"/>
                  <a:pt x="14441" y="501"/>
                </a:cubicBezTo>
                <a:cubicBezTo>
                  <a:pt x="14398" y="608"/>
                  <a:pt x="14398" y="608"/>
                  <a:pt x="14398" y="608"/>
                </a:cubicBezTo>
                <a:cubicBezTo>
                  <a:pt x="14374" y="584"/>
                  <a:pt x="14374" y="584"/>
                  <a:pt x="14374" y="584"/>
                </a:cubicBezTo>
                <a:cubicBezTo>
                  <a:pt x="14388" y="727"/>
                  <a:pt x="14318" y="620"/>
                  <a:pt x="14331" y="668"/>
                </a:cubicBezTo>
                <a:cubicBezTo>
                  <a:pt x="14242" y="763"/>
                  <a:pt x="14242" y="763"/>
                  <a:pt x="14242" y="763"/>
                </a:cubicBezTo>
                <a:cubicBezTo>
                  <a:pt x="14239" y="799"/>
                  <a:pt x="14239" y="799"/>
                  <a:pt x="14239" y="799"/>
                </a:cubicBezTo>
                <a:cubicBezTo>
                  <a:pt x="14156" y="870"/>
                  <a:pt x="14156" y="870"/>
                  <a:pt x="14156" y="870"/>
                </a:cubicBezTo>
                <a:cubicBezTo>
                  <a:pt x="14073" y="870"/>
                  <a:pt x="14073" y="870"/>
                  <a:pt x="14073" y="870"/>
                </a:cubicBezTo>
                <a:cubicBezTo>
                  <a:pt x="14073" y="882"/>
                  <a:pt x="14073" y="882"/>
                  <a:pt x="14073" y="882"/>
                </a:cubicBezTo>
                <a:cubicBezTo>
                  <a:pt x="14113" y="930"/>
                  <a:pt x="14113" y="930"/>
                  <a:pt x="14113" y="930"/>
                </a:cubicBezTo>
                <a:cubicBezTo>
                  <a:pt x="14106" y="930"/>
                  <a:pt x="14103" y="942"/>
                  <a:pt x="14099" y="942"/>
                </a:cubicBezTo>
                <a:cubicBezTo>
                  <a:pt x="14116" y="989"/>
                  <a:pt x="14116" y="989"/>
                  <a:pt x="14116" y="989"/>
                </a:cubicBezTo>
                <a:cubicBezTo>
                  <a:pt x="14040" y="1037"/>
                  <a:pt x="14040" y="1037"/>
                  <a:pt x="14040" y="1037"/>
                </a:cubicBezTo>
                <a:cubicBezTo>
                  <a:pt x="14003" y="1001"/>
                  <a:pt x="14003" y="1001"/>
                  <a:pt x="14003" y="1001"/>
                </a:cubicBezTo>
                <a:cubicBezTo>
                  <a:pt x="14020" y="1061"/>
                  <a:pt x="14020" y="1061"/>
                  <a:pt x="14020" y="1061"/>
                </a:cubicBezTo>
                <a:cubicBezTo>
                  <a:pt x="13970" y="1061"/>
                  <a:pt x="13970" y="1061"/>
                  <a:pt x="13970" y="1061"/>
                </a:cubicBezTo>
                <a:cubicBezTo>
                  <a:pt x="13957" y="1121"/>
                  <a:pt x="13957" y="1121"/>
                  <a:pt x="13957" y="1121"/>
                </a:cubicBezTo>
                <a:cubicBezTo>
                  <a:pt x="13828" y="1264"/>
                  <a:pt x="13828" y="1264"/>
                  <a:pt x="13828" y="1264"/>
                </a:cubicBezTo>
                <a:cubicBezTo>
                  <a:pt x="13854" y="1383"/>
                  <a:pt x="13854" y="1383"/>
                  <a:pt x="13854" y="1383"/>
                </a:cubicBezTo>
                <a:cubicBezTo>
                  <a:pt x="13834" y="1395"/>
                  <a:pt x="13834" y="1395"/>
                  <a:pt x="13834" y="1395"/>
                </a:cubicBezTo>
                <a:cubicBezTo>
                  <a:pt x="13781" y="1371"/>
                  <a:pt x="13781" y="1371"/>
                  <a:pt x="13781" y="1371"/>
                </a:cubicBezTo>
                <a:cubicBezTo>
                  <a:pt x="13745" y="1383"/>
                  <a:pt x="13745" y="1383"/>
                  <a:pt x="13745" y="1383"/>
                </a:cubicBezTo>
                <a:cubicBezTo>
                  <a:pt x="13745" y="1407"/>
                  <a:pt x="13745" y="1419"/>
                  <a:pt x="13745" y="1419"/>
                </a:cubicBezTo>
                <a:cubicBezTo>
                  <a:pt x="13603" y="1538"/>
                  <a:pt x="13679" y="1490"/>
                  <a:pt x="13702" y="1466"/>
                </a:cubicBezTo>
                <a:cubicBezTo>
                  <a:pt x="13609" y="1597"/>
                  <a:pt x="13609" y="1597"/>
                  <a:pt x="13609" y="1597"/>
                </a:cubicBezTo>
                <a:cubicBezTo>
                  <a:pt x="13556" y="1597"/>
                  <a:pt x="13556" y="1597"/>
                  <a:pt x="13556" y="1597"/>
                </a:cubicBezTo>
                <a:cubicBezTo>
                  <a:pt x="13553" y="1621"/>
                  <a:pt x="13550" y="1645"/>
                  <a:pt x="13546" y="1657"/>
                </a:cubicBezTo>
                <a:cubicBezTo>
                  <a:pt x="13550" y="1657"/>
                  <a:pt x="13553" y="1657"/>
                  <a:pt x="13556" y="1669"/>
                </a:cubicBezTo>
                <a:cubicBezTo>
                  <a:pt x="13589" y="1669"/>
                  <a:pt x="13589" y="1669"/>
                  <a:pt x="13589" y="1669"/>
                </a:cubicBezTo>
                <a:cubicBezTo>
                  <a:pt x="13559" y="1717"/>
                  <a:pt x="13559" y="1717"/>
                  <a:pt x="13559" y="1717"/>
                </a:cubicBezTo>
                <a:cubicBezTo>
                  <a:pt x="13526" y="1705"/>
                  <a:pt x="13526" y="1705"/>
                  <a:pt x="13526" y="1705"/>
                </a:cubicBezTo>
                <a:cubicBezTo>
                  <a:pt x="13420" y="1752"/>
                  <a:pt x="13420" y="1752"/>
                  <a:pt x="13420" y="1752"/>
                </a:cubicBezTo>
                <a:cubicBezTo>
                  <a:pt x="13443" y="1764"/>
                  <a:pt x="13443" y="1764"/>
                  <a:pt x="13443" y="1764"/>
                </a:cubicBezTo>
                <a:cubicBezTo>
                  <a:pt x="13453" y="1824"/>
                  <a:pt x="13453" y="1824"/>
                  <a:pt x="13453" y="1824"/>
                </a:cubicBezTo>
                <a:cubicBezTo>
                  <a:pt x="13493" y="1812"/>
                  <a:pt x="13493" y="1812"/>
                  <a:pt x="13493" y="1812"/>
                </a:cubicBezTo>
                <a:cubicBezTo>
                  <a:pt x="13506" y="1836"/>
                  <a:pt x="13506" y="1836"/>
                  <a:pt x="13506" y="1836"/>
                </a:cubicBezTo>
                <a:cubicBezTo>
                  <a:pt x="13497" y="1872"/>
                  <a:pt x="13487" y="1836"/>
                  <a:pt x="13473" y="1848"/>
                </a:cubicBezTo>
                <a:cubicBezTo>
                  <a:pt x="13443" y="1955"/>
                  <a:pt x="13443" y="1955"/>
                  <a:pt x="13443" y="1955"/>
                </a:cubicBezTo>
                <a:cubicBezTo>
                  <a:pt x="13410" y="1979"/>
                  <a:pt x="13410" y="1979"/>
                  <a:pt x="13410" y="1979"/>
                </a:cubicBezTo>
                <a:cubicBezTo>
                  <a:pt x="13397" y="1955"/>
                  <a:pt x="13397" y="1955"/>
                  <a:pt x="13397" y="1955"/>
                </a:cubicBezTo>
                <a:cubicBezTo>
                  <a:pt x="13397" y="1955"/>
                  <a:pt x="13397" y="1943"/>
                  <a:pt x="13397" y="1943"/>
                </a:cubicBezTo>
                <a:cubicBezTo>
                  <a:pt x="13337" y="1955"/>
                  <a:pt x="13337" y="1955"/>
                  <a:pt x="13337" y="1955"/>
                </a:cubicBezTo>
                <a:cubicBezTo>
                  <a:pt x="13337" y="2026"/>
                  <a:pt x="13337" y="2026"/>
                  <a:pt x="13337" y="2026"/>
                </a:cubicBezTo>
                <a:cubicBezTo>
                  <a:pt x="13357" y="2062"/>
                  <a:pt x="13357" y="2062"/>
                  <a:pt x="13357" y="2062"/>
                </a:cubicBezTo>
                <a:cubicBezTo>
                  <a:pt x="13281" y="2134"/>
                  <a:pt x="13281" y="2134"/>
                  <a:pt x="13281" y="2134"/>
                </a:cubicBezTo>
                <a:cubicBezTo>
                  <a:pt x="13298" y="2158"/>
                  <a:pt x="13298" y="2158"/>
                  <a:pt x="13298" y="2158"/>
                </a:cubicBezTo>
                <a:cubicBezTo>
                  <a:pt x="13261" y="2241"/>
                  <a:pt x="13261" y="2241"/>
                  <a:pt x="13261" y="2241"/>
                </a:cubicBezTo>
                <a:cubicBezTo>
                  <a:pt x="13251" y="2277"/>
                  <a:pt x="13205" y="2193"/>
                  <a:pt x="13172" y="2229"/>
                </a:cubicBezTo>
                <a:cubicBezTo>
                  <a:pt x="13159" y="2313"/>
                  <a:pt x="13159" y="2313"/>
                  <a:pt x="13159" y="2313"/>
                </a:cubicBezTo>
                <a:cubicBezTo>
                  <a:pt x="13198" y="2348"/>
                  <a:pt x="13198" y="2348"/>
                  <a:pt x="13198" y="2348"/>
                </a:cubicBezTo>
                <a:cubicBezTo>
                  <a:pt x="13139" y="2360"/>
                  <a:pt x="13139" y="2360"/>
                  <a:pt x="13139" y="2360"/>
                </a:cubicBezTo>
                <a:cubicBezTo>
                  <a:pt x="13139" y="2408"/>
                  <a:pt x="13139" y="2408"/>
                  <a:pt x="13139" y="2408"/>
                </a:cubicBezTo>
                <a:cubicBezTo>
                  <a:pt x="13122" y="2420"/>
                  <a:pt x="13109" y="2432"/>
                  <a:pt x="13099" y="2432"/>
                </a:cubicBezTo>
                <a:cubicBezTo>
                  <a:pt x="13112" y="2468"/>
                  <a:pt x="13112" y="2468"/>
                  <a:pt x="13112" y="2468"/>
                </a:cubicBezTo>
                <a:cubicBezTo>
                  <a:pt x="13086" y="2479"/>
                  <a:pt x="13069" y="2479"/>
                  <a:pt x="13063" y="2479"/>
                </a:cubicBezTo>
                <a:cubicBezTo>
                  <a:pt x="13072" y="2479"/>
                  <a:pt x="13089" y="2468"/>
                  <a:pt x="13059" y="2456"/>
                </a:cubicBezTo>
                <a:cubicBezTo>
                  <a:pt x="13029" y="2468"/>
                  <a:pt x="13029" y="2468"/>
                  <a:pt x="13029" y="2468"/>
                </a:cubicBezTo>
                <a:cubicBezTo>
                  <a:pt x="13013" y="2587"/>
                  <a:pt x="13010" y="2515"/>
                  <a:pt x="12980" y="2539"/>
                </a:cubicBezTo>
                <a:cubicBezTo>
                  <a:pt x="12996" y="2563"/>
                  <a:pt x="12996" y="2563"/>
                  <a:pt x="12996" y="2563"/>
                </a:cubicBezTo>
                <a:cubicBezTo>
                  <a:pt x="12980" y="2599"/>
                  <a:pt x="12980" y="2599"/>
                  <a:pt x="12980" y="2599"/>
                </a:cubicBezTo>
                <a:cubicBezTo>
                  <a:pt x="12874" y="2646"/>
                  <a:pt x="12874" y="2646"/>
                  <a:pt x="12874" y="2646"/>
                </a:cubicBezTo>
                <a:cubicBezTo>
                  <a:pt x="12864" y="2718"/>
                  <a:pt x="12864" y="2718"/>
                  <a:pt x="12864" y="2718"/>
                </a:cubicBezTo>
                <a:cubicBezTo>
                  <a:pt x="12894" y="2730"/>
                  <a:pt x="12894" y="2730"/>
                  <a:pt x="12894" y="2730"/>
                </a:cubicBezTo>
                <a:cubicBezTo>
                  <a:pt x="12913" y="2801"/>
                  <a:pt x="12913" y="2801"/>
                  <a:pt x="12913" y="2801"/>
                </a:cubicBezTo>
                <a:cubicBezTo>
                  <a:pt x="12837" y="2861"/>
                  <a:pt x="12821" y="2849"/>
                  <a:pt x="12827" y="2825"/>
                </a:cubicBezTo>
                <a:cubicBezTo>
                  <a:pt x="12754" y="2873"/>
                  <a:pt x="12744" y="2897"/>
                  <a:pt x="12754" y="2921"/>
                </a:cubicBezTo>
                <a:cubicBezTo>
                  <a:pt x="12751" y="2921"/>
                  <a:pt x="12751" y="2921"/>
                  <a:pt x="12751" y="2921"/>
                </a:cubicBezTo>
                <a:cubicBezTo>
                  <a:pt x="12728" y="2980"/>
                  <a:pt x="12715" y="3016"/>
                  <a:pt x="12705" y="3040"/>
                </a:cubicBezTo>
                <a:cubicBezTo>
                  <a:pt x="12741" y="3052"/>
                  <a:pt x="12741" y="3052"/>
                  <a:pt x="12741" y="3052"/>
                </a:cubicBezTo>
                <a:cubicBezTo>
                  <a:pt x="12718" y="3099"/>
                  <a:pt x="12718" y="3099"/>
                  <a:pt x="12718" y="3099"/>
                </a:cubicBezTo>
                <a:cubicBezTo>
                  <a:pt x="12549" y="3052"/>
                  <a:pt x="12685" y="3099"/>
                  <a:pt x="12655" y="3123"/>
                </a:cubicBezTo>
                <a:cubicBezTo>
                  <a:pt x="12615" y="3147"/>
                  <a:pt x="12645" y="3087"/>
                  <a:pt x="12625" y="3087"/>
                </a:cubicBezTo>
                <a:cubicBezTo>
                  <a:pt x="12579" y="3123"/>
                  <a:pt x="12579" y="3123"/>
                  <a:pt x="12579" y="3123"/>
                </a:cubicBezTo>
                <a:cubicBezTo>
                  <a:pt x="12592" y="3183"/>
                  <a:pt x="12592" y="3183"/>
                  <a:pt x="12592" y="3183"/>
                </a:cubicBezTo>
                <a:cubicBezTo>
                  <a:pt x="12635" y="3183"/>
                  <a:pt x="12635" y="3183"/>
                  <a:pt x="12635" y="3183"/>
                </a:cubicBezTo>
                <a:cubicBezTo>
                  <a:pt x="12635" y="3326"/>
                  <a:pt x="12635" y="3326"/>
                  <a:pt x="12635" y="3326"/>
                </a:cubicBezTo>
                <a:cubicBezTo>
                  <a:pt x="12622" y="3326"/>
                  <a:pt x="12622" y="3326"/>
                  <a:pt x="12622" y="3326"/>
                </a:cubicBezTo>
                <a:cubicBezTo>
                  <a:pt x="12605" y="3314"/>
                  <a:pt x="12605" y="3314"/>
                  <a:pt x="12605" y="3314"/>
                </a:cubicBezTo>
                <a:cubicBezTo>
                  <a:pt x="12615" y="3278"/>
                  <a:pt x="12615" y="3278"/>
                  <a:pt x="12615" y="3278"/>
                </a:cubicBezTo>
                <a:cubicBezTo>
                  <a:pt x="12566" y="3278"/>
                  <a:pt x="12566" y="3278"/>
                  <a:pt x="12566" y="3278"/>
                </a:cubicBezTo>
                <a:cubicBezTo>
                  <a:pt x="12566" y="3278"/>
                  <a:pt x="12566" y="3278"/>
                  <a:pt x="12566" y="3278"/>
                </a:cubicBezTo>
                <a:cubicBezTo>
                  <a:pt x="12503" y="3552"/>
                  <a:pt x="12539" y="3326"/>
                  <a:pt x="12489" y="3457"/>
                </a:cubicBezTo>
                <a:cubicBezTo>
                  <a:pt x="12420" y="3433"/>
                  <a:pt x="12420" y="3433"/>
                  <a:pt x="12420" y="3433"/>
                </a:cubicBezTo>
                <a:cubicBezTo>
                  <a:pt x="12420" y="3493"/>
                  <a:pt x="12420" y="3493"/>
                  <a:pt x="12420" y="3493"/>
                </a:cubicBezTo>
                <a:cubicBezTo>
                  <a:pt x="12400" y="3481"/>
                  <a:pt x="12400" y="3481"/>
                  <a:pt x="12400" y="3481"/>
                </a:cubicBezTo>
                <a:cubicBezTo>
                  <a:pt x="12334" y="3552"/>
                  <a:pt x="12334" y="3552"/>
                  <a:pt x="12334" y="3552"/>
                </a:cubicBezTo>
                <a:cubicBezTo>
                  <a:pt x="12327" y="3600"/>
                  <a:pt x="12327" y="3600"/>
                  <a:pt x="12327" y="3600"/>
                </a:cubicBezTo>
                <a:cubicBezTo>
                  <a:pt x="12354" y="3552"/>
                  <a:pt x="12354" y="3552"/>
                  <a:pt x="12354" y="3552"/>
                </a:cubicBezTo>
                <a:cubicBezTo>
                  <a:pt x="12387" y="3600"/>
                  <a:pt x="12387" y="3600"/>
                  <a:pt x="12387" y="3600"/>
                </a:cubicBezTo>
                <a:cubicBezTo>
                  <a:pt x="12380" y="3636"/>
                  <a:pt x="12380" y="3636"/>
                  <a:pt x="12380" y="3636"/>
                </a:cubicBezTo>
                <a:cubicBezTo>
                  <a:pt x="12281" y="3755"/>
                  <a:pt x="12274" y="3576"/>
                  <a:pt x="12231" y="3683"/>
                </a:cubicBezTo>
                <a:cubicBezTo>
                  <a:pt x="12218" y="3648"/>
                  <a:pt x="12218" y="3648"/>
                  <a:pt x="12218" y="3648"/>
                </a:cubicBezTo>
                <a:cubicBezTo>
                  <a:pt x="12218" y="3683"/>
                  <a:pt x="12218" y="3683"/>
                  <a:pt x="12218" y="3683"/>
                </a:cubicBezTo>
                <a:cubicBezTo>
                  <a:pt x="12244" y="3743"/>
                  <a:pt x="12244" y="3743"/>
                  <a:pt x="12244" y="3743"/>
                </a:cubicBezTo>
                <a:cubicBezTo>
                  <a:pt x="12204" y="3815"/>
                  <a:pt x="12204" y="3815"/>
                  <a:pt x="12204" y="3815"/>
                </a:cubicBezTo>
                <a:cubicBezTo>
                  <a:pt x="12231" y="3886"/>
                  <a:pt x="12231" y="3886"/>
                  <a:pt x="12231" y="3886"/>
                </a:cubicBezTo>
                <a:cubicBezTo>
                  <a:pt x="12161" y="3934"/>
                  <a:pt x="12161" y="3934"/>
                  <a:pt x="12161" y="3934"/>
                </a:cubicBezTo>
                <a:cubicBezTo>
                  <a:pt x="12079" y="3898"/>
                  <a:pt x="12161" y="3922"/>
                  <a:pt x="12138" y="3886"/>
                </a:cubicBezTo>
                <a:cubicBezTo>
                  <a:pt x="12075" y="3958"/>
                  <a:pt x="12075" y="3958"/>
                  <a:pt x="12075" y="3958"/>
                </a:cubicBezTo>
                <a:cubicBezTo>
                  <a:pt x="12089" y="3958"/>
                  <a:pt x="12089" y="3958"/>
                  <a:pt x="12089" y="3958"/>
                </a:cubicBezTo>
                <a:cubicBezTo>
                  <a:pt x="12122" y="3970"/>
                  <a:pt x="12122" y="3970"/>
                  <a:pt x="12122" y="3970"/>
                </a:cubicBezTo>
                <a:cubicBezTo>
                  <a:pt x="12138" y="4005"/>
                  <a:pt x="12138" y="4005"/>
                  <a:pt x="12138" y="4005"/>
                </a:cubicBezTo>
                <a:cubicBezTo>
                  <a:pt x="12039" y="4113"/>
                  <a:pt x="12039" y="4113"/>
                  <a:pt x="12039" y="4113"/>
                </a:cubicBezTo>
                <a:cubicBezTo>
                  <a:pt x="12095" y="4184"/>
                  <a:pt x="12095" y="4184"/>
                  <a:pt x="12095" y="4184"/>
                </a:cubicBezTo>
                <a:cubicBezTo>
                  <a:pt x="12082" y="4208"/>
                  <a:pt x="12082" y="4208"/>
                  <a:pt x="12082" y="4208"/>
                </a:cubicBezTo>
                <a:cubicBezTo>
                  <a:pt x="12019" y="4160"/>
                  <a:pt x="12019" y="4160"/>
                  <a:pt x="12019" y="4160"/>
                </a:cubicBezTo>
                <a:cubicBezTo>
                  <a:pt x="11979" y="4136"/>
                  <a:pt x="11979" y="4136"/>
                  <a:pt x="11979" y="4136"/>
                </a:cubicBezTo>
                <a:cubicBezTo>
                  <a:pt x="11939" y="4220"/>
                  <a:pt x="11939" y="4220"/>
                  <a:pt x="11939" y="4220"/>
                </a:cubicBezTo>
                <a:cubicBezTo>
                  <a:pt x="11953" y="4220"/>
                  <a:pt x="11953" y="4220"/>
                  <a:pt x="11953" y="4220"/>
                </a:cubicBezTo>
                <a:cubicBezTo>
                  <a:pt x="11979" y="4208"/>
                  <a:pt x="11979" y="4208"/>
                  <a:pt x="11979" y="4208"/>
                </a:cubicBezTo>
                <a:cubicBezTo>
                  <a:pt x="12002" y="4315"/>
                  <a:pt x="12002" y="4315"/>
                  <a:pt x="12002" y="4315"/>
                </a:cubicBezTo>
                <a:cubicBezTo>
                  <a:pt x="11890" y="4351"/>
                  <a:pt x="11979" y="4291"/>
                  <a:pt x="11966" y="4291"/>
                </a:cubicBezTo>
                <a:cubicBezTo>
                  <a:pt x="11883" y="4315"/>
                  <a:pt x="11883" y="4315"/>
                  <a:pt x="11883" y="4315"/>
                </a:cubicBezTo>
                <a:cubicBezTo>
                  <a:pt x="11883" y="4244"/>
                  <a:pt x="11883" y="4244"/>
                  <a:pt x="11883" y="4244"/>
                </a:cubicBezTo>
                <a:cubicBezTo>
                  <a:pt x="11774" y="4411"/>
                  <a:pt x="11774" y="4411"/>
                  <a:pt x="11774" y="4411"/>
                </a:cubicBezTo>
                <a:cubicBezTo>
                  <a:pt x="11827" y="4446"/>
                  <a:pt x="11787" y="4446"/>
                  <a:pt x="11787" y="4446"/>
                </a:cubicBezTo>
                <a:cubicBezTo>
                  <a:pt x="11830" y="4470"/>
                  <a:pt x="11830" y="4470"/>
                  <a:pt x="11830" y="4470"/>
                </a:cubicBezTo>
                <a:cubicBezTo>
                  <a:pt x="11784" y="4577"/>
                  <a:pt x="11784" y="4577"/>
                  <a:pt x="11784" y="4577"/>
                </a:cubicBezTo>
                <a:cubicBezTo>
                  <a:pt x="11721" y="4554"/>
                  <a:pt x="11721" y="4554"/>
                  <a:pt x="11721" y="4554"/>
                </a:cubicBezTo>
                <a:cubicBezTo>
                  <a:pt x="11684" y="4625"/>
                  <a:pt x="11724" y="4589"/>
                  <a:pt x="11727" y="4601"/>
                </a:cubicBezTo>
                <a:cubicBezTo>
                  <a:pt x="11618" y="4780"/>
                  <a:pt x="11618" y="4780"/>
                  <a:pt x="11618" y="4780"/>
                </a:cubicBezTo>
                <a:cubicBezTo>
                  <a:pt x="11582" y="4804"/>
                  <a:pt x="11582" y="4804"/>
                  <a:pt x="11582" y="4804"/>
                </a:cubicBezTo>
                <a:cubicBezTo>
                  <a:pt x="11592" y="4816"/>
                  <a:pt x="11592" y="4816"/>
                  <a:pt x="11592" y="4816"/>
                </a:cubicBezTo>
                <a:cubicBezTo>
                  <a:pt x="11529" y="4875"/>
                  <a:pt x="11529" y="4875"/>
                  <a:pt x="11529" y="4875"/>
                </a:cubicBezTo>
                <a:cubicBezTo>
                  <a:pt x="11592" y="4852"/>
                  <a:pt x="11552" y="4911"/>
                  <a:pt x="11568" y="4935"/>
                </a:cubicBezTo>
                <a:cubicBezTo>
                  <a:pt x="11466" y="4959"/>
                  <a:pt x="11466" y="4959"/>
                  <a:pt x="11466" y="4959"/>
                </a:cubicBezTo>
                <a:cubicBezTo>
                  <a:pt x="11439" y="5007"/>
                  <a:pt x="11439" y="5007"/>
                  <a:pt x="11439" y="5007"/>
                </a:cubicBezTo>
                <a:cubicBezTo>
                  <a:pt x="11433" y="5054"/>
                  <a:pt x="11433" y="5054"/>
                  <a:pt x="11433" y="5054"/>
                </a:cubicBezTo>
                <a:cubicBezTo>
                  <a:pt x="11386" y="5138"/>
                  <a:pt x="11386" y="5138"/>
                  <a:pt x="11386" y="5138"/>
                </a:cubicBezTo>
                <a:cubicBezTo>
                  <a:pt x="11373" y="5114"/>
                  <a:pt x="11373" y="5114"/>
                  <a:pt x="11373" y="5114"/>
                </a:cubicBezTo>
                <a:cubicBezTo>
                  <a:pt x="11350" y="5126"/>
                  <a:pt x="11327" y="5174"/>
                  <a:pt x="11303" y="5150"/>
                </a:cubicBezTo>
                <a:cubicBezTo>
                  <a:pt x="11240" y="5233"/>
                  <a:pt x="11240" y="5233"/>
                  <a:pt x="11240" y="5233"/>
                </a:cubicBezTo>
                <a:cubicBezTo>
                  <a:pt x="11161" y="5221"/>
                  <a:pt x="11161" y="5221"/>
                  <a:pt x="11161" y="5221"/>
                </a:cubicBezTo>
                <a:cubicBezTo>
                  <a:pt x="11141" y="5233"/>
                  <a:pt x="11141" y="5233"/>
                  <a:pt x="11141" y="5233"/>
                </a:cubicBezTo>
                <a:cubicBezTo>
                  <a:pt x="11141" y="5328"/>
                  <a:pt x="11141" y="5328"/>
                  <a:pt x="11141" y="5328"/>
                </a:cubicBezTo>
                <a:cubicBezTo>
                  <a:pt x="11187" y="5317"/>
                  <a:pt x="11187" y="5317"/>
                  <a:pt x="11187" y="5317"/>
                </a:cubicBezTo>
                <a:cubicBezTo>
                  <a:pt x="11134" y="5376"/>
                  <a:pt x="11181" y="5340"/>
                  <a:pt x="11174" y="5352"/>
                </a:cubicBezTo>
                <a:cubicBezTo>
                  <a:pt x="11217" y="5364"/>
                  <a:pt x="11217" y="5364"/>
                  <a:pt x="11217" y="5364"/>
                </a:cubicBezTo>
                <a:cubicBezTo>
                  <a:pt x="11191" y="5400"/>
                  <a:pt x="11181" y="5412"/>
                  <a:pt x="11177" y="5424"/>
                </a:cubicBezTo>
                <a:cubicBezTo>
                  <a:pt x="11154" y="5424"/>
                  <a:pt x="11154" y="5424"/>
                  <a:pt x="11154" y="5424"/>
                </a:cubicBezTo>
                <a:cubicBezTo>
                  <a:pt x="11141" y="5364"/>
                  <a:pt x="11141" y="5364"/>
                  <a:pt x="11141" y="5364"/>
                </a:cubicBezTo>
                <a:cubicBezTo>
                  <a:pt x="11091" y="5436"/>
                  <a:pt x="11091" y="5436"/>
                  <a:pt x="11091" y="5436"/>
                </a:cubicBezTo>
                <a:cubicBezTo>
                  <a:pt x="11058" y="5424"/>
                  <a:pt x="11058" y="5424"/>
                  <a:pt x="11058" y="5424"/>
                </a:cubicBezTo>
                <a:cubicBezTo>
                  <a:pt x="11032" y="5424"/>
                  <a:pt x="11032" y="5424"/>
                  <a:pt x="11032" y="5424"/>
                </a:cubicBezTo>
                <a:cubicBezTo>
                  <a:pt x="10989" y="5495"/>
                  <a:pt x="10989" y="5495"/>
                  <a:pt x="10989" y="5495"/>
                </a:cubicBezTo>
                <a:cubicBezTo>
                  <a:pt x="11002" y="5543"/>
                  <a:pt x="11002" y="5543"/>
                  <a:pt x="11002" y="5543"/>
                </a:cubicBezTo>
                <a:cubicBezTo>
                  <a:pt x="10942" y="5567"/>
                  <a:pt x="10942" y="5567"/>
                  <a:pt x="10942" y="5567"/>
                </a:cubicBezTo>
                <a:cubicBezTo>
                  <a:pt x="10886" y="5519"/>
                  <a:pt x="10886" y="5519"/>
                  <a:pt x="10886" y="5519"/>
                </a:cubicBezTo>
                <a:cubicBezTo>
                  <a:pt x="10886" y="5591"/>
                  <a:pt x="10886" y="5591"/>
                  <a:pt x="10886" y="5591"/>
                </a:cubicBezTo>
                <a:cubicBezTo>
                  <a:pt x="10800" y="5615"/>
                  <a:pt x="10800" y="5615"/>
                  <a:pt x="10800" y="5615"/>
                </a:cubicBezTo>
                <a:cubicBezTo>
                  <a:pt x="10793" y="5674"/>
                  <a:pt x="10793" y="5674"/>
                  <a:pt x="10793" y="5674"/>
                </a:cubicBezTo>
                <a:cubicBezTo>
                  <a:pt x="10783" y="5662"/>
                  <a:pt x="10780" y="5674"/>
                  <a:pt x="10773" y="5662"/>
                </a:cubicBezTo>
                <a:cubicBezTo>
                  <a:pt x="10803" y="5638"/>
                  <a:pt x="10777" y="5662"/>
                  <a:pt x="10780" y="5638"/>
                </a:cubicBezTo>
                <a:cubicBezTo>
                  <a:pt x="10753" y="5626"/>
                  <a:pt x="10727" y="5674"/>
                  <a:pt x="10704" y="5650"/>
                </a:cubicBezTo>
                <a:cubicBezTo>
                  <a:pt x="10677" y="5638"/>
                  <a:pt x="10677" y="5638"/>
                  <a:pt x="10677" y="5638"/>
                </a:cubicBezTo>
                <a:cubicBezTo>
                  <a:pt x="10647" y="5662"/>
                  <a:pt x="10647" y="5662"/>
                  <a:pt x="10647" y="5662"/>
                </a:cubicBezTo>
                <a:cubicBezTo>
                  <a:pt x="10657" y="5674"/>
                  <a:pt x="10657" y="5674"/>
                  <a:pt x="10657" y="5674"/>
                </a:cubicBezTo>
                <a:cubicBezTo>
                  <a:pt x="10525" y="5722"/>
                  <a:pt x="10525" y="5722"/>
                  <a:pt x="10525" y="5722"/>
                </a:cubicBezTo>
                <a:cubicBezTo>
                  <a:pt x="10545" y="5758"/>
                  <a:pt x="10545" y="5758"/>
                  <a:pt x="10545" y="5758"/>
                </a:cubicBezTo>
                <a:cubicBezTo>
                  <a:pt x="10512" y="5829"/>
                  <a:pt x="10512" y="5829"/>
                  <a:pt x="10512" y="5829"/>
                </a:cubicBezTo>
                <a:cubicBezTo>
                  <a:pt x="10442" y="5829"/>
                  <a:pt x="10442" y="5829"/>
                  <a:pt x="10442" y="5829"/>
                </a:cubicBezTo>
                <a:cubicBezTo>
                  <a:pt x="10442" y="5793"/>
                  <a:pt x="10442" y="5793"/>
                  <a:pt x="10442" y="5793"/>
                </a:cubicBezTo>
                <a:cubicBezTo>
                  <a:pt x="10492" y="5734"/>
                  <a:pt x="10492" y="5734"/>
                  <a:pt x="10492" y="5734"/>
                </a:cubicBezTo>
                <a:cubicBezTo>
                  <a:pt x="10485" y="5722"/>
                  <a:pt x="10485" y="5722"/>
                  <a:pt x="10485" y="5722"/>
                </a:cubicBezTo>
                <a:cubicBezTo>
                  <a:pt x="10472" y="5746"/>
                  <a:pt x="10472" y="5746"/>
                  <a:pt x="10472" y="5746"/>
                </a:cubicBezTo>
                <a:cubicBezTo>
                  <a:pt x="10442" y="5758"/>
                  <a:pt x="10429" y="5758"/>
                  <a:pt x="10425" y="5746"/>
                </a:cubicBezTo>
                <a:cubicBezTo>
                  <a:pt x="10409" y="5781"/>
                  <a:pt x="10409" y="5781"/>
                  <a:pt x="10409" y="5781"/>
                </a:cubicBezTo>
                <a:cubicBezTo>
                  <a:pt x="10300" y="5793"/>
                  <a:pt x="10300" y="5793"/>
                  <a:pt x="10300" y="5793"/>
                </a:cubicBezTo>
                <a:cubicBezTo>
                  <a:pt x="10253" y="5817"/>
                  <a:pt x="10253" y="5817"/>
                  <a:pt x="10253" y="5817"/>
                </a:cubicBezTo>
                <a:cubicBezTo>
                  <a:pt x="10220" y="5793"/>
                  <a:pt x="10220" y="5793"/>
                  <a:pt x="10220" y="5793"/>
                </a:cubicBezTo>
                <a:cubicBezTo>
                  <a:pt x="10213" y="5829"/>
                  <a:pt x="10213" y="5829"/>
                  <a:pt x="10213" y="5829"/>
                </a:cubicBezTo>
                <a:cubicBezTo>
                  <a:pt x="10078" y="5853"/>
                  <a:pt x="10078" y="5853"/>
                  <a:pt x="10078" y="5853"/>
                </a:cubicBezTo>
                <a:cubicBezTo>
                  <a:pt x="10061" y="5901"/>
                  <a:pt x="10061" y="5901"/>
                  <a:pt x="10061" y="5901"/>
                </a:cubicBezTo>
                <a:cubicBezTo>
                  <a:pt x="10028" y="5877"/>
                  <a:pt x="10028" y="5877"/>
                  <a:pt x="10028" y="5877"/>
                </a:cubicBezTo>
                <a:cubicBezTo>
                  <a:pt x="10015" y="5901"/>
                  <a:pt x="10015" y="5901"/>
                  <a:pt x="10015" y="5901"/>
                </a:cubicBezTo>
                <a:cubicBezTo>
                  <a:pt x="9982" y="5901"/>
                  <a:pt x="10011" y="5781"/>
                  <a:pt x="9975" y="5853"/>
                </a:cubicBezTo>
                <a:cubicBezTo>
                  <a:pt x="9975" y="5913"/>
                  <a:pt x="9975" y="5913"/>
                  <a:pt x="9975" y="5913"/>
                </a:cubicBezTo>
                <a:cubicBezTo>
                  <a:pt x="9925" y="5913"/>
                  <a:pt x="9925" y="5913"/>
                  <a:pt x="9925" y="5913"/>
                </a:cubicBezTo>
                <a:cubicBezTo>
                  <a:pt x="9905" y="5936"/>
                  <a:pt x="9905" y="5936"/>
                  <a:pt x="9905" y="5936"/>
                </a:cubicBezTo>
                <a:cubicBezTo>
                  <a:pt x="9803" y="5925"/>
                  <a:pt x="9803" y="5925"/>
                  <a:pt x="9803" y="5925"/>
                </a:cubicBezTo>
                <a:cubicBezTo>
                  <a:pt x="9803" y="5889"/>
                  <a:pt x="9803" y="5889"/>
                  <a:pt x="9803" y="5889"/>
                </a:cubicBezTo>
                <a:cubicBezTo>
                  <a:pt x="9796" y="5960"/>
                  <a:pt x="9796" y="5960"/>
                  <a:pt x="9796" y="5960"/>
                </a:cubicBezTo>
                <a:cubicBezTo>
                  <a:pt x="9693" y="5996"/>
                  <a:pt x="9693" y="5996"/>
                  <a:pt x="9693" y="5996"/>
                </a:cubicBezTo>
                <a:cubicBezTo>
                  <a:pt x="9677" y="5936"/>
                  <a:pt x="9634" y="5948"/>
                  <a:pt x="9624" y="5984"/>
                </a:cubicBezTo>
                <a:cubicBezTo>
                  <a:pt x="9654" y="5984"/>
                  <a:pt x="9654" y="5984"/>
                  <a:pt x="9654" y="5984"/>
                </a:cubicBezTo>
                <a:cubicBezTo>
                  <a:pt x="9673" y="6151"/>
                  <a:pt x="9620" y="6044"/>
                  <a:pt x="9644" y="6044"/>
                </a:cubicBezTo>
                <a:cubicBezTo>
                  <a:pt x="9571" y="6020"/>
                  <a:pt x="9571" y="6020"/>
                  <a:pt x="9571" y="6020"/>
                </a:cubicBezTo>
                <a:cubicBezTo>
                  <a:pt x="9591" y="5925"/>
                  <a:pt x="9591" y="5925"/>
                  <a:pt x="9591" y="5925"/>
                </a:cubicBezTo>
                <a:cubicBezTo>
                  <a:pt x="9577" y="5936"/>
                  <a:pt x="9567" y="5948"/>
                  <a:pt x="9557" y="5948"/>
                </a:cubicBezTo>
                <a:cubicBezTo>
                  <a:pt x="9571" y="5972"/>
                  <a:pt x="9571" y="5972"/>
                  <a:pt x="9571" y="5972"/>
                </a:cubicBezTo>
                <a:cubicBezTo>
                  <a:pt x="9557" y="5972"/>
                  <a:pt x="9538" y="5996"/>
                  <a:pt x="9518" y="5972"/>
                </a:cubicBezTo>
                <a:cubicBezTo>
                  <a:pt x="9518" y="5972"/>
                  <a:pt x="9518" y="5972"/>
                  <a:pt x="9518" y="5972"/>
                </a:cubicBezTo>
                <a:cubicBezTo>
                  <a:pt x="9538" y="6044"/>
                  <a:pt x="9501" y="6020"/>
                  <a:pt x="9488" y="6020"/>
                </a:cubicBezTo>
                <a:cubicBezTo>
                  <a:pt x="9478" y="5996"/>
                  <a:pt x="9478" y="5996"/>
                  <a:pt x="9478" y="5996"/>
                </a:cubicBezTo>
                <a:cubicBezTo>
                  <a:pt x="9501" y="5901"/>
                  <a:pt x="9501" y="5901"/>
                  <a:pt x="9501" y="5901"/>
                </a:cubicBezTo>
                <a:cubicBezTo>
                  <a:pt x="9531" y="5913"/>
                  <a:pt x="9551" y="5913"/>
                  <a:pt x="9561" y="5925"/>
                </a:cubicBezTo>
                <a:cubicBezTo>
                  <a:pt x="9548" y="5913"/>
                  <a:pt x="9531" y="5901"/>
                  <a:pt x="9557" y="5877"/>
                </a:cubicBezTo>
                <a:cubicBezTo>
                  <a:pt x="9564" y="5853"/>
                  <a:pt x="9564" y="5853"/>
                  <a:pt x="9564" y="5853"/>
                </a:cubicBezTo>
                <a:cubicBezTo>
                  <a:pt x="9544" y="5841"/>
                  <a:pt x="9544" y="5841"/>
                  <a:pt x="9544" y="5841"/>
                </a:cubicBezTo>
                <a:cubicBezTo>
                  <a:pt x="9557" y="5805"/>
                  <a:pt x="9557" y="5805"/>
                  <a:pt x="9557" y="5805"/>
                </a:cubicBezTo>
                <a:cubicBezTo>
                  <a:pt x="9577" y="5793"/>
                  <a:pt x="9577" y="5793"/>
                  <a:pt x="9577" y="5793"/>
                </a:cubicBezTo>
                <a:cubicBezTo>
                  <a:pt x="9601" y="5829"/>
                  <a:pt x="9601" y="5829"/>
                  <a:pt x="9601" y="5829"/>
                </a:cubicBezTo>
                <a:cubicBezTo>
                  <a:pt x="9601" y="5793"/>
                  <a:pt x="9601" y="5793"/>
                  <a:pt x="9601" y="5793"/>
                </a:cubicBezTo>
                <a:cubicBezTo>
                  <a:pt x="9647" y="5758"/>
                  <a:pt x="9647" y="5758"/>
                  <a:pt x="9647" y="5758"/>
                </a:cubicBezTo>
                <a:cubicBezTo>
                  <a:pt x="9647" y="5722"/>
                  <a:pt x="9647" y="5722"/>
                  <a:pt x="9647" y="5722"/>
                </a:cubicBezTo>
                <a:cubicBezTo>
                  <a:pt x="9743" y="5626"/>
                  <a:pt x="9743" y="5626"/>
                  <a:pt x="9743" y="5626"/>
                </a:cubicBezTo>
                <a:cubicBezTo>
                  <a:pt x="9700" y="5591"/>
                  <a:pt x="9700" y="5591"/>
                  <a:pt x="9700" y="5591"/>
                </a:cubicBezTo>
                <a:cubicBezTo>
                  <a:pt x="9697" y="5746"/>
                  <a:pt x="9677" y="5626"/>
                  <a:pt x="9673" y="5650"/>
                </a:cubicBezTo>
                <a:cubicBezTo>
                  <a:pt x="9564" y="5662"/>
                  <a:pt x="9564" y="5662"/>
                  <a:pt x="9564" y="5662"/>
                </a:cubicBezTo>
                <a:cubicBezTo>
                  <a:pt x="9591" y="5615"/>
                  <a:pt x="9591" y="5615"/>
                  <a:pt x="9591" y="5615"/>
                </a:cubicBezTo>
                <a:cubicBezTo>
                  <a:pt x="9707" y="5436"/>
                  <a:pt x="9707" y="5436"/>
                  <a:pt x="9707" y="5436"/>
                </a:cubicBezTo>
                <a:cubicBezTo>
                  <a:pt x="9518" y="5603"/>
                  <a:pt x="9518" y="5603"/>
                  <a:pt x="9518" y="5603"/>
                </a:cubicBezTo>
                <a:cubicBezTo>
                  <a:pt x="9528" y="5674"/>
                  <a:pt x="9491" y="5567"/>
                  <a:pt x="9488" y="5638"/>
                </a:cubicBezTo>
                <a:cubicBezTo>
                  <a:pt x="9273" y="5865"/>
                  <a:pt x="9273" y="5865"/>
                  <a:pt x="9273" y="5865"/>
                </a:cubicBezTo>
                <a:cubicBezTo>
                  <a:pt x="9230" y="5865"/>
                  <a:pt x="9230" y="5865"/>
                  <a:pt x="9230" y="5865"/>
                </a:cubicBezTo>
                <a:cubicBezTo>
                  <a:pt x="9054" y="6020"/>
                  <a:pt x="9054" y="6020"/>
                  <a:pt x="9054" y="6020"/>
                </a:cubicBezTo>
                <a:cubicBezTo>
                  <a:pt x="9041" y="5996"/>
                  <a:pt x="9041" y="5996"/>
                  <a:pt x="9041" y="5996"/>
                </a:cubicBezTo>
                <a:cubicBezTo>
                  <a:pt x="9021" y="6032"/>
                  <a:pt x="9021" y="6032"/>
                  <a:pt x="9021" y="6032"/>
                </a:cubicBezTo>
                <a:cubicBezTo>
                  <a:pt x="9011" y="5996"/>
                  <a:pt x="9011" y="5996"/>
                  <a:pt x="9011" y="5996"/>
                </a:cubicBezTo>
                <a:cubicBezTo>
                  <a:pt x="9034" y="5972"/>
                  <a:pt x="9034" y="5972"/>
                  <a:pt x="9034" y="5972"/>
                </a:cubicBezTo>
                <a:cubicBezTo>
                  <a:pt x="9120" y="5889"/>
                  <a:pt x="9120" y="5889"/>
                  <a:pt x="9120" y="5889"/>
                </a:cubicBezTo>
                <a:cubicBezTo>
                  <a:pt x="9170" y="5805"/>
                  <a:pt x="9170" y="5805"/>
                  <a:pt x="9170" y="5805"/>
                </a:cubicBezTo>
                <a:cubicBezTo>
                  <a:pt x="9382" y="5567"/>
                  <a:pt x="9382" y="5567"/>
                  <a:pt x="9382" y="5567"/>
                </a:cubicBezTo>
                <a:cubicBezTo>
                  <a:pt x="9402" y="5567"/>
                  <a:pt x="9402" y="5567"/>
                  <a:pt x="9402" y="5567"/>
                </a:cubicBezTo>
                <a:cubicBezTo>
                  <a:pt x="9382" y="5543"/>
                  <a:pt x="9382" y="5543"/>
                  <a:pt x="9382" y="5543"/>
                </a:cubicBezTo>
                <a:cubicBezTo>
                  <a:pt x="9395" y="5519"/>
                  <a:pt x="9395" y="5519"/>
                  <a:pt x="9395" y="5519"/>
                </a:cubicBezTo>
                <a:cubicBezTo>
                  <a:pt x="9488" y="5436"/>
                  <a:pt x="9488" y="5436"/>
                  <a:pt x="9488" y="5436"/>
                </a:cubicBezTo>
                <a:cubicBezTo>
                  <a:pt x="9498" y="5388"/>
                  <a:pt x="9498" y="5388"/>
                  <a:pt x="9498" y="5388"/>
                </a:cubicBezTo>
                <a:cubicBezTo>
                  <a:pt x="9577" y="5293"/>
                  <a:pt x="9577" y="5293"/>
                  <a:pt x="9577" y="5293"/>
                </a:cubicBezTo>
                <a:cubicBezTo>
                  <a:pt x="9584" y="5257"/>
                  <a:pt x="9584" y="5257"/>
                  <a:pt x="9584" y="5257"/>
                </a:cubicBezTo>
                <a:cubicBezTo>
                  <a:pt x="9620" y="5269"/>
                  <a:pt x="9620" y="5269"/>
                  <a:pt x="9620" y="5269"/>
                </a:cubicBezTo>
                <a:cubicBezTo>
                  <a:pt x="9620" y="5233"/>
                  <a:pt x="9620" y="5233"/>
                  <a:pt x="9620" y="5233"/>
                </a:cubicBezTo>
                <a:cubicBezTo>
                  <a:pt x="9654" y="5197"/>
                  <a:pt x="9654" y="5197"/>
                  <a:pt x="9654" y="5197"/>
                </a:cubicBezTo>
                <a:cubicBezTo>
                  <a:pt x="9620" y="5114"/>
                  <a:pt x="9683" y="5126"/>
                  <a:pt x="9707" y="5114"/>
                </a:cubicBezTo>
                <a:cubicBezTo>
                  <a:pt x="9720" y="5114"/>
                  <a:pt x="9720" y="5114"/>
                  <a:pt x="9720" y="5114"/>
                </a:cubicBezTo>
                <a:cubicBezTo>
                  <a:pt x="9720" y="5090"/>
                  <a:pt x="9720" y="5090"/>
                  <a:pt x="9720" y="5090"/>
                </a:cubicBezTo>
                <a:cubicBezTo>
                  <a:pt x="9803" y="4959"/>
                  <a:pt x="9803" y="4959"/>
                  <a:pt x="9803" y="4959"/>
                </a:cubicBezTo>
                <a:cubicBezTo>
                  <a:pt x="9856" y="4971"/>
                  <a:pt x="9856" y="4971"/>
                  <a:pt x="9856" y="4971"/>
                </a:cubicBezTo>
                <a:cubicBezTo>
                  <a:pt x="9829" y="4935"/>
                  <a:pt x="9829" y="4935"/>
                  <a:pt x="9829" y="4935"/>
                </a:cubicBezTo>
                <a:cubicBezTo>
                  <a:pt x="9839" y="4923"/>
                  <a:pt x="9839" y="4923"/>
                  <a:pt x="9839" y="4923"/>
                </a:cubicBezTo>
                <a:cubicBezTo>
                  <a:pt x="9879" y="4899"/>
                  <a:pt x="9899" y="4887"/>
                  <a:pt x="9905" y="4899"/>
                </a:cubicBezTo>
                <a:cubicBezTo>
                  <a:pt x="9909" y="4875"/>
                  <a:pt x="9902" y="4875"/>
                  <a:pt x="9899" y="4875"/>
                </a:cubicBezTo>
                <a:cubicBezTo>
                  <a:pt x="9899" y="4875"/>
                  <a:pt x="9899" y="4875"/>
                  <a:pt x="9899" y="4875"/>
                </a:cubicBezTo>
                <a:cubicBezTo>
                  <a:pt x="9852" y="4852"/>
                  <a:pt x="9852" y="4852"/>
                  <a:pt x="9852" y="4852"/>
                </a:cubicBezTo>
                <a:cubicBezTo>
                  <a:pt x="9932" y="4804"/>
                  <a:pt x="9932" y="4804"/>
                  <a:pt x="9932" y="4804"/>
                </a:cubicBezTo>
                <a:cubicBezTo>
                  <a:pt x="9945" y="4804"/>
                  <a:pt x="9955" y="4804"/>
                  <a:pt x="9965" y="4816"/>
                </a:cubicBezTo>
                <a:cubicBezTo>
                  <a:pt x="9965" y="4816"/>
                  <a:pt x="9965" y="4816"/>
                  <a:pt x="9965" y="4804"/>
                </a:cubicBezTo>
                <a:cubicBezTo>
                  <a:pt x="9962" y="4768"/>
                  <a:pt x="9962" y="4768"/>
                  <a:pt x="9962" y="4768"/>
                </a:cubicBezTo>
                <a:cubicBezTo>
                  <a:pt x="10081" y="4697"/>
                  <a:pt x="10081" y="4697"/>
                  <a:pt x="10081" y="4697"/>
                </a:cubicBezTo>
                <a:cubicBezTo>
                  <a:pt x="10044" y="4709"/>
                  <a:pt x="10044" y="4709"/>
                  <a:pt x="10044" y="4709"/>
                </a:cubicBezTo>
                <a:cubicBezTo>
                  <a:pt x="10015" y="4661"/>
                  <a:pt x="10015" y="4661"/>
                  <a:pt x="10015" y="4661"/>
                </a:cubicBezTo>
                <a:cubicBezTo>
                  <a:pt x="10028" y="4637"/>
                  <a:pt x="10028" y="4637"/>
                  <a:pt x="10028" y="4637"/>
                </a:cubicBezTo>
                <a:cubicBezTo>
                  <a:pt x="10091" y="4649"/>
                  <a:pt x="10091" y="4649"/>
                  <a:pt x="10091" y="4649"/>
                </a:cubicBezTo>
                <a:cubicBezTo>
                  <a:pt x="10137" y="4637"/>
                  <a:pt x="10137" y="4637"/>
                  <a:pt x="10137" y="4637"/>
                </a:cubicBezTo>
                <a:cubicBezTo>
                  <a:pt x="10144" y="4589"/>
                  <a:pt x="10144" y="4589"/>
                  <a:pt x="10144" y="4589"/>
                </a:cubicBezTo>
                <a:cubicBezTo>
                  <a:pt x="10137" y="4577"/>
                  <a:pt x="10137" y="4577"/>
                  <a:pt x="10137" y="4577"/>
                </a:cubicBezTo>
                <a:cubicBezTo>
                  <a:pt x="10164" y="4506"/>
                  <a:pt x="10174" y="4482"/>
                  <a:pt x="10180" y="4470"/>
                </a:cubicBezTo>
                <a:cubicBezTo>
                  <a:pt x="10220" y="4494"/>
                  <a:pt x="10220" y="4494"/>
                  <a:pt x="10220" y="4494"/>
                </a:cubicBezTo>
                <a:cubicBezTo>
                  <a:pt x="10260" y="4470"/>
                  <a:pt x="10260" y="4470"/>
                  <a:pt x="10260" y="4470"/>
                </a:cubicBezTo>
                <a:cubicBezTo>
                  <a:pt x="10300" y="4399"/>
                  <a:pt x="10300" y="4399"/>
                  <a:pt x="10300" y="4399"/>
                </a:cubicBezTo>
                <a:cubicBezTo>
                  <a:pt x="10253" y="4434"/>
                  <a:pt x="10253" y="4434"/>
                  <a:pt x="10253" y="4434"/>
                </a:cubicBezTo>
                <a:cubicBezTo>
                  <a:pt x="10253" y="4387"/>
                  <a:pt x="10253" y="4387"/>
                  <a:pt x="10253" y="4387"/>
                </a:cubicBezTo>
                <a:cubicBezTo>
                  <a:pt x="10296" y="4291"/>
                  <a:pt x="10296" y="4291"/>
                  <a:pt x="10296" y="4291"/>
                </a:cubicBezTo>
                <a:cubicBezTo>
                  <a:pt x="10227" y="4268"/>
                  <a:pt x="10227" y="4268"/>
                  <a:pt x="10227" y="4268"/>
                </a:cubicBezTo>
                <a:cubicBezTo>
                  <a:pt x="10240" y="4244"/>
                  <a:pt x="10240" y="4244"/>
                  <a:pt x="10240" y="4244"/>
                </a:cubicBezTo>
                <a:cubicBezTo>
                  <a:pt x="10300" y="4196"/>
                  <a:pt x="10300" y="4196"/>
                  <a:pt x="10300" y="4196"/>
                </a:cubicBezTo>
                <a:cubicBezTo>
                  <a:pt x="10319" y="4232"/>
                  <a:pt x="10329" y="4256"/>
                  <a:pt x="10333" y="4279"/>
                </a:cubicBezTo>
                <a:cubicBezTo>
                  <a:pt x="10333" y="4279"/>
                  <a:pt x="10333" y="4279"/>
                  <a:pt x="10333" y="4279"/>
                </a:cubicBezTo>
                <a:cubicBezTo>
                  <a:pt x="10333" y="4279"/>
                  <a:pt x="10333" y="4279"/>
                  <a:pt x="10333" y="4279"/>
                </a:cubicBezTo>
                <a:cubicBezTo>
                  <a:pt x="10339" y="4291"/>
                  <a:pt x="10336" y="4291"/>
                  <a:pt x="10329" y="4291"/>
                </a:cubicBezTo>
                <a:cubicBezTo>
                  <a:pt x="10316" y="4327"/>
                  <a:pt x="10316" y="4327"/>
                  <a:pt x="10316" y="4327"/>
                </a:cubicBezTo>
                <a:cubicBezTo>
                  <a:pt x="10419" y="4232"/>
                  <a:pt x="10419" y="4232"/>
                  <a:pt x="10419" y="4232"/>
                </a:cubicBezTo>
                <a:cubicBezTo>
                  <a:pt x="10422" y="4184"/>
                  <a:pt x="10422" y="4184"/>
                  <a:pt x="10422" y="4184"/>
                </a:cubicBezTo>
                <a:cubicBezTo>
                  <a:pt x="10502" y="4172"/>
                  <a:pt x="10502" y="4172"/>
                  <a:pt x="10502" y="4172"/>
                </a:cubicBezTo>
                <a:cubicBezTo>
                  <a:pt x="10518" y="4125"/>
                  <a:pt x="10518" y="4125"/>
                  <a:pt x="10518" y="4125"/>
                </a:cubicBezTo>
                <a:cubicBezTo>
                  <a:pt x="10568" y="4101"/>
                  <a:pt x="10568" y="4101"/>
                  <a:pt x="10568" y="4101"/>
                </a:cubicBezTo>
                <a:cubicBezTo>
                  <a:pt x="10568" y="4029"/>
                  <a:pt x="10568" y="4029"/>
                  <a:pt x="10568" y="4029"/>
                </a:cubicBezTo>
                <a:cubicBezTo>
                  <a:pt x="10608" y="4029"/>
                  <a:pt x="10608" y="4029"/>
                  <a:pt x="10608" y="4029"/>
                </a:cubicBezTo>
                <a:cubicBezTo>
                  <a:pt x="10677" y="3970"/>
                  <a:pt x="10677" y="3970"/>
                  <a:pt x="10677" y="3970"/>
                </a:cubicBezTo>
                <a:cubicBezTo>
                  <a:pt x="10697" y="4005"/>
                  <a:pt x="10697" y="4005"/>
                  <a:pt x="10697" y="4005"/>
                </a:cubicBezTo>
                <a:cubicBezTo>
                  <a:pt x="10704" y="3993"/>
                  <a:pt x="10707" y="3981"/>
                  <a:pt x="10710" y="3970"/>
                </a:cubicBezTo>
                <a:cubicBezTo>
                  <a:pt x="10760" y="3970"/>
                  <a:pt x="10760" y="3970"/>
                  <a:pt x="10760" y="3970"/>
                </a:cubicBezTo>
                <a:cubicBezTo>
                  <a:pt x="10793" y="3910"/>
                  <a:pt x="10793" y="3910"/>
                  <a:pt x="10793" y="3910"/>
                </a:cubicBezTo>
                <a:cubicBezTo>
                  <a:pt x="10730" y="3874"/>
                  <a:pt x="10730" y="3874"/>
                  <a:pt x="10730" y="3874"/>
                </a:cubicBezTo>
                <a:cubicBezTo>
                  <a:pt x="10690" y="3981"/>
                  <a:pt x="10690" y="3981"/>
                  <a:pt x="10690" y="3981"/>
                </a:cubicBezTo>
                <a:cubicBezTo>
                  <a:pt x="10661" y="3946"/>
                  <a:pt x="10661" y="3946"/>
                  <a:pt x="10661" y="3946"/>
                </a:cubicBezTo>
                <a:cubicBezTo>
                  <a:pt x="10661" y="3898"/>
                  <a:pt x="10661" y="3898"/>
                  <a:pt x="10661" y="3898"/>
                </a:cubicBezTo>
                <a:cubicBezTo>
                  <a:pt x="10677" y="3898"/>
                  <a:pt x="10677" y="3898"/>
                  <a:pt x="10677" y="3898"/>
                </a:cubicBezTo>
                <a:cubicBezTo>
                  <a:pt x="10681" y="3826"/>
                  <a:pt x="10681" y="3826"/>
                  <a:pt x="10681" y="3826"/>
                </a:cubicBezTo>
                <a:cubicBezTo>
                  <a:pt x="10671" y="3767"/>
                  <a:pt x="10671" y="3767"/>
                  <a:pt x="10671" y="3767"/>
                </a:cubicBezTo>
                <a:cubicBezTo>
                  <a:pt x="10681" y="3743"/>
                  <a:pt x="10681" y="3743"/>
                  <a:pt x="10681" y="3743"/>
                </a:cubicBezTo>
                <a:cubicBezTo>
                  <a:pt x="10687" y="3743"/>
                  <a:pt x="10694" y="3743"/>
                  <a:pt x="10697" y="3755"/>
                </a:cubicBezTo>
                <a:cubicBezTo>
                  <a:pt x="10697" y="3755"/>
                  <a:pt x="10697" y="3755"/>
                  <a:pt x="10697" y="3755"/>
                </a:cubicBezTo>
                <a:cubicBezTo>
                  <a:pt x="10697" y="3755"/>
                  <a:pt x="10697" y="3755"/>
                  <a:pt x="10697" y="3755"/>
                </a:cubicBezTo>
                <a:cubicBezTo>
                  <a:pt x="10717" y="3767"/>
                  <a:pt x="10700" y="3743"/>
                  <a:pt x="10697" y="3755"/>
                </a:cubicBezTo>
                <a:cubicBezTo>
                  <a:pt x="10717" y="3672"/>
                  <a:pt x="10717" y="3672"/>
                  <a:pt x="10717" y="3672"/>
                </a:cubicBezTo>
                <a:cubicBezTo>
                  <a:pt x="10740" y="3648"/>
                  <a:pt x="10740" y="3648"/>
                  <a:pt x="10740" y="3648"/>
                </a:cubicBezTo>
                <a:cubicBezTo>
                  <a:pt x="10681" y="3648"/>
                  <a:pt x="10681" y="3648"/>
                  <a:pt x="10681" y="3648"/>
                </a:cubicBezTo>
                <a:cubicBezTo>
                  <a:pt x="10737" y="3803"/>
                  <a:pt x="10661" y="3695"/>
                  <a:pt x="10657" y="3707"/>
                </a:cubicBezTo>
                <a:cubicBezTo>
                  <a:pt x="10637" y="3683"/>
                  <a:pt x="10637" y="3683"/>
                  <a:pt x="10637" y="3683"/>
                </a:cubicBezTo>
                <a:cubicBezTo>
                  <a:pt x="10641" y="3660"/>
                  <a:pt x="10641" y="3660"/>
                  <a:pt x="10641" y="3660"/>
                </a:cubicBezTo>
                <a:cubicBezTo>
                  <a:pt x="10545" y="3612"/>
                  <a:pt x="10578" y="3767"/>
                  <a:pt x="10558" y="3648"/>
                </a:cubicBezTo>
                <a:cubicBezTo>
                  <a:pt x="10588" y="3600"/>
                  <a:pt x="10588" y="3600"/>
                  <a:pt x="10588" y="3600"/>
                </a:cubicBezTo>
                <a:cubicBezTo>
                  <a:pt x="10641" y="3612"/>
                  <a:pt x="10641" y="3612"/>
                  <a:pt x="10641" y="3612"/>
                </a:cubicBezTo>
                <a:cubicBezTo>
                  <a:pt x="10647" y="3564"/>
                  <a:pt x="10647" y="3564"/>
                  <a:pt x="10647" y="3564"/>
                </a:cubicBezTo>
                <a:cubicBezTo>
                  <a:pt x="10641" y="3552"/>
                  <a:pt x="10641" y="3552"/>
                  <a:pt x="10641" y="3552"/>
                </a:cubicBezTo>
                <a:cubicBezTo>
                  <a:pt x="10558" y="3540"/>
                  <a:pt x="10558" y="3540"/>
                  <a:pt x="10558" y="3540"/>
                </a:cubicBezTo>
                <a:cubicBezTo>
                  <a:pt x="10485" y="3600"/>
                  <a:pt x="10485" y="3600"/>
                  <a:pt x="10485" y="3600"/>
                </a:cubicBezTo>
                <a:cubicBezTo>
                  <a:pt x="10465" y="3660"/>
                  <a:pt x="10465" y="3660"/>
                  <a:pt x="10465" y="3660"/>
                </a:cubicBezTo>
                <a:cubicBezTo>
                  <a:pt x="10402" y="3707"/>
                  <a:pt x="10402" y="3707"/>
                  <a:pt x="10402" y="3707"/>
                </a:cubicBezTo>
                <a:cubicBezTo>
                  <a:pt x="10402" y="3779"/>
                  <a:pt x="10402" y="3779"/>
                  <a:pt x="10402" y="3779"/>
                </a:cubicBezTo>
                <a:cubicBezTo>
                  <a:pt x="10286" y="3886"/>
                  <a:pt x="10286" y="3886"/>
                  <a:pt x="10286" y="3886"/>
                </a:cubicBezTo>
                <a:cubicBezTo>
                  <a:pt x="10319" y="3934"/>
                  <a:pt x="10319" y="3934"/>
                  <a:pt x="10319" y="3934"/>
                </a:cubicBezTo>
                <a:cubicBezTo>
                  <a:pt x="10257" y="4029"/>
                  <a:pt x="10310" y="3958"/>
                  <a:pt x="10296" y="3958"/>
                </a:cubicBezTo>
                <a:cubicBezTo>
                  <a:pt x="10240" y="3922"/>
                  <a:pt x="10240" y="3922"/>
                  <a:pt x="10240" y="3922"/>
                </a:cubicBezTo>
                <a:cubicBezTo>
                  <a:pt x="10240" y="3958"/>
                  <a:pt x="10240" y="3958"/>
                  <a:pt x="10240" y="3958"/>
                </a:cubicBezTo>
                <a:cubicBezTo>
                  <a:pt x="10184" y="3981"/>
                  <a:pt x="10184" y="3981"/>
                  <a:pt x="10184" y="3981"/>
                </a:cubicBezTo>
                <a:cubicBezTo>
                  <a:pt x="10180" y="4029"/>
                  <a:pt x="10180" y="4029"/>
                  <a:pt x="10180" y="4029"/>
                </a:cubicBezTo>
                <a:cubicBezTo>
                  <a:pt x="10200" y="4053"/>
                  <a:pt x="10200" y="4053"/>
                  <a:pt x="10200" y="4053"/>
                </a:cubicBezTo>
                <a:cubicBezTo>
                  <a:pt x="10184" y="4077"/>
                  <a:pt x="10184" y="4077"/>
                  <a:pt x="10184" y="4077"/>
                </a:cubicBezTo>
                <a:cubicBezTo>
                  <a:pt x="10180" y="4065"/>
                  <a:pt x="10180" y="4065"/>
                  <a:pt x="10180" y="4065"/>
                </a:cubicBezTo>
                <a:cubicBezTo>
                  <a:pt x="10160" y="4053"/>
                  <a:pt x="10160" y="4053"/>
                  <a:pt x="10160" y="4053"/>
                </a:cubicBezTo>
                <a:cubicBezTo>
                  <a:pt x="10101" y="4220"/>
                  <a:pt x="10094" y="4053"/>
                  <a:pt x="10078" y="4113"/>
                </a:cubicBezTo>
                <a:cubicBezTo>
                  <a:pt x="10078" y="4244"/>
                  <a:pt x="10078" y="4244"/>
                  <a:pt x="10078" y="4244"/>
                </a:cubicBezTo>
                <a:cubicBezTo>
                  <a:pt x="10061" y="4172"/>
                  <a:pt x="10021" y="4268"/>
                  <a:pt x="9995" y="4244"/>
                </a:cubicBezTo>
                <a:cubicBezTo>
                  <a:pt x="9975" y="4303"/>
                  <a:pt x="9975" y="4303"/>
                  <a:pt x="9975" y="4303"/>
                </a:cubicBezTo>
                <a:cubicBezTo>
                  <a:pt x="9942" y="4327"/>
                  <a:pt x="9942" y="4327"/>
                  <a:pt x="9942" y="4327"/>
                </a:cubicBezTo>
                <a:cubicBezTo>
                  <a:pt x="9839" y="4470"/>
                  <a:pt x="9839" y="4470"/>
                  <a:pt x="9839" y="4470"/>
                </a:cubicBezTo>
                <a:cubicBezTo>
                  <a:pt x="9852" y="4482"/>
                  <a:pt x="9852" y="4482"/>
                  <a:pt x="9852" y="4482"/>
                </a:cubicBezTo>
                <a:cubicBezTo>
                  <a:pt x="9829" y="4518"/>
                  <a:pt x="9829" y="4518"/>
                  <a:pt x="9829" y="4518"/>
                </a:cubicBezTo>
                <a:cubicBezTo>
                  <a:pt x="9823" y="4506"/>
                  <a:pt x="9819" y="4494"/>
                  <a:pt x="9819" y="4494"/>
                </a:cubicBezTo>
                <a:cubicBezTo>
                  <a:pt x="9823" y="4482"/>
                  <a:pt x="9823" y="4482"/>
                  <a:pt x="9823" y="4482"/>
                </a:cubicBezTo>
                <a:cubicBezTo>
                  <a:pt x="9789" y="4494"/>
                  <a:pt x="9789" y="4494"/>
                  <a:pt x="9789" y="4494"/>
                </a:cubicBezTo>
                <a:cubicBezTo>
                  <a:pt x="9783" y="4542"/>
                  <a:pt x="9783" y="4542"/>
                  <a:pt x="9783" y="4542"/>
                </a:cubicBezTo>
                <a:cubicBezTo>
                  <a:pt x="9779" y="4697"/>
                  <a:pt x="9700" y="4530"/>
                  <a:pt x="9693" y="4613"/>
                </a:cubicBezTo>
                <a:cubicBezTo>
                  <a:pt x="9687" y="4661"/>
                  <a:pt x="9687" y="4661"/>
                  <a:pt x="9687" y="4661"/>
                </a:cubicBezTo>
                <a:cubicBezTo>
                  <a:pt x="9654" y="4673"/>
                  <a:pt x="9654" y="4673"/>
                  <a:pt x="9654" y="4673"/>
                </a:cubicBezTo>
                <a:cubicBezTo>
                  <a:pt x="9620" y="4744"/>
                  <a:pt x="9620" y="4744"/>
                  <a:pt x="9620" y="4744"/>
                </a:cubicBezTo>
                <a:cubicBezTo>
                  <a:pt x="9571" y="4756"/>
                  <a:pt x="9571" y="4756"/>
                  <a:pt x="9571" y="4756"/>
                </a:cubicBezTo>
                <a:cubicBezTo>
                  <a:pt x="9448" y="4935"/>
                  <a:pt x="9448" y="4935"/>
                  <a:pt x="9448" y="4935"/>
                </a:cubicBezTo>
                <a:cubicBezTo>
                  <a:pt x="9438" y="4947"/>
                  <a:pt x="9428" y="4959"/>
                  <a:pt x="9418" y="4971"/>
                </a:cubicBezTo>
                <a:cubicBezTo>
                  <a:pt x="9422" y="4971"/>
                  <a:pt x="9422" y="4971"/>
                  <a:pt x="9422" y="4971"/>
                </a:cubicBezTo>
                <a:cubicBezTo>
                  <a:pt x="9448" y="5007"/>
                  <a:pt x="9448" y="5007"/>
                  <a:pt x="9448" y="5007"/>
                </a:cubicBezTo>
                <a:cubicBezTo>
                  <a:pt x="9448" y="5078"/>
                  <a:pt x="9448" y="5078"/>
                  <a:pt x="9448" y="5078"/>
                </a:cubicBezTo>
                <a:cubicBezTo>
                  <a:pt x="9395" y="5042"/>
                  <a:pt x="9395" y="5042"/>
                  <a:pt x="9395" y="5042"/>
                </a:cubicBezTo>
                <a:cubicBezTo>
                  <a:pt x="9382" y="5090"/>
                  <a:pt x="9382" y="5090"/>
                  <a:pt x="9382" y="5090"/>
                </a:cubicBezTo>
                <a:cubicBezTo>
                  <a:pt x="9365" y="5066"/>
                  <a:pt x="9365" y="5066"/>
                  <a:pt x="9365" y="5066"/>
                </a:cubicBezTo>
                <a:cubicBezTo>
                  <a:pt x="9382" y="5007"/>
                  <a:pt x="9382" y="5007"/>
                  <a:pt x="9382" y="5007"/>
                </a:cubicBezTo>
                <a:cubicBezTo>
                  <a:pt x="9292" y="5114"/>
                  <a:pt x="9286" y="5114"/>
                  <a:pt x="9296" y="5090"/>
                </a:cubicBezTo>
                <a:cubicBezTo>
                  <a:pt x="9249" y="5150"/>
                  <a:pt x="9249" y="5150"/>
                  <a:pt x="9249" y="5150"/>
                </a:cubicBezTo>
                <a:cubicBezTo>
                  <a:pt x="9163" y="5221"/>
                  <a:pt x="9163" y="5221"/>
                  <a:pt x="9163" y="5221"/>
                </a:cubicBezTo>
                <a:cubicBezTo>
                  <a:pt x="9147" y="5257"/>
                  <a:pt x="9147" y="5257"/>
                  <a:pt x="9147" y="5257"/>
                </a:cubicBezTo>
                <a:cubicBezTo>
                  <a:pt x="9080" y="5293"/>
                  <a:pt x="9080" y="5293"/>
                  <a:pt x="9080" y="5293"/>
                </a:cubicBezTo>
                <a:cubicBezTo>
                  <a:pt x="9061" y="5364"/>
                  <a:pt x="9061" y="5364"/>
                  <a:pt x="9061" y="5364"/>
                </a:cubicBezTo>
                <a:cubicBezTo>
                  <a:pt x="9024" y="5364"/>
                  <a:pt x="9024" y="5364"/>
                  <a:pt x="9024" y="5364"/>
                </a:cubicBezTo>
                <a:cubicBezTo>
                  <a:pt x="8984" y="5448"/>
                  <a:pt x="8984" y="5448"/>
                  <a:pt x="8984" y="5448"/>
                </a:cubicBezTo>
                <a:cubicBezTo>
                  <a:pt x="8931" y="5495"/>
                  <a:pt x="8931" y="5495"/>
                  <a:pt x="8931" y="5495"/>
                </a:cubicBezTo>
                <a:cubicBezTo>
                  <a:pt x="8918" y="5436"/>
                  <a:pt x="8918" y="5436"/>
                  <a:pt x="8918" y="5436"/>
                </a:cubicBezTo>
                <a:cubicBezTo>
                  <a:pt x="8888" y="5483"/>
                  <a:pt x="8888" y="5483"/>
                  <a:pt x="8888" y="5483"/>
                </a:cubicBezTo>
                <a:cubicBezTo>
                  <a:pt x="8921" y="5495"/>
                  <a:pt x="8921" y="5495"/>
                  <a:pt x="8921" y="5495"/>
                </a:cubicBezTo>
                <a:cubicBezTo>
                  <a:pt x="8898" y="5543"/>
                  <a:pt x="8898" y="5543"/>
                  <a:pt x="8898" y="5543"/>
                </a:cubicBezTo>
                <a:cubicBezTo>
                  <a:pt x="8862" y="5495"/>
                  <a:pt x="8862" y="5495"/>
                  <a:pt x="8862" y="5495"/>
                </a:cubicBezTo>
                <a:cubicBezTo>
                  <a:pt x="8786" y="5638"/>
                  <a:pt x="8852" y="5519"/>
                  <a:pt x="8849" y="5543"/>
                </a:cubicBezTo>
                <a:cubicBezTo>
                  <a:pt x="8799" y="5615"/>
                  <a:pt x="8799" y="5615"/>
                  <a:pt x="8799" y="5615"/>
                </a:cubicBezTo>
                <a:cubicBezTo>
                  <a:pt x="8703" y="5674"/>
                  <a:pt x="8703" y="5674"/>
                  <a:pt x="8703" y="5674"/>
                </a:cubicBezTo>
                <a:cubicBezTo>
                  <a:pt x="8699" y="5734"/>
                  <a:pt x="8699" y="5734"/>
                  <a:pt x="8699" y="5734"/>
                </a:cubicBezTo>
                <a:cubicBezTo>
                  <a:pt x="8650" y="5758"/>
                  <a:pt x="8650" y="5758"/>
                  <a:pt x="8650" y="5758"/>
                </a:cubicBezTo>
                <a:cubicBezTo>
                  <a:pt x="8560" y="5841"/>
                  <a:pt x="8560" y="5841"/>
                  <a:pt x="8560" y="5841"/>
                </a:cubicBezTo>
                <a:cubicBezTo>
                  <a:pt x="8501" y="5853"/>
                  <a:pt x="8501" y="5853"/>
                  <a:pt x="8501" y="5853"/>
                </a:cubicBezTo>
                <a:cubicBezTo>
                  <a:pt x="8431" y="5901"/>
                  <a:pt x="8431" y="5901"/>
                  <a:pt x="8431" y="5901"/>
                </a:cubicBezTo>
                <a:cubicBezTo>
                  <a:pt x="8421" y="5948"/>
                  <a:pt x="8421" y="5948"/>
                  <a:pt x="8421" y="5948"/>
                </a:cubicBezTo>
                <a:cubicBezTo>
                  <a:pt x="8282" y="6056"/>
                  <a:pt x="8282" y="6056"/>
                  <a:pt x="8282" y="6056"/>
                </a:cubicBezTo>
                <a:cubicBezTo>
                  <a:pt x="8226" y="6079"/>
                  <a:pt x="8226" y="6079"/>
                  <a:pt x="8226" y="6079"/>
                </a:cubicBezTo>
                <a:cubicBezTo>
                  <a:pt x="8249" y="6056"/>
                  <a:pt x="8249" y="6056"/>
                  <a:pt x="8249" y="6056"/>
                </a:cubicBezTo>
                <a:cubicBezTo>
                  <a:pt x="8431" y="5853"/>
                  <a:pt x="8431" y="5853"/>
                  <a:pt x="8431" y="5853"/>
                </a:cubicBezTo>
                <a:cubicBezTo>
                  <a:pt x="8464" y="5817"/>
                  <a:pt x="8464" y="5817"/>
                  <a:pt x="8464" y="5817"/>
                </a:cubicBezTo>
                <a:cubicBezTo>
                  <a:pt x="8507" y="5793"/>
                  <a:pt x="8507" y="5793"/>
                  <a:pt x="8507" y="5793"/>
                </a:cubicBezTo>
                <a:cubicBezTo>
                  <a:pt x="8494" y="5722"/>
                  <a:pt x="8494" y="5722"/>
                  <a:pt x="8494" y="5722"/>
                </a:cubicBezTo>
                <a:cubicBezTo>
                  <a:pt x="8521" y="5638"/>
                  <a:pt x="8521" y="5638"/>
                  <a:pt x="8521" y="5638"/>
                </a:cubicBezTo>
                <a:cubicBezTo>
                  <a:pt x="8547" y="5638"/>
                  <a:pt x="8547" y="5638"/>
                  <a:pt x="8547" y="5638"/>
                </a:cubicBezTo>
                <a:cubicBezTo>
                  <a:pt x="8534" y="5722"/>
                  <a:pt x="8534" y="5722"/>
                  <a:pt x="8534" y="5722"/>
                </a:cubicBezTo>
                <a:cubicBezTo>
                  <a:pt x="8583" y="5662"/>
                  <a:pt x="8583" y="5662"/>
                  <a:pt x="8583" y="5662"/>
                </a:cubicBezTo>
                <a:cubicBezTo>
                  <a:pt x="8577" y="5638"/>
                  <a:pt x="8577" y="5638"/>
                  <a:pt x="8577" y="5638"/>
                </a:cubicBezTo>
                <a:cubicBezTo>
                  <a:pt x="8627" y="5460"/>
                  <a:pt x="8617" y="5567"/>
                  <a:pt x="8637" y="5555"/>
                </a:cubicBezTo>
                <a:cubicBezTo>
                  <a:pt x="8703" y="5436"/>
                  <a:pt x="8703" y="5436"/>
                  <a:pt x="8703" y="5436"/>
                </a:cubicBezTo>
                <a:cubicBezTo>
                  <a:pt x="8719" y="5472"/>
                  <a:pt x="8719" y="5472"/>
                  <a:pt x="8719" y="5472"/>
                </a:cubicBezTo>
                <a:cubicBezTo>
                  <a:pt x="8746" y="5460"/>
                  <a:pt x="8749" y="5424"/>
                  <a:pt x="8756" y="5412"/>
                </a:cubicBezTo>
                <a:cubicBezTo>
                  <a:pt x="8733" y="5412"/>
                  <a:pt x="8733" y="5412"/>
                  <a:pt x="8733" y="5412"/>
                </a:cubicBezTo>
                <a:cubicBezTo>
                  <a:pt x="8772" y="5352"/>
                  <a:pt x="8772" y="5352"/>
                  <a:pt x="8772" y="5352"/>
                </a:cubicBezTo>
                <a:cubicBezTo>
                  <a:pt x="8858" y="5281"/>
                  <a:pt x="8865" y="5269"/>
                  <a:pt x="8852" y="5269"/>
                </a:cubicBezTo>
                <a:cubicBezTo>
                  <a:pt x="8908" y="5209"/>
                  <a:pt x="8908" y="5209"/>
                  <a:pt x="8908" y="5209"/>
                </a:cubicBezTo>
                <a:cubicBezTo>
                  <a:pt x="8978" y="5162"/>
                  <a:pt x="8978" y="5162"/>
                  <a:pt x="8978" y="5162"/>
                </a:cubicBezTo>
                <a:cubicBezTo>
                  <a:pt x="9190" y="4899"/>
                  <a:pt x="9190" y="4899"/>
                  <a:pt x="9190" y="4899"/>
                </a:cubicBezTo>
                <a:cubicBezTo>
                  <a:pt x="9306" y="4768"/>
                  <a:pt x="9306" y="4768"/>
                  <a:pt x="9306" y="4768"/>
                </a:cubicBezTo>
                <a:cubicBezTo>
                  <a:pt x="9620" y="4399"/>
                  <a:pt x="9620" y="4399"/>
                  <a:pt x="9620" y="4399"/>
                </a:cubicBezTo>
                <a:cubicBezTo>
                  <a:pt x="9700" y="4303"/>
                  <a:pt x="9700" y="4303"/>
                  <a:pt x="9700" y="4303"/>
                </a:cubicBezTo>
                <a:cubicBezTo>
                  <a:pt x="9717" y="4220"/>
                  <a:pt x="9717" y="4220"/>
                  <a:pt x="9717" y="4220"/>
                </a:cubicBezTo>
                <a:cubicBezTo>
                  <a:pt x="9786" y="4160"/>
                  <a:pt x="9813" y="4172"/>
                  <a:pt x="9816" y="4196"/>
                </a:cubicBezTo>
                <a:cubicBezTo>
                  <a:pt x="9852" y="4160"/>
                  <a:pt x="9852" y="4160"/>
                  <a:pt x="9852" y="4160"/>
                </a:cubicBezTo>
                <a:cubicBezTo>
                  <a:pt x="9842" y="4125"/>
                  <a:pt x="9842" y="4125"/>
                  <a:pt x="9842" y="4125"/>
                </a:cubicBezTo>
                <a:cubicBezTo>
                  <a:pt x="9892" y="4077"/>
                  <a:pt x="9892" y="4077"/>
                  <a:pt x="9892" y="4077"/>
                </a:cubicBezTo>
                <a:cubicBezTo>
                  <a:pt x="9922" y="4113"/>
                  <a:pt x="9922" y="4113"/>
                  <a:pt x="9922" y="4113"/>
                </a:cubicBezTo>
                <a:cubicBezTo>
                  <a:pt x="10025" y="3910"/>
                  <a:pt x="9929" y="4065"/>
                  <a:pt x="9932" y="4041"/>
                </a:cubicBezTo>
                <a:cubicBezTo>
                  <a:pt x="10058" y="3874"/>
                  <a:pt x="10058" y="3874"/>
                  <a:pt x="10058" y="3874"/>
                </a:cubicBezTo>
                <a:cubicBezTo>
                  <a:pt x="10111" y="3838"/>
                  <a:pt x="10111" y="3838"/>
                  <a:pt x="10111" y="3838"/>
                </a:cubicBezTo>
                <a:cubicBezTo>
                  <a:pt x="10084" y="3743"/>
                  <a:pt x="10127" y="3791"/>
                  <a:pt x="10131" y="3791"/>
                </a:cubicBezTo>
                <a:cubicBezTo>
                  <a:pt x="10180" y="3707"/>
                  <a:pt x="10180" y="3707"/>
                  <a:pt x="10180" y="3707"/>
                </a:cubicBezTo>
                <a:cubicBezTo>
                  <a:pt x="10167" y="3683"/>
                  <a:pt x="10144" y="3695"/>
                  <a:pt x="10131" y="3707"/>
                </a:cubicBezTo>
                <a:cubicBezTo>
                  <a:pt x="10097" y="3779"/>
                  <a:pt x="10097" y="3779"/>
                  <a:pt x="10097" y="3779"/>
                </a:cubicBezTo>
                <a:cubicBezTo>
                  <a:pt x="10021" y="3874"/>
                  <a:pt x="10021" y="3874"/>
                  <a:pt x="10021" y="3874"/>
                </a:cubicBezTo>
                <a:cubicBezTo>
                  <a:pt x="9995" y="3934"/>
                  <a:pt x="9995" y="3934"/>
                  <a:pt x="9995" y="3934"/>
                </a:cubicBezTo>
                <a:cubicBezTo>
                  <a:pt x="9899" y="4029"/>
                  <a:pt x="9899" y="4029"/>
                  <a:pt x="9899" y="4029"/>
                </a:cubicBezTo>
                <a:cubicBezTo>
                  <a:pt x="9885" y="4005"/>
                  <a:pt x="9885" y="4005"/>
                  <a:pt x="9885" y="4005"/>
                </a:cubicBezTo>
                <a:cubicBezTo>
                  <a:pt x="9885" y="3981"/>
                  <a:pt x="9885" y="3981"/>
                  <a:pt x="9885" y="3981"/>
                </a:cubicBezTo>
                <a:cubicBezTo>
                  <a:pt x="9905" y="3970"/>
                  <a:pt x="9905" y="3970"/>
                  <a:pt x="9905" y="3970"/>
                </a:cubicBezTo>
                <a:cubicBezTo>
                  <a:pt x="10170" y="3552"/>
                  <a:pt x="10170" y="3552"/>
                  <a:pt x="10170" y="3552"/>
                </a:cubicBezTo>
                <a:cubicBezTo>
                  <a:pt x="10220" y="3540"/>
                  <a:pt x="10220" y="3540"/>
                  <a:pt x="10220" y="3540"/>
                </a:cubicBezTo>
                <a:cubicBezTo>
                  <a:pt x="10233" y="3409"/>
                  <a:pt x="10233" y="3409"/>
                  <a:pt x="10233" y="3409"/>
                </a:cubicBezTo>
                <a:cubicBezTo>
                  <a:pt x="10273" y="3374"/>
                  <a:pt x="10273" y="3374"/>
                  <a:pt x="10273" y="3374"/>
                </a:cubicBezTo>
                <a:cubicBezTo>
                  <a:pt x="10296" y="3338"/>
                  <a:pt x="10296" y="3338"/>
                  <a:pt x="10296" y="3338"/>
                </a:cubicBezTo>
                <a:cubicBezTo>
                  <a:pt x="10293" y="3314"/>
                  <a:pt x="10290" y="3302"/>
                  <a:pt x="10283" y="3314"/>
                </a:cubicBezTo>
                <a:cubicBezTo>
                  <a:pt x="10180" y="3397"/>
                  <a:pt x="10180" y="3397"/>
                  <a:pt x="10180" y="3397"/>
                </a:cubicBezTo>
                <a:cubicBezTo>
                  <a:pt x="10117" y="3397"/>
                  <a:pt x="10117" y="3397"/>
                  <a:pt x="10117" y="3397"/>
                </a:cubicBezTo>
                <a:cubicBezTo>
                  <a:pt x="10154" y="3302"/>
                  <a:pt x="10170" y="3290"/>
                  <a:pt x="10203" y="3254"/>
                </a:cubicBezTo>
                <a:cubicBezTo>
                  <a:pt x="10300" y="3147"/>
                  <a:pt x="10300" y="3147"/>
                  <a:pt x="10300" y="3147"/>
                </a:cubicBezTo>
                <a:cubicBezTo>
                  <a:pt x="10283" y="3111"/>
                  <a:pt x="10339" y="3087"/>
                  <a:pt x="10356" y="3064"/>
                </a:cubicBezTo>
                <a:cubicBezTo>
                  <a:pt x="10356" y="3028"/>
                  <a:pt x="10356" y="3028"/>
                  <a:pt x="10356" y="3028"/>
                </a:cubicBezTo>
                <a:cubicBezTo>
                  <a:pt x="10369" y="3028"/>
                  <a:pt x="10369" y="3028"/>
                  <a:pt x="10369" y="3028"/>
                </a:cubicBezTo>
                <a:cubicBezTo>
                  <a:pt x="10502" y="2861"/>
                  <a:pt x="10502" y="2861"/>
                  <a:pt x="10502" y="2861"/>
                </a:cubicBezTo>
                <a:cubicBezTo>
                  <a:pt x="10505" y="2873"/>
                  <a:pt x="10505" y="2873"/>
                  <a:pt x="10505" y="2873"/>
                </a:cubicBezTo>
                <a:cubicBezTo>
                  <a:pt x="10518" y="2825"/>
                  <a:pt x="10518" y="2825"/>
                  <a:pt x="10518" y="2825"/>
                </a:cubicBezTo>
                <a:cubicBezTo>
                  <a:pt x="10614" y="2742"/>
                  <a:pt x="10614" y="2742"/>
                  <a:pt x="10614" y="2742"/>
                </a:cubicBezTo>
                <a:cubicBezTo>
                  <a:pt x="10641" y="2646"/>
                  <a:pt x="10641" y="2646"/>
                  <a:pt x="10641" y="2646"/>
                </a:cubicBezTo>
                <a:cubicBezTo>
                  <a:pt x="10717" y="2587"/>
                  <a:pt x="10717" y="2587"/>
                  <a:pt x="10717" y="2587"/>
                </a:cubicBezTo>
                <a:cubicBezTo>
                  <a:pt x="10724" y="2515"/>
                  <a:pt x="10724" y="2515"/>
                  <a:pt x="10724" y="2515"/>
                </a:cubicBezTo>
                <a:cubicBezTo>
                  <a:pt x="10780" y="2456"/>
                  <a:pt x="10780" y="2456"/>
                  <a:pt x="10780" y="2456"/>
                </a:cubicBezTo>
                <a:cubicBezTo>
                  <a:pt x="10800" y="2420"/>
                  <a:pt x="10800" y="2420"/>
                  <a:pt x="10800" y="2420"/>
                </a:cubicBezTo>
                <a:cubicBezTo>
                  <a:pt x="10929" y="2241"/>
                  <a:pt x="10929" y="2241"/>
                  <a:pt x="10929" y="2241"/>
                </a:cubicBezTo>
                <a:cubicBezTo>
                  <a:pt x="11058" y="2170"/>
                  <a:pt x="11058" y="2289"/>
                  <a:pt x="11078" y="2170"/>
                </a:cubicBezTo>
                <a:cubicBezTo>
                  <a:pt x="11058" y="2086"/>
                  <a:pt x="11058" y="2086"/>
                  <a:pt x="11058" y="2086"/>
                </a:cubicBezTo>
                <a:cubicBezTo>
                  <a:pt x="11032" y="2181"/>
                  <a:pt x="11032" y="2181"/>
                  <a:pt x="11032" y="2181"/>
                </a:cubicBezTo>
                <a:cubicBezTo>
                  <a:pt x="10975" y="2158"/>
                  <a:pt x="10942" y="2134"/>
                  <a:pt x="10926" y="2134"/>
                </a:cubicBezTo>
                <a:cubicBezTo>
                  <a:pt x="10942" y="2134"/>
                  <a:pt x="10965" y="2146"/>
                  <a:pt x="10936" y="2110"/>
                </a:cubicBezTo>
                <a:cubicBezTo>
                  <a:pt x="10919" y="2122"/>
                  <a:pt x="10919" y="2122"/>
                  <a:pt x="10919" y="2122"/>
                </a:cubicBezTo>
                <a:cubicBezTo>
                  <a:pt x="10899" y="2110"/>
                  <a:pt x="10906" y="2122"/>
                  <a:pt x="10919" y="2122"/>
                </a:cubicBezTo>
                <a:cubicBezTo>
                  <a:pt x="10886" y="2158"/>
                  <a:pt x="10886" y="2158"/>
                  <a:pt x="10886" y="2158"/>
                </a:cubicBezTo>
                <a:cubicBezTo>
                  <a:pt x="10840" y="2110"/>
                  <a:pt x="10840" y="2110"/>
                  <a:pt x="10840" y="2110"/>
                </a:cubicBezTo>
                <a:cubicBezTo>
                  <a:pt x="10853" y="2086"/>
                  <a:pt x="10866" y="2110"/>
                  <a:pt x="10879" y="2098"/>
                </a:cubicBezTo>
                <a:cubicBezTo>
                  <a:pt x="10879" y="2038"/>
                  <a:pt x="10879" y="2038"/>
                  <a:pt x="10879" y="2038"/>
                </a:cubicBezTo>
                <a:cubicBezTo>
                  <a:pt x="10886" y="2038"/>
                  <a:pt x="10886" y="2038"/>
                  <a:pt x="10886" y="2038"/>
                </a:cubicBezTo>
                <a:cubicBezTo>
                  <a:pt x="10922" y="2086"/>
                  <a:pt x="10922" y="2086"/>
                  <a:pt x="10922" y="2086"/>
                </a:cubicBezTo>
                <a:cubicBezTo>
                  <a:pt x="10999" y="1979"/>
                  <a:pt x="10999" y="1979"/>
                  <a:pt x="10999" y="1979"/>
                </a:cubicBezTo>
                <a:cubicBezTo>
                  <a:pt x="11045" y="2003"/>
                  <a:pt x="11045" y="2003"/>
                  <a:pt x="11045" y="2003"/>
                </a:cubicBezTo>
                <a:cubicBezTo>
                  <a:pt x="11045" y="1955"/>
                  <a:pt x="11045" y="1955"/>
                  <a:pt x="11045" y="1955"/>
                </a:cubicBezTo>
                <a:cubicBezTo>
                  <a:pt x="11058" y="1955"/>
                  <a:pt x="11058" y="1955"/>
                  <a:pt x="11058" y="1955"/>
                </a:cubicBezTo>
                <a:cubicBezTo>
                  <a:pt x="11018" y="1883"/>
                  <a:pt x="11018" y="1883"/>
                  <a:pt x="11018" y="1883"/>
                </a:cubicBezTo>
                <a:cubicBezTo>
                  <a:pt x="11065" y="1728"/>
                  <a:pt x="11015" y="1883"/>
                  <a:pt x="11018" y="1812"/>
                </a:cubicBezTo>
                <a:cubicBezTo>
                  <a:pt x="10989" y="1800"/>
                  <a:pt x="10989" y="1800"/>
                  <a:pt x="10989" y="1800"/>
                </a:cubicBezTo>
                <a:cubicBezTo>
                  <a:pt x="10916" y="1872"/>
                  <a:pt x="10916" y="1872"/>
                  <a:pt x="10916" y="1872"/>
                </a:cubicBezTo>
                <a:cubicBezTo>
                  <a:pt x="10929" y="1883"/>
                  <a:pt x="10929" y="1883"/>
                  <a:pt x="10929" y="1883"/>
                </a:cubicBezTo>
                <a:cubicBezTo>
                  <a:pt x="10916" y="1907"/>
                  <a:pt x="10916" y="1907"/>
                  <a:pt x="10916" y="1907"/>
                </a:cubicBezTo>
                <a:cubicBezTo>
                  <a:pt x="10922" y="1872"/>
                  <a:pt x="10912" y="1895"/>
                  <a:pt x="10909" y="1883"/>
                </a:cubicBezTo>
                <a:cubicBezTo>
                  <a:pt x="10899" y="1883"/>
                  <a:pt x="10899" y="1883"/>
                  <a:pt x="10899" y="1883"/>
                </a:cubicBezTo>
                <a:cubicBezTo>
                  <a:pt x="10899" y="1931"/>
                  <a:pt x="10899" y="1931"/>
                  <a:pt x="10899" y="1931"/>
                </a:cubicBezTo>
                <a:cubicBezTo>
                  <a:pt x="10876" y="1931"/>
                  <a:pt x="10876" y="1931"/>
                  <a:pt x="10876" y="1931"/>
                </a:cubicBezTo>
                <a:cubicBezTo>
                  <a:pt x="10826" y="2003"/>
                  <a:pt x="10826" y="2003"/>
                  <a:pt x="10826" y="2003"/>
                </a:cubicBezTo>
                <a:cubicBezTo>
                  <a:pt x="10783" y="2003"/>
                  <a:pt x="10783" y="2003"/>
                  <a:pt x="10783" y="2003"/>
                </a:cubicBezTo>
                <a:cubicBezTo>
                  <a:pt x="10783" y="2050"/>
                  <a:pt x="10783" y="2050"/>
                  <a:pt x="10783" y="2050"/>
                </a:cubicBezTo>
                <a:cubicBezTo>
                  <a:pt x="10697" y="2146"/>
                  <a:pt x="10697" y="2146"/>
                  <a:pt x="10697" y="2146"/>
                </a:cubicBezTo>
                <a:cubicBezTo>
                  <a:pt x="10677" y="2217"/>
                  <a:pt x="10677" y="2217"/>
                  <a:pt x="10677" y="2217"/>
                </a:cubicBezTo>
                <a:cubicBezTo>
                  <a:pt x="10601" y="2289"/>
                  <a:pt x="10601" y="2289"/>
                  <a:pt x="10601" y="2289"/>
                </a:cubicBezTo>
                <a:cubicBezTo>
                  <a:pt x="10594" y="2313"/>
                  <a:pt x="10594" y="2313"/>
                  <a:pt x="10594" y="2313"/>
                </a:cubicBezTo>
                <a:cubicBezTo>
                  <a:pt x="10545" y="2396"/>
                  <a:pt x="10545" y="2396"/>
                  <a:pt x="10545" y="2396"/>
                </a:cubicBezTo>
                <a:cubicBezTo>
                  <a:pt x="10502" y="2432"/>
                  <a:pt x="10502" y="2432"/>
                  <a:pt x="10502" y="2432"/>
                </a:cubicBezTo>
                <a:cubicBezTo>
                  <a:pt x="10472" y="2515"/>
                  <a:pt x="10472" y="2515"/>
                  <a:pt x="10472" y="2515"/>
                </a:cubicBezTo>
                <a:cubicBezTo>
                  <a:pt x="10505" y="2527"/>
                  <a:pt x="10478" y="2527"/>
                  <a:pt x="10478" y="2527"/>
                </a:cubicBezTo>
                <a:cubicBezTo>
                  <a:pt x="10442" y="2551"/>
                  <a:pt x="10422" y="2563"/>
                  <a:pt x="10412" y="2575"/>
                </a:cubicBezTo>
                <a:cubicBezTo>
                  <a:pt x="10399" y="2599"/>
                  <a:pt x="10399" y="2599"/>
                  <a:pt x="10399" y="2599"/>
                </a:cubicBezTo>
                <a:cubicBezTo>
                  <a:pt x="10349" y="2611"/>
                  <a:pt x="10349" y="2611"/>
                  <a:pt x="10349" y="2611"/>
                </a:cubicBezTo>
                <a:cubicBezTo>
                  <a:pt x="10343" y="2658"/>
                  <a:pt x="10343" y="2658"/>
                  <a:pt x="10343" y="2658"/>
                </a:cubicBezTo>
                <a:cubicBezTo>
                  <a:pt x="10286" y="2694"/>
                  <a:pt x="10286" y="2694"/>
                  <a:pt x="10286" y="2694"/>
                </a:cubicBezTo>
                <a:cubicBezTo>
                  <a:pt x="10266" y="2754"/>
                  <a:pt x="10266" y="2754"/>
                  <a:pt x="10266" y="2754"/>
                </a:cubicBezTo>
                <a:cubicBezTo>
                  <a:pt x="10233" y="2777"/>
                  <a:pt x="10233" y="2777"/>
                  <a:pt x="10233" y="2777"/>
                </a:cubicBezTo>
                <a:cubicBezTo>
                  <a:pt x="10213" y="2849"/>
                  <a:pt x="10213" y="2849"/>
                  <a:pt x="10213" y="2849"/>
                </a:cubicBezTo>
                <a:cubicBezTo>
                  <a:pt x="10194" y="2849"/>
                  <a:pt x="10194" y="2849"/>
                  <a:pt x="10194" y="2849"/>
                </a:cubicBezTo>
                <a:cubicBezTo>
                  <a:pt x="10187" y="2861"/>
                  <a:pt x="10184" y="2873"/>
                  <a:pt x="10180" y="2885"/>
                </a:cubicBezTo>
                <a:cubicBezTo>
                  <a:pt x="10180" y="2885"/>
                  <a:pt x="10184" y="2885"/>
                  <a:pt x="10184" y="2885"/>
                </a:cubicBezTo>
                <a:cubicBezTo>
                  <a:pt x="10174" y="2897"/>
                  <a:pt x="10174" y="2897"/>
                  <a:pt x="10174" y="2897"/>
                </a:cubicBezTo>
                <a:cubicBezTo>
                  <a:pt x="10170" y="2909"/>
                  <a:pt x="10170" y="2909"/>
                  <a:pt x="10170" y="2909"/>
                </a:cubicBezTo>
                <a:cubicBezTo>
                  <a:pt x="10117" y="2968"/>
                  <a:pt x="10117" y="2968"/>
                  <a:pt x="10117" y="2968"/>
                </a:cubicBezTo>
                <a:cubicBezTo>
                  <a:pt x="10101" y="2944"/>
                  <a:pt x="10101" y="2944"/>
                  <a:pt x="10101" y="2944"/>
                </a:cubicBezTo>
                <a:cubicBezTo>
                  <a:pt x="10091" y="3004"/>
                  <a:pt x="10091" y="3004"/>
                  <a:pt x="10091" y="3004"/>
                </a:cubicBezTo>
                <a:cubicBezTo>
                  <a:pt x="10068" y="3016"/>
                  <a:pt x="10068" y="3016"/>
                  <a:pt x="10068" y="3016"/>
                </a:cubicBezTo>
                <a:cubicBezTo>
                  <a:pt x="10044" y="3099"/>
                  <a:pt x="10044" y="3099"/>
                  <a:pt x="10044" y="3099"/>
                </a:cubicBezTo>
                <a:cubicBezTo>
                  <a:pt x="9988" y="3123"/>
                  <a:pt x="9988" y="3123"/>
                  <a:pt x="9988" y="3123"/>
                </a:cubicBezTo>
                <a:cubicBezTo>
                  <a:pt x="9975" y="3195"/>
                  <a:pt x="9975" y="3195"/>
                  <a:pt x="9975" y="3195"/>
                </a:cubicBezTo>
                <a:cubicBezTo>
                  <a:pt x="9932" y="3207"/>
                  <a:pt x="9932" y="3207"/>
                  <a:pt x="9932" y="3207"/>
                </a:cubicBezTo>
                <a:cubicBezTo>
                  <a:pt x="9905" y="3230"/>
                  <a:pt x="9905" y="3230"/>
                  <a:pt x="9905" y="3230"/>
                </a:cubicBezTo>
                <a:cubicBezTo>
                  <a:pt x="9899" y="3302"/>
                  <a:pt x="9899" y="3302"/>
                  <a:pt x="9899" y="3302"/>
                </a:cubicBezTo>
                <a:cubicBezTo>
                  <a:pt x="9846" y="3338"/>
                  <a:pt x="9816" y="3362"/>
                  <a:pt x="9799" y="3362"/>
                </a:cubicBezTo>
                <a:cubicBezTo>
                  <a:pt x="9819" y="3385"/>
                  <a:pt x="9819" y="3385"/>
                  <a:pt x="9819" y="3385"/>
                </a:cubicBezTo>
                <a:cubicBezTo>
                  <a:pt x="9803" y="3409"/>
                  <a:pt x="9803" y="3409"/>
                  <a:pt x="9803" y="3409"/>
                </a:cubicBezTo>
                <a:cubicBezTo>
                  <a:pt x="9750" y="3397"/>
                  <a:pt x="9799" y="3397"/>
                  <a:pt x="9789" y="3374"/>
                </a:cubicBezTo>
                <a:cubicBezTo>
                  <a:pt x="9707" y="3445"/>
                  <a:pt x="9707" y="3445"/>
                  <a:pt x="9707" y="3445"/>
                </a:cubicBezTo>
                <a:cubicBezTo>
                  <a:pt x="9763" y="3481"/>
                  <a:pt x="9693" y="3528"/>
                  <a:pt x="9687" y="3552"/>
                </a:cubicBezTo>
                <a:cubicBezTo>
                  <a:pt x="9654" y="3564"/>
                  <a:pt x="9654" y="3564"/>
                  <a:pt x="9654" y="3564"/>
                </a:cubicBezTo>
                <a:cubicBezTo>
                  <a:pt x="9687" y="3457"/>
                  <a:pt x="9687" y="3457"/>
                  <a:pt x="9687" y="3457"/>
                </a:cubicBezTo>
                <a:cubicBezTo>
                  <a:pt x="9634" y="3445"/>
                  <a:pt x="9634" y="3445"/>
                  <a:pt x="9634" y="3445"/>
                </a:cubicBezTo>
                <a:cubicBezTo>
                  <a:pt x="9620" y="3528"/>
                  <a:pt x="9620" y="3528"/>
                  <a:pt x="9620" y="3528"/>
                </a:cubicBezTo>
                <a:cubicBezTo>
                  <a:pt x="9640" y="3552"/>
                  <a:pt x="9640" y="3552"/>
                  <a:pt x="9640" y="3552"/>
                </a:cubicBezTo>
                <a:cubicBezTo>
                  <a:pt x="9640" y="3612"/>
                  <a:pt x="9640" y="3612"/>
                  <a:pt x="9640" y="3612"/>
                </a:cubicBezTo>
                <a:cubicBezTo>
                  <a:pt x="9620" y="3636"/>
                  <a:pt x="9620" y="3636"/>
                  <a:pt x="9620" y="3636"/>
                </a:cubicBezTo>
                <a:cubicBezTo>
                  <a:pt x="9604" y="3612"/>
                  <a:pt x="9604" y="3612"/>
                  <a:pt x="9604" y="3612"/>
                </a:cubicBezTo>
                <a:cubicBezTo>
                  <a:pt x="9597" y="3683"/>
                  <a:pt x="9571" y="3683"/>
                  <a:pt x="9571" y="3707"/>
                </a:cubicBezTo>
                <a:cubicBezTo>
                  <a:pt x="9551" y="3660"/>
                  <a:pt x="9551" y="3660"/>
                  <a:pt x="9551" y="3660"/>
                </a:cubicBezTo>
                <a:cubicBezTo>
                  <a:pt x="9584" y="3612"/>
                  <a:pt x="9584" y="3612"/>
                  <a:pt x="9584" y="3612"/>
                </a:cubicBezTo>
                <a:cubicBezTo>
                  <a:pt x="9584" y="3552"/>
                  <a:pt x="9584" y="3552"/>
                  <a:pt x="9584" y="3552"/>
                </a:cubicBezTo>
                <a:cubicBezTo>
                  <a:pt x="9538" y="3600"/>
                  <a:pt x="9538" y="3600"/>
                  <a:pt x="9538" y="3600"/>
                </a:cubicBezTo>
                <a:cubicBezTo>
                  <a:pt x="9468" y="3505"/>
                  <a:pt x="9468" y="3505"/>
                  <a:pt x="9468" y="3505"/>
                </a:cubicBezTo>
                <a:cubicBezTo>
                  <a:pt x="9498" y="3433"/>
                  <a:pt x="9498" y="3433"/>
                  <a:pt x="9498" y="3433"/>
                </a:cubicBezTo>
                <a:cubicBezTo>
                  <a:pt x="9518" y="3457"/>
                  <a:pt x="9518" y="3457"/>
                  <a:pt x="9518" y="3457"/>
                </a:cubicBezTo>
                <a:cubicBezTo>
                  <a:pt x="9531" y="3409"/>
                  <a:pt x="9531" y="3409"/>
                  <a:pt x="9531" y="3409"/>
                </a:cubicBezTo>
                <a:cubicBezTo>
                  <a:pt x="9571" y="3409"/>
                  <a:pt x="9571" y="3409"/>
                  <a:pt x="9571" y="3409"/>
                </a:cubicBezTo>
                <a:cubicBezTo>
                  <a:pt x="9673" y="3409"/>
                  <a:pt x="9673" y="3409"/>
                  <a:pt x="9673" y="3409"/>
                </a:cubicBezTo>
                <a:cubicBezTo>
                  <a:pt x="9680" y="3374"/>
                  <a:pt x="9687" y="3338"/>
                  <a:pt x="9690" y="3314"/>
                </a:cubicBezTo>
                <a:cubicBezTo>
                  <a:pt x="9683" y="3314"/>
                  <a:pt x="9677" y="3302"/>
                  <a:pt x="9667" y="3278"/>
                </a:cubicBezTo>
                <a:cubicBezTo>
                  <a:pt x="9667" y="3219"/>
                  <a:pt x="9667" y="3219"/>
                  <a:pt x="9667" y="3219"/>
                </a:cubicBezTo>
                <a:cubicBezTo>
                  <a:pt x="9693" y="3230"/>
                  <a:pt x="9707" y="3230"/>
                  <a:pt x="9710" y="3230"/>
                </a:cubicBezTo>
                <a:cubicBezTo>
                  <a:pt x="9736" y="3195"/>
                  <a:pt x="9736" y="3195"/>
                  <a:pt x="9736" y="3195"/>
                </a:cubicBezTo>
                <a:cubicBezTo>
                  <a:pt x="9743" y="3147"/>
                  <a:pt x="9743" y="3147"/>
                  <a:pt x="9743" y="3147"/>
                </a:cubicBezTo>
                <a:cubicBezTo>
                  <a:pt x="9789" y="3099"/>
                  <a:pt x="9789" y="3099"/>
                  <a:pt x="9789" y="3099"/>
                </a:cubicBezTo>
                <a:cubicBezTo>
                  <a:pt x="9955" y="2801"/>
                  <a:pt x="9955" y="2801"/>
                  <a:pt x="9955" y="2801"/>
                </a:cubicBezTo>
                <a:cubicBezTo>
                  <a:pt x="9962" y="2754"/>
                  <a:pt x="9962" y="2754"/>
                  <a:pt x="9962" y="2754"/>
                </a:cubicBezTo>
                <a:cubicBezTo>
                  <a:pt x="9988" y="2754"/>
                  <a:pt x="9988" y="2754"/>
                  <a:pt x="9988" y="2754"/>
                </a:cubicBezTo>
                <a:cubicBezTo>
                  <a:pt x="9991" y="2754"/>
                  <a:pt x="9991" y="2754"/>
                  <a:pt x="9991" y="2754"/>
                </a:cubicBezTo>
                <a:cubicBezTo>
                  <a:pt x="10008" y="2718"/>
                  <a:pt x="10008" y="2718"/>
                  <a:pt x="10008" y="2718"/>
                </a:cubicBezTo>
                <a:cubicBezTo>
                  <a:pt x="9995" y="2742"/>
                  <a:pt x="9995" y="2742"/>
                  <a:pt x="9995" y="2742"/>
                </a:cubicBezTo>
                <a:cubicBezTo>
                  <a:pt x="9982" y="2718"/>
                  <a:pt x="9982" y="2718"/>
                  <a:pt x="9982" y="2718"/>
                </a:cubicBezTo>
                <a:cubicBezTo>
                  <a:pt x="10021" y="2646"/>
                  <a:pt x="10021" y="2646"/>
                  <a:pt x="10021" y="2646"/>
                </a:cubicBezTo>
                <a:cubicBezTo>
                  <a:pt x="10028" y="2706"/>
                  <a:pt x="10028" y="2706"/>
                  <a:pt x="10028" y="2706"/>
                </a:cubicBezTo>
                <a:cubicBezTo>
                  <a:pt x="10233" y="2527"/>
                  <a:pt x="10074" y="2623"/>
                  <a:pt x="10068" y="2634"/>
                </a:cubicBezTo>
                <a:cubicBezTo>
                  <a:pt x="10044" y="2634"/>
                  <a:pt x="10044" y="2634"/>
                  <a:pt x="10044" y="2634"/>
                </a:cubicBezTo>
                <a:cubicBezTo>
                  <a:pt x="10117" y="2468"/>
                  <a:pt x="10117" y="2468"/>
                  <a:pt x="10117" y="2468"/>
                </a:cubicBezTo>
                <a:cubicBezTo>
                  <a:pt x="10227" y="2348"/>
                  <a:pt x="10227" y="2348"/>
                  <a:pt x="10227" y="2348"/>
                </a:cubicBezTo>
                <a:cubicBezTo>
                  <a:pt x="10293" y="2432"/>
                  <a:pt x="10217" y="2384"/>
                  <a:pt x="10203" y="2420"/>
                </a:cubicBezTo>
                <a:cubicBezTo>
                  <a:pt x="10097" y="2587"/>
                  <a:pt x="10097" y="2587"/>
                  <a:pt x="10097" y="2587"/>
                </a:cubicBezTo>
                <a:cubicBezTo>
                  <a:pt x="10233" y="2432"/>
                  <a:pt x="10233" y="2432"/>
                  <a:pt x="10233" y="2432"/>
                </a:cubicBezTo>
                <a:cubicBezTo>
                  <a:pt x="10286" y="2372"/>
                  <a:pt x="10366" y="2313"/>
                  <a:pt x="10409" y="2193"/>
                </a:cubicBezTo>
                <a:cubicBezTo>
                  <a:pt x="10369" y="2146"/>
                  <a:pt x="10369" y="2146"/>
                  <a:pt x="10369" y="2146"/>
                </a:cubicBezTo>
                <a:cubicBezTo>
                  <a:pt x="10369" y="2110"/>
                  <a:pt x="10379" y="2098"/>
                  <a:pt x="10389" y="2098"/>
                </a:cubicBezTo>
                <a:cubicBezTo>
                  <a:pt x="10356" y="2062"/>
                  <a:pt x="10356" y="2062"/>
                  <a:pt x="10356" y="2062"/>
                </a:cubicBezTo>
                <a:cubicBezTo>
                  <a:pt x="10389" y="2015"/>
                  <a:pt x="10389" y="2015"/>
                  <a:pt x="10389" y="2015"/>
                </a:cubicBezTo>
                <a:cubicBezTo>
                  <a:pt x="10432" y="2074"/>
                  <a:pt x="10432" y="2074"/>
                  <a:pt x="10432" y="2074"/>
                </a:cubicBezTo>
                <a:cubicBezTo>
                  <a:pt x="10432" y="2050"/>
                  <a:pt x="10432" y="2050"/>
                  <a:pt x="10432" y="2050"/>
                </a:cubicBezTo>
                <a:cubicBezTo>
                  <a:pt x="10502" y="1955"/>
                  <a:pt x="10502" y="1955"/>
                  <a:pt x="10502" y="1955"/>
                </a:cubicBezTo>
                <a:cubicBezTo>
                  <a:pt x="10478" y="1967"/>
                  <a:pt x="10478" y="1967"/>
                  <a:pt x="10478" y="1967"/>
                </a:cubicBezTo>
                <a:cubicBezTo>
                  <a:pt x="10452" y="1943"/>
                  <a:pt x="10452" y="1943"/>
                  <a:pt x="10452" y="1943"/>
                </a:cubicBezTo>
                <a:cubicBezTo>
                  <a:pt x="10588" y="1752"/>
                  <a:pt x="10588" y="1752"/>
                  <a:pt x="10588" y="1752"/>
                </a:cubicBezTo>
                <a:cubicBezTo>
                  <a:pt x="10704" y="1645"/>
                  <a:pt x="10704" y="1645"/>
                  <a:pt x="10704" y="1645"/>
                </a:cubicBezTo>
                <a:cubicBezTo>
                  <a:pt x="10743" y="1645"/>
                  <a:pt x="10743" y="1645"/>
                  <a:pt x="10743" y="1645"/>
                </a:cubicBezTo>
                <a:cubicBezTo>
                  <a:pt x="10763" y="1621"/>
                  <a:pt x="10763" y="1621"/>
                  <a:pt x="10763" y="1621"/>
                </a:cubicBezTo>
                <a:cubicBezTo>
                  <a:pt x="10730" y="1621"/>
                  <a:pt x="10730" y="1621"/>
                  <a:pt x="10730" y="1621"/>
                </a:cubicBezTo>
                <a:cubicBezTo>
                  <a:pt x="10720" y="1562"/>
                  <a:pt x="10740" y="1562"/>
                  <a:pt x="10743" y="1574"/>
                </a:cubicBezTo>
                <a:cubicBezTo>
                  <a:pt x="10826" y="1550"/>
                  <a:pt x="10826" y="1550"/>
                  <a:pt x="10826" y="1550"/>
                </a:cubicBezTo>
                <a:cubicBezTo>
                  <a:pt x="10836" y="1550"/>
                  <a:pt x="10820" y="1538"/>
                  <a:pt x="10820" y="1526"/>
                </a:cubicBezTo>
                <a:cubicBezTo>
                  <a:pt x="10896" y="1466"/>
                  <a:pt x="10896" y="1466"/>
                  <a:pt x="10896" y="1466"/>
                </a:cubicBezTo>
                <a:cubicBezTo>
                  <a:pt x="10916" y="1490"/>
                  <a:pt x="10916" y="1490"/>
                  <a:pt x="10916" y="1490"/>
                </a:cubicBezTo>
                <a:cubicBezTo>
                  <a:pt x="10949" y="1419"/>
                  <a:pt x="10949" y="1419"/>
                  <a:pt x="10949" y="1419"/>
                </a:cubicBezTo>
                <a:cubicBezTo>
                  <a:pt x="11018" y="1395"/>
                  <a:pt x="11018" y="1395"/>
                  <a:pt x="11018" y="1395"/>
                </a:cubicBezTo>
                <a:cubicBezTo>
                  <a:pt x="11022" y="1323"/>
                  <a:pt x="11022" y="1323"/>
                  <a:pt x="11022" y="1323"/>
                </a:cubicBezTo>
                <a:cubicBezTo>
                  <a:pt x="10949" y="1275"/>
                  <a:pt x="10949" y="1275"/>
                  <a:pt x="10949" y="1275"/>
                </a:cubicBezTo>
                <a:cubicBezTo>
                  <a:pt x="10969" y="1264"/>
                  <a:pt x="10969" y="1264"/>
                  <a:pt x="10969" y="1264"/>
                </a:cubicBezTo>
                <a:cubicBezTo>
                  <a:pt x="10899" y="1264"/>
                  <a:pt x="10899" y="1264"/>
                  <a:pt x="10899" y="1264"/>
                </a:cubicBezTo>
                <a:cubicBezTo>
                  <a:pt x="10999" y="1168"/>
                  <a:pt x="10999" y="1168"/>
                  <a:pt x="10999" y="1168"/>
                </a:cubicBezTo>
                <a:cubicBezTo>
                  <a:pt x="10982" y="1144"/>
                  <a:pt x="10982" y="1144"/>
                  <a:pt x="10982" y="1144"/>
                </a:cubicBezTo>
                <a:cubicBezTo>
                  <a:pt x="10876" y="1132"/>
                  <a:pt x="10876" y="1132"/>
                  <a:pt x="10876" y="1132"/>
                </a:cubicBezTo>
                <a:cubicBezTo>
                  <a:pt x="10763" y="1192"/>
                  <a:pt x="10763" y="1192"/>
                  <a:pt x="10763" y="1192"/>
                </a:cubicBezTo>
                <a:cubicBezTo>
                  <a:pt x="10647" y="1335"/>
                  <a:pt x="10647" y="1335"/>
                  <a:pt x="10647" y="1335"/>
                </a:cubicBezTo>
                <a:cubicBezTo>
                  <a:pt x="10575" y="1407"/>
                  <a:pt x="10575" y="1407"/>
                  <a:pt x="10575" y="1407"/>
                </a:cubicBezTo>
                <a:cubicBezTo>
                  <a:pt x="10568" y="1454"/>
                  <a:pt x="10568" y="1454"/>
                  <a:pt x="10568" y="1454"/>
                </a:cubicBezTo>
                <a:cubicBezTo>
                  <a:pt x="10485" y="1478"/>
                  <a:pt x="10485" y="1478"/>
                  <a:pt x="10485" y="1478"/>
                </a:cubicBezTo>
                <a:cubicBezTo>
                  <a:pt x="10505" y="1430"/>
                  <a:pt x="10505" y="1430"/>
                  <a:pt x="10505" y="1430"/>
                </a:cubicBezTo>
                <a:cubicBezTo>
                  <a:pt x="10485" y="1395"/>
                  <a:pt x="10485" y="1395"/>
                  <a:pt x="10485" y="1395"/>
                </a:cubicBezTo>
                <a:cubicBezTo>
                  <a:pt x="10435" y="1490"/>
                  <a:pt x="10382" y="1419"/>
                  <a:pt x="10389" y="1526"/>
                </a:cubicBezTo>
                <a:cubicBezTo>
                  <a:pt x="10369" y="1526"/>
                  <a:pt x="10369" y="1526"/>
                  <a:pt x="10369" y="1526"/>
                </a:cubicBezTo>
                <a:cubicBezTo>
                  <a:pt x="10329" y="1430"/>
                  <a:pt x="10329" y="1430"/>
                  <a:pt x="10329" y="1430"/>
                </a:cubicBezTo>
                <a:cubicBezTo>
                  <a:pt x="10286" y="1395"/>
                  <a:pt x="10286" y="1395"/>
                  <a:pt x="10286" y="1395"/>
                </a:cubicBezTo>
                <a:cubicBezTo>
                  <a:pt x="10137" y="1526"/>
                  <a:pt x="10137" y="1526"/>
                  <a:pt x="10137" y="1526"/>
                </a:cubicBezTo>
                <a:cubicBezTo>
                  <a:pt x="10058" y="1621"/>
                  <a:pt x="10058" y="1621"/>
                  <a:pt x="10058" y="1621"/>
                </a:cubicBezTo>
                <a:cubicBezTo>
                  <a:pt x="10124" y="1585"/>
                  <a:pt x="10068" y="1621"/>
                  <a:pt x="10078" y="1621"/>
                </a:cubicBezTo>
                <a:cubicBezTo>
                  <a:pt x="10091" y="1728"/>
                  <a:pt x="10091" y="1728"/>
                  <a:pt x="10091" y="1728"/>
                </a:cubicBezTo>
                <a:cubicBezTo>
                  <a:pt x="10041" y="1705"/>
                  <a:pt x="10044" y="1728"/>
                  <a:pt x="10054" y="1728"/>
                </a:cubicBezTo>
                <a:cubicBezTo>
                  <a:pt x="10028" y="1752"/>
                  <a:pt x="10028" y="1752"/>
                  <a:pt x="10028" y="1752"/>
                </a:cubicBezTo>
                <a:cubicBezTo>
                  <a:pt x="9988" y="1728"/>
                  <a:pt x="9988" y="1728"/>
                  <a:pt x="9988" y="1728"/>
                </a:cubicBezTo>
                <a:cubicBezTo>
                  <a:pt x="10001" y="1752"/>
                  <a:pt x="10001" y="1752"/>
                  <a:pt x="10001" y="1752"/>
                </a:cubicBezTo>
                <a:cubicBezTo>
                  <a:pt x="9988" y="1764"/>
                  <a:pt x="9988" y="1764"/>
                  <a:pt x="9988" y="1764"/>
                </a:cubicBezTo>
                <a:cubicBezTo>
                  <a:pt x="9885" y="1764"/>
                  <a:pt x="9885" y="1764"/>
                  <a:pt x="9885" y="1764"/>
                </a:cubicBezTo>
                <a:cubicBezTo>
                  <a:pt x="9862" y="1824"/>
                  <a:pt x="9862" y="1824"/>
                  <a:pt x="9862" y="1824"/>
                </a:cubicBezTo>
                <a:cubicBezTo>
                  <a:pt x="9879" y="1883"/>
                  <a:pt x="9879" y="1883"/>
                  <a:pt x="9879" y="1883"/>
                </a:cubicBezTo>
                <a:cubicBezTo>
                  <a:pt x="9839" y="1931"/>
                  <a:pt x="9839" y="1836"/>
                  <a:pt x="9823" y="1895"/>
                </a:cubicBezTo>
                <a:cubicBezTo>
                  <a:pt x="9856" y="1943"/>
                  <a:pt x="9856" y="1943"/>
                  <a:pt x="9856" y="1943"/>
                </a:cubicBezTo>
                <a:cubicBezTo>
                  <a:pt x="9842" y="1991"/>
                  <a:pt x="9842" y="1991"/>
                  <a:pt x="9842" y="1991"/>
                </a:cubicBezTo>
                <a:cubicBezTo>
                  <a:pt x="9803" y="2015"/>
                  <a:pt x="9803" y="2015"/>
                  <a:pt x="9803" y="2015"/>
                </a:cubicBezTo>
                <a:cubicBezTo>
                  <a:pt x="9736" y="2146"/>
                  <a:pt x="9736" y="2146"/>
                  <a:pt x="9736" y="2146"/>
                </a:cubicBezTo>
                <a:cubicBezTo>
                  <a:pt x="9717" y="2158"/>
                  <a:pt x="9717" y="2158"/>
                  <a:pt x="9717" y="2158"/>
                </a:cubicBezTo>
                <a:cubicBezTo>
                  <a:pt x="9584" y="2348"/>
                  <a:pt x="9584" y="2348"/>
                  <a:pt x="9584" y="2348"/>
                </a:cubicBezTo>
                <a:cubicBezTo>
                  <a:pt x="9544" y="2420"/>
                  <a:pt x="9544" y="2420"/>
                  <a:pt x="9544" y="2420"/>
                </a:cubicBezTo>
                <a:cubicBezTo>
                  <a:pt x="9501" y="2420"/>
                  <a:pt x="9501" y="2420"/>
                  <a:pt x="9501" y="2420"/>
                </a:cubicBezTo>
                <a:cubicBezTo>
                  <a:pt x="9461" y="2479"/>
                  <a:pt x="9461" y="2479"/>
                  <a:pt x="9461" y="2479"/>
                </a:cubicBezTo>
                <a:cubicBezTo>
                  <a:pt x="9481" y="2503"/>
                  <a:pt x="9481" y="2503"/>
                  <a:pt x="9481" y="2503"/>
                </a:cubicBezTo>
                <a:cubicBezTo>
                  <a:pt x="9461" y="2527"/>
                  <a:pt x="9461" y="2527"/>
                  <a:pt x="9461" y="2527"/>
                </a:cubicBezTo>
                <a:cubicBezTo>
                  <a:pt x="9365" y="2491"/>
                  <a:pt x="9438" y="2611"/>
                  <a:pt x="9385" y="2611"/>
                </a:cubicBezTo>
                <a:cubicBezTo>
                  <a:pt x="9259" y="2730"/>
                  <a:pt x="9259" y="2730"/>
                  <a:pt x="9259" y="2730"/>
                </a:cubicBezTo>
                <a:cubicBezTo>
                  <a:pt x="9259" y="2766"/>
                  <a:pt x="9259" y="2766"/>
                  <a:pt x="9259" y="2766"/>
                </a:cubicBezTo>
                <a:cubicBezTo>
                  <a:pt x="9302" y="2813"/>
                  <a:pt x="9273" y="2825"/>
                  <a:pt x="9259" y="2825"/>
                </a:cubicBezTo>
                <a:cubicBezTo>
                  <a:pt x="9180" y="2801"/>
                  <a:pt x="9180" y="2801"/>
                  <a:pt x="9180" y="2801"/>
                </a:cubicBezTo>
                <a:cubicBezTo>
                  <a:pt x="9127" y="2885"/>
                  <a:pt x="9127" y="2885"/>
                  <a:pt x="9127" y="2885"/>
                </a:cubicBezTo>
                <a:cubicBezTo>
                  <a:pt x="9080" y="2849"/>
                  <a:pt x="9080" y="2849"/>
                  <a:pt x="9080" y="2849"/>
                </a:cubicBezTo>
                <a:cubicBezTo>
                  <a:pt x="8971" y="2968"/>
                  <a:pt x="8971" y="2968"/>
                  <a:pt x="8971" y="2968"/>
                </a:cubicBezTo>
                <a:cubicBezTo>
                  <a:pt x="8918" y="2968"/>
                  <a:pt x="8918" y="2968"/>
                  <a:pt x="8918" y="2968"/>
                </a:cubicBezTo>
                <a:cubicBezTo>
                  <a:pt x="8842" y="3064"/>
                  <a:pt x="8842" y="3064"/>
                  <a:pt x="8842" y="3064"/>
                </a:cubicBezTo>
                <a:cubicBezTo>
                  <a:pt x="8796" y="3064"/>
                  <a:pt x="8796" y="3064"/>
                  <a:pt x="8796" y="3064"/>
                </a:cubicBezTo>
                <a:cubicBezTo>
                  <a:pt x="8796" y="3040"/>
                  <a:pt x="8796" y="3040"/>
                  <a:pt x="8796" y="3040"/>
                </a:cubicBezTo>
                <a:cubicBezTo>
                  <a:pt x="8829" y="3016"/>
                  <a:pt x="8829" y="3016"/>
                  <a:pt x="8829" y="3016"/>
                </a:cubicBezTo>
                <a:cubicBezTo>
                  <a:pt x="8822" y="2992"/>
                  <a:pt x="8822" y="2992"/>
                  <a:pt x="8822" y="2992"/>
                </a:cubicBezTo>
                <a:cubicBezTo>
                  <a:pt x="8855" y="2980"/>
                  <a:pt x="8855" y="2980"/>
                  <a:pt x="8855" y="2980"/>
                </a:cubicBezTo>
                <a:cubicBezTo>
                  <a:pt x="8822" y="2968"/>
                  <a:pt x="8822" y="2968"/>
                  <a:pt x="8822" y="2968"/>
                </a:cubicBezTo>
                <a:cubicBezTo>
                  <a:pt x="8822" y="2944"/>
                  <a:pt x="8822" y="2944"/>
                  <a:pt x="8822" y="2944"/>
                </a:cubicBezTo>
                <a:cubicBezTo>
                  <a:pt x="8849" y="2909"/>
                  <a:pt x="8849" y="2909"/>
                  <a:pt x="8849" y="2909"/>
                </a:cubicBezTo>
                <a:cubicBezTo>
                  <a:pt x="8862" y="2921"/>
                  <a:pt x="8862" y="2921"/>
                  <a:pt x="8862" y="2921"/>
                </a:cubicBezTo>
                <a:cubicBezTo>
                  <a:pt x="8858" y="2932"/>
                  <a:pt x="8855" y="2932"/>
                  <a:pt x="8855" y="2932"/>
                </a:cubicBezTo>
                <a:cubicBezTo>
                  <a:pt x="8868" y="2932"/>
                  <a:pt x="8878" y="2921"/>
                  <a:pt x="8885" y="2921"/>
                </a:cubicBezTo>
                <a:cubicBezTo>
                  <a:pt x="8875" y="2932"/>
                  <a:pt x="8868" y="2944"/>
                  <a:pt x="8882" y="2956"/>
                </a:cubicBezTo>
                <a:cubicBezTo>
                  <a:pt x="8905" y="2944"/>
                  <a:pt x="8905" y="2944"/>
                  <a:pt x="8905" y="2944"/>
                </a:cubicBezTo>
                <a:cubicBezTo>
                  <a:pt x="8888" y="2921"/>
                  <a:pt x="8888" y="2921"/>
                  <a:pt x="8888" y="2921"/>
                </a:cubicBezTo>
                <a:cubicBezTo>
                  <a:pt x="8911" y="2897"/>
                  <a:pt x="8898" y="2909"/>
                  <a:pt x="8888" y="2921"/>
                </a:cubicBezTo>
                <a:cubicBezTo>
                  <a:pt x="8868" y="2885"/>
                  <a:pt x="8868" y="2885"/>
                  <a:pt x="8868" y="2885"/>
                </a:cubicBezTo>
                <a:cubicBezTo>
                  <a:pt x="8931" y="2789"/>
                  <a:pt x="8931" y="2789"/>
                  <a:pt x="8931" y="2789"/>
                </a:cubicBezTo>
                <a:cubicBezTo>
                  <a:pt x="8978" y="2849"/>
                  <a:pt x="8978" y="2849"/>
                  <a:pt x="8978" y="2849"/>
                </a:cubicBezTo>
                <a:cubicBezTo>
                  <a:pt x="9067" y="2742"/>
                  <a:pt x="9067" y="2742"/>
                  <a:pt x="9067" y="2742"/>
                </a:cubicBezTo>
                <a:cubicBezTo>
                  <a:pt x="9054" y="2718"/>
                  <a:pt x="9054" y="2718"/>
                  <a:pt x="9054" y="2718"/>
                </a:cubicBezTo>
                <a:cubicBezTo>
                  <a:pt x="9074" y="2670"/>
                  <a:pt x="9074" y="2670"/>
                  <a:pt x="9074" y="2670"/>
                </a:cubicBezTo>
                <a:cubicBezTo>
                  <a:pt x="9140" y="2646"/>
                  <a:pt x="9140" y="2646"/>
                  <a:pt x="9140" y="2646"/>
                </a:cubicBezTo>
                <a:cubicBezTo>
                  <a:pt x="9140" y="2599"/>
                  <a:pt x="9140" y="2599"/>
                  <a:pt x="9140" y="2599"/>
                </a:cubicBezTo>
                <a:cubicBezTo>
                  <a:pt x="9203" y="2515"/>
                  <a:pt x="9203" y="2515"/>
                  <a:pt x="9203" y="2515"/>
                </a:cubicBezTo>
                <a:cubicBezTo>
                  <a:pt x="9239" y="2527"/>
                  <a:pt x="9239" y="2527"/>
                  <a:pt x="9239" y="2527"/>
                </a:cubicBezTo>
                <a:cubicBezTo>
                  <a:pt x="9299" y="2479"/>
                  <a:pt x="9299" y="2479"/>
                  <a:pt x="9299" y="2479"/>
                </a:cubicBezTo>
                <a:cubicBezTo>
                  <a:pt x="9299" y="2396"/>
                  <a:pt x="9299" y="2396"/>
                  <a:pt x="9299" y="2396"/>
                </a:cubicBezTo>
                <a:cubicBezTo>
                  <a:pt x="9332" y="2444"/>
                  <a:pt x="9332" y="2444"/>
                  <a:pt x="9332" y="2444"/>
                </a:cubicBezTo>
                <a:cubicBezTo>
                  <a:pt x="9342" y="2384"/>
                  <a:pt x="9329" y="2432"/>
                  <a:pt x="9326" y="2420"/>
                </a:cubicBezTo>
                <a:cubicBezTo>
                  <a:pt x="9359" y="2384"/>
                  <a:pt x="9359" y="2384"/>
                  <a:pt x="9359" y="2384"/>
                </a:cubicBezTo>
                <a:cubicBezTo>
                  <a:pt x="9345" y="2360"/>
                  <a:pt x="9345" y="2360"/>
                  <a:pt x="9345" y="2360"/>
                </a:cubicBezTo>
                <a:cubicBezTo>
                  <a:pt x="9375" y="2313"/>
                  <a:pt x="9375" y="2313"/>
                  <a:pt x="9375" y="2313"/>
                </a:cubicBezTo>
                <a:cubicBezTo>
                  <a:pt x="9365" y="2313"/>
                  <a:pt x="9365" y="2313"/>
                  <a:pt x="9365" y="2313"/>
                </a:cubicBezTo>
                <a:cubicBezTo>
                  <a:pt x="9352" y="2325"/>
                  <a:pt x="9352" y="2325"/>
                  <a:pt x="9352" y="2325"/>
                </a:cubicBezTo>
                <a:cubicBezTo>
                  <a:pt x="9306" y="2348"/>
                  <a:pt x="9306" y="2348"/>
                  <a:pt x="9306" y="2348"/>
                </a:cubicBezTo>
                <a:cubicBezTo>
                  <a:pt x="9319" y="2313"/>
                  <a:pt x="9319" y="2313"/>
                  <a:pt x="9319" y="2313"/>
                </a:cubicBezTo>
                <a:cubicBezTo>
                  <a:pt x="9292" y="2289"/>
                  <a:pt x="9292" y="2289"/>
                  <a:pt x="9292" y="2289"/>
                </a:cubicBezTo>
                <a:cubicBezTo>
                  <a:pt x="9319" y="2253"/>
                  <a:pt x="9319" y="2253"/>
                  <a:pt x="9319" y="2253"/>
                </a:cubicBezTo>
                <a:cubicBezTo>
                  <a:pt x="9306" y="2229"/>
                  <a:pt x="9306" y="2229"/>
                  <a:pt x="9306" y="2229"/>
                </a:cubicBezTo>
                <a:cubicBezTo>
                  <a:pt x="9299" y="2205"/>
                  <a:pt x="9299" y="2205"/>
                  <a:pt x="9299" y="2205"/>
                </a:cubicBezTo>
                <a:cubicBezTo>
                  <a:pt x="9249" y="2229"/>
                  <a:pt x="9249" y="2229"/>
                  <a:pt x="9249" y="2229"/>
                </a:cubicBezTo>
                <a:cubicBezTo>
                  <a:pt x="9273" y="2146"/>
                  <a:pt x="9273" y="2146"/>
                  <a:pt x="9273" y="2146"/>
                </a:cubicBezTo>
                <a:cubicBezTo>
                  <a:pt x="9339" y="2158"/>
                  <a:pt x="9283" y="2146"/>
                  <a:pt x="9292" y="2158"/>
                </a:cubicBezTo>
                <a:cubicBezTo>
                  <a:pt x="9326" y="2170"/>
                  <a:pt x="9326" y="2170"/>
                  <a:pt x="9326" y="2170"/>
                </a:cubicBezTo>
                <a:cubicBezTo>
                  <a:pt x="9352" y="2134"/>
                  <a:pt x="9372" y="2110"/>
                  <a:pt x="9385" y="2086"/>
                </a:cubicBezTo>
                <a:cubicBezTo>
                  <a:pt x="9385" y="2098"/>
                  <a:pt x="9389" y="2098"/>
                  <a:pt x="9402" y="2098"/>
                </a:cubicBezTo>
                <a:cubicBezTo>
                  <a:pt x="9422" y="2038"/>
                  <a:pt x="9422" y="2038"/>
                  <a:pt x="9422" y="2038"/>
                </a:cubicBezTo>
                <a:cubicBezTo>
                  <a:pt x="9495" y="1955"/>
                  <a:pt x="9488" y="1955"/>
                  <a:pt x="9468" y="1967"/>
                </a:cubicBezTo>
                <a:cubicBezTo>
                  <a:pt x="9488" y="1943"/>
                  <a:pt x="9488" y="1943"/>
                  <a:pt x="9488" y="1943"/>
                </a:cubicBezTo>
                <a:cubicBezTo>
                  <a:pt x="9471" y="1872"/>
                  <a:pt x="9461" y="1931"/>
                  <a:pt x="9448" y="1931"/>
                </a:cubicBezTo>
                <a:cubicBezTo>
                  <a:pt x="9442" y="1848"/>
                  <a:pt x="9435" y="1919"/>
                  <a:pt x="9428" y="1907"/>
                </a:cubicBezTo>
                <a:cubicBezTo>
                  <a:pt x="9442" y="1836"/>
                  <a:pt x="9442" y="1836"/>
                  <a:pt x="9442" y="1836"/>
                </a:cubicBezTo>
                <a:cubicBezTo>
                  <a:pt x="9468" y="1824"/>
                  <a:pt x="9468" y="1824"/>
                  <a:pt x="9468" y="1824"/>
                </a:cubicBezTo>
                <a:cubicBezTo>
                  <a:pt x="9557" y="1657"/>
                  <a:pt x="9557" y="1657"/>
                  <a:pt x="9557" y="1657"/>
                </a:cubicBezTo>
                <a:cubicBezTo>
                  <a:pt x="9604" y="1621"/>
                  <a:pt x="9604" y="1621"/>
                  <a:pt x="9604" y="1621"/>
                </a:cubicBezTo>
                <a:cubicBezTo>
                  <a:pt x="9591" y="1550"/>
                  <a:pt x="9591" y="1550"/>
                  <a:pt x="9591" y="1550"/>
                </a:cubicBezTo>
                <a:cubicBezTo>
                  <a:pt x="9634" y="1514"/>
                  <a:pt x="9617" y="1478"/>
                  <a:pt x="9640" y="1466"/>
                </a:cubicBezTo>
                <a:cubicBezTo>
                  <a:pt x="9707" y="1466"/>
                  <a:pt x="9707" y="1466"/>
                  <a:pt x="9707" y="1466"/>
                </a:cubicBezTo>
                <a:cubicBezTo>
                  <a:pt x="9736" y="1407"/>
                  <a:pt x="9736" y="1407"/>
                  <a:pt x="9736" y="1407"/>
                </a:cubicBezTo>
                <a:cubicBezTo>
                  <a:pt x="9756" y="1323"/>
                  <a:pt x="9756" y="1323"/>
                  <a:pt x="9756" y="1323"/>
                </a:cubicBezTo>
                <a:cubicBezTo>
                  <a:pt x="9770" y="1311"/>
                  <a:pt x="9770" y="1311"/>
                  <a:pt x="9770" y="1311"/>
                </a:cubicBezTo>
                <a:cubicBezTo>
                  <a:pt x="9796" y="1323"/>
                  <a:pt x="9796" y="1323"/>
                  <a:pt x="9796" y="1323"/>
                </a:cubicBezTo>
                <a:cubicBezTo>
                  <a:pt x="9852" y="1264"/>
                  <a:pt x="9852" y="1264"/>
                  <a:pt x="9852" y="1264"/>
                </a:cubicBezTo>
                <a:cubicBezTo>
                  <a:pt x="9879" y="1168"/>
                  <a:pt x="9879" y="1168"/>
                  <a:pt x="9879" y="1168"/>
                </a:cubicBezTo>
                <a:cubicBezTo>
                  <a:pt x="9982" y="1097"/>
                  <a:pt x="9982" y="1097"/>
                  <a:pt x="9982" y="1097"/>
                </a:cubicBezTo>
                <a:cubicBezTo>
                  <a:pt x="10021" y="989"/>
                  <a:pt x="10021" y="989"/>
                  <a:pt x="10021" y="989"/>
                </a:cubicBezTo>
                <a:cubicBezTo>
                  <a:pt x="10160" y="906"/>
                  <a:pt x="10160" y="906"/>
                  <a:pt x="10160" y="906"/>
                </a:cubicBezTo>
                <a:cubicBezTo>
                  <a:pt x="10164" y="823"/>
                  <a:pt x="10164" y="823"/>
                  <a:pt x="10164" y="823"/>
                </a:cubicBezTo>
                <a:cubicBezTo>
                  <a:pt x="10180" y="858"/>
                  <a:pt x="10187" y="787"/>
                  <a:pt x="10203" y="811"/>
                </a:cubicBezTo>
                <a:cubicBezTo>
                  <a:pt x="10233" y="739"/>
                  <a:pt x="10233" y="739"/>
                  <a:pt x="10233" y="739"/>
                </a:cubicBezTo>
                <a:cubicBezTo>
                  <a:pt x="10316" y="703"/>
                  <a:pt x="10316" y="703"/>
                  <a:pt x="10316" y="703"/>
                </a:cubicBezTo>
                <a:cubicBezTo>
                  <a:pt x="10283" y="811"/>
                  <a:pt x="10283" y="811"/>
                  <a:pt x="10283" y="811"/>
                </a:cubicBezTo>
                <a:cubicBezTo>
                  <a:pt x="10283" y="799"/>
                  <a:pt x="10286" y="799"/>
                  <a:pt x="10286" y="799"/>
                </a:cubicBezTo>
                <a:cubicBezTo>
                  <a:pt x="10363" y="715"/>
                  <a:pt x="10363" y="715"/>
                  <a:pt x="10363" y="715"/>
                </a:cubicBezTo>
                <a:cubicBezTo>
                  <a:pt x="10419" y="751"/>
                  <a:pt x="10419" y="751"/>
                  <a:pt x="10419" y="751"/>
                </a:cubicBezTo>
                <a:cubicBezTo>
                  <a:pt x="10439" y="811"/>
                  <a:pt x="10439" y="811"/>
                  <a:pt x="10439" y="811"/>
                </a:cubicBezTo>
                <a:cubicBezTo>
                  <a:pt x="10452" y="787"/>
                  <a:pt x="10452" y="787"/>
                  <a:pt x="10452" y="787"/>
                </a:cubicBezTo>
                <a:cubicBezTo>
                  <a:pt x="10452" y="763"/>
                  <a:pt x="10452" y="763"/>
                  <a:pt x="10452" y="763"/>
                </a:cubicBezTo>
                <a:cubicBezTo>
                  <a:pt x="10399" y="691"/>
                  <a:pt x="10439" y="679"/>
                  <a:pt x="10452" y="679"/>
                </a:cubicBezTo>
                <a:cubicBezTo>
                  <a:pt x="10425" y="644"/>
                  <a:pt x="10425" y="620"/>
                  <a:pt x="10435" y="608"/>
                </a:cubicBezTo>
                <a:cubicBezTo>
                  <a:pt x="10376" y="656"/>
                  <a:pt x="10432" y="572"/>
                  <a:pt x="10419" y="560"/>
                </a:cubicBezTo>
                <a:cubicBezTo>
                  <a:pt x="10399" y="560"/>
                  <a:pt x="10399" y="560"/>
                  <a:pt x="10399" y="560"/>
                </a:cubicBezTo>
                <a:cubicBezTo>
                  <a:pt x="10316" y="513"/>
                  <a:pt x="10316" y="513"/>
                  <a:pt x="10316" y="513"/>
                </a:cubicBezTo>
                <a:cubicBezTo>
                  <a:pt x="10363" y="441"/>
                  <a:pt x="10363" y="441"/>
                  <a:pt x="10363" y="441"/>
                </a:cubicBezTo>
                <a:cubicBezTo>
                  <a:pt x="10319" y="381"/>
                  <a:pt x="10319" y="381"/>
                  <a:pt x="10319" y="381"/>
                </a:cubicBezTo>
                <a:cubicBezTo>
                  <a:pt x="10336" y="358"/>
                  <a:pt x="10336" y="358"/>
                  <a:pt x="10336" y="358"/>
                </a:cubicBezTo>
                <a:cubicBezTo>
                  <a:pt x="10359" y="465"/>
                  <a:pt x="10349" y="370"/>
                  <a:pt x="10363" y="381"/>
                </a:cubicBezTo>
                <a:cubicBezTo>
                  <a:pt x="10382" y="322"/>
                  <a:pt x="10382" y="322"/>
                  <a:pt x="10382" y="322"/>
                </a:cubicBezTo>
                <a:cubicBezTo>
                  <a:pt x="10399" y="334"/>
                  <a:pt x="10412" y="346"/>
                  <a:pt x="10422" y="358"/>
                </a:cubicBezTo>
                <a:cubicBezTo>
                  <a:pt x="10399" y="405"/>
                  <a:pt x="10399" y="405"/>
                  <a:pt x="10399" y="405"/>
                </a:cubicBezTo>
                <a:cubicBezTo>
                  <a:pt x="10449" y="370"/>
                  <a:pt x="10449" y="370"/>
                  <a:pt x="10449" y="370"/>
                </a:cubicBezTo>
                <a:cubicBezTo>
                  <a:pt x="10455" y="370"/>
                  <a:pt x="10455" y="370"/>
                  <a:pt x="10452" y="370"/>
                </a:cubicBezTo>
                <a:cubicBezTo>
                  <a:pt x="10502" y="334"/>
                  <a:pt x="10502" y="334"/>
                  <a:pt x="10502" y="334"/>
                </a:cubicBezTo>
                <a:cubicBezTo>
                  <a:pt x="10432" y="298"/>
                  <a:pt x="10432" y="298"/>
                  <a:pt x="10432" y="298"/>
                </a:cubicBezTo>
                <a:cubicBezTo>
                  <a:pt x="10445" y="286"/>
                  <a:pt x="10459" y="286"/>
                  <a:pt x="10465" y="286"/>
                </a:cubicBezTo>
                <a:cubicBezTo>
                  <a:pt x="10465" y="286"/>
                  <a:pt x="10465" y="286"/>
                  <a:pt x="10465" y="274"/>
                </a:cubicBezTo>
                <a:cubicBezTo>
                  <a:pt x="10525" y="191"/>
                  <a:pt x="10525" y="191"/>
                  <a:pt x="10525" y="191"/>
                </a:cubicBezTo>
                <a:cubicBezTo>
                  <a:pt x="10541" y="215"/>
                  <a:pt x="10541" y="215"/>
                  <a:pt x="10541" y="215"/>
                </a:cubicBezTo>
                <a:cubicBezTo>
                  <a:pt x="10555" y="191"/>
                  <a:pt x="10555" y="191"/>
                  <a:pt x="10555" y="191"/>
                </a:cubicBezTo>
                <a:cubicBezTo>
                  <a:pt x="10608" y="179"/>
                  <a:pt x="10608" y="179"/>
                  <a:pt x="10608" y="179"/>
                </a:cubicBezTo>
                <a:cubicBezTo>
                  <a:pt x="10568" y="107"/>
                  <a:pt x="10568" y="107"/>
                  <a:pt x="10568" y="107"/>
                </a:cubicBezTo>
                <a:cubicBezTo>
                  <a:pt x="10575" y="0"/>
                  <a:pt x="10575" y="0"/>
                  <a:pt x="10575" y="0"/>
                </a:cubicBezTo>
                <a:cubicBezTo>
                  <a:pt x="10459" y="107"/>
                  <a:pt x="10459" y="107"/>
                  <a:pt x="10459" y="107"/>
                </a:cubicBezTo>
                <a:cubicBezTo>
                  <a:pt x="10452" y="95"/>
                  <a:pt x="10452" y="95"/>
                  <a:pt x="10452" y="95"/>
                </a:cubicBezTo>
                <a:cubicBezTo>
                  <a:pt x="10273" y="262"/>
                  <a:pt x="10273" y="262"/>
                  <a:pt x="10273" y="262"/>
                </a:cubicBezTo>
                <a:cubicBezTo>
                  <a:pt x="10266" y="298"/>
                  <a:pt x="10266" y="298"/>
                  <a:pt x="10266" y="298"/>
                </a:cubicBezTo>
                <a:cubicBezTo>
                  <a:pt x="10200" y="346"/>
                  <a:pt x="10200" y="346"/>
                  <a:pt x="10200" y="346"/>
                </a:cubicBezTo>
                <a:cubicBezTo>
                  <a:pt x="10200" y="405"/>
                  <a:pt x="10200" y="405"/>
                  <a:pt x="10200" y="405"/>
                </a:cubicBezTo>
                <a:cubicBezTo>
                  <a:pt x="10058" y="441"/>
                  <a:pt x="10141" y="489"/>
                  <a:pt x="10091" y="501"/>
                </a:cubicBezTo>
                <a:cubicBezTo>
                  <a:pt x="10111" y="536"/>
                  <a:pt x="10111" y="536"/>
                  <a:pt x="10111" y="536"/>
                </a:cubicBezTo>
                <a:cubicBezTo>
                  <a:pt x="10117" y="560"/>
                  <a:pt x="10117" y="560"/>
                  <a:pt x="10117" y="560"/>
                </a:cubicBezTo>
                <a:cubicBezTo>
                  <a:pt x="10048" y="560"/>
                  <a:pt x="10048" y="560"/>
                  <a:pt x="10048" y="560"/>
                </a:cubicBezTo>
                <a:cubicBezTo>
                  <a:pt x="10048" y="608"/>
                  <a:pt x="10048" y="608"/>
                  <a:pt x="10048" y="608"/>
                </a:cubicBezTo>
                <a:cubicBezTo>
                  <a:pt x="10044" y="584"/>
                  <a:pt x="10031" y="596"/>
                  <a:pt x="10021" y="596"/>
                </a:cubicBezTo>
                <a:cubicBezTo>
                  <a:pt x="9925" y="679"/>
                  <a:pt x="10015" y="560"/>
                  <a:pt x="9972" y="596"/>
                </a:cubicBezTo>
                <a:cubicBezTo>
                  <a:pt x="9988" y="584"/>
                  <a:pt x="9988" y="584"/>
                  <a:pt x="9988" y="584"/>
                </a:cubicBezTo>
                <a:cubicBezTo>
                  <a:pt x="10021" y="513"/>
                  <a:pt x="10021" y="513"/>
                  <a:pt x="10021" y="513"/>
                </a:cubicBezTo>
                <a:cubicBezTo>
                  <a:pt x="10015" y="501"/>
                  <a:pt x="10015" y="501"/>
                  <a:pt x="10015" y="501"/>
                </a:cubicBezTo>
                <a:cubicBezTo>
                  <a:pt x="9892" y="644"/>
                  <a:pt x="9892" y="644"/>
                  <a:pt x="9892" y="644"/>
                </a:cubicBezTo>
                <a:cubicBezTo>
                  <a:pt x="9793" y="775"/>
                  <a:pt x="9733" y="846"/>
                  <a:pt x="9700" y="882"/>
                </a:cubicBezTo>
                <a:cubicBezTo>
                  <a:pt x="9700" y="882"/>
                  <a:pt x="9700" y="882"/>
                  <a:pt x="9700" y="882"/>
                </a:cubicBezTo>
                <a:cubicBezTo>
                  <a:pt x="9680" y="894"/>
                  <a:pt x="9680" y="894"/>
                  <a:pt x="9680" y="894"/>
                </a:cubicBezTo>
                <a:cubicBezTo>
                  <a:pt x="9654" y="954"/>
                  <a:pt x="9654" y="954"/>
                  <a:pt x="9654" y="954"/>
                </a:cubicBezTo>
                <a:cubicBezTo>
                  <a:pt x="9601" y="1001"/>
                  <a:pt x="9601" y="1001"/>
                  <a:pt x="9601" y="1001"/>
                </a:cubicBezTo>
                <a:cubicBezTo>
                  <a:pt x="9601" y="1037"/>
                  <a:pt x="9601" y="1037"/>
                  <a:pt x="9601" y="1037"/>
                </a:cubicBezTo>
                <a:cubicBezTo>
                  <a:pt x="9614" y="1061"/>
                  <a:pt x="9614" y="1061"/>
                  <a:pt x="9614" y="1061"/>
                </a:cubicBezTo>
                <a:cubicBezTo>
                  <a:pt x="9693" y="1085"/>
                  <a:pt x="9693" y="1085"/>
                  <a:pt x="9693" y="1085"/>
                </a:cubicBezTo>
                <a:cubicBezTo>
                  <a:pt x="9673" y="1121"/>
                  <a:pt x="9673" y="1121"/>
                  <a:pt x="9673" y="1121"/>
                </a:cubicBezTo>
                <a:cubicBezTo>
                  <a:pt x="9717" y="1121"/>
                  <a:pt x="9717" y="1121"/>
                  <a:pt x="9717" y="1121"/>
                </a:cubicBezTo>
                <a:cubicBezTo>
                  <a:pt x="9717" y="1192"/>
                  <a:pt x="9717" y="1192"/>
                  <a:pt x="9717" y="1192"/>
                </a:cubicBezTo>
                <a:cubicBezTo>
                  <a:pt x="9680" y="1264"/>
                  <a:pt x="9680" y="1264"/>
                  <a:pt x="9680" y="1264"/>
                </a:cubicBezTo>
                <a:cubicBezTo>
                  <a:pt x="9660" y="1216"/>
                  <a:pt x="9660" y="1216"/>
                  <a:pt x="9660" y="1216"/>
                </a:cubicBezTo>
                <a:cubicBezTo>
                  <a:pt x="9647" y="1252"/>
                  <a:pt x="9647" y="1252"/>
                  <a:pt x="9647" y="1252"/>
                </a:cubicBezTo>
                <a:cubicBezTo>
                  <a:pt x="9650" y="1121"/>
                  <a:pt x="9614" y="1228"/>
                  <a:pt x="9601" y="1192"/>
                </a:cubicBezTo>
                <a:cubicBezTo>
                  <a:pt x="9551" y="1109"/>
                  <a:pt x="9551" y="1109"/>
                  <a:pt x="9551" y="1109"/>
                </a:cubicBezTo>
                <a:cubicBezTo>
                  <a:pt x="9557" y="1073"/>
                  <a:pt x="9557" y="1073"/>
                  <a:pt x="9557" y="1073"/>
                </a:cubicBezTo>
                <a:cubicBezTo>
                  <a:pt x="9501" y="1121"/>
                  <a:pt x="9501" y="1121"/>
                  <a:pt x="9501" y="1121"/>
                </a:cubicBezTo>
                <a:cubicBezTo>
                  <a:pt x="9455" y="1073"/>
                  <a:pt x="9455" y="1073"/>
                  <a:pt x="9455" y="1073"/>
                </a:cubicBezTo>
                <a:cubicBezTo>
                  <a:pt x="9471" y="1049"/>
                  <a:pt x="9478" y="1037"/>
                  <a:pt x="9481" y="1037"/>
                </a:cubicBezTo>
                <a:cubicBezTo>
                  <a:pt x="9481" y="989"/>
                  <a:pt x="9481" y="989"/>
                  <a:pt x="9481" y="989"/>
                </a:cubicBezTo>
                <a:cubicBezTo>
                  <a:pt x="9461" y="1025"/>
                  <a:pt x="9468" y="966"/>
                  <a:pt x="9455" y="1001"/>
                </a:cubicBezTo>
                <a:cubicBezTo>
                  <a:pt x="9422" y="1085"/>
                  <a:pt x="9422" y="1085"/>
                  <a:pt x="9422" y="1085"/>
                </a:cubicBezTo>
                <a:cubicBezTo>
                  <a:pt x="9365" y="1109"/>
                  <a:pt x="9365" y="1109"/>
                  <a:pt x="9365" y="1109"/>
                </a:cubicBezTo>
                <a:cubicBezTo>
                  <a:pt x="9306" y="1192"/>
                  <a:pt x="9306" y="1192"/>
                  <a:pt x="9306" y="1192"/>
                </a:cubicBezTo>
                <a:cubicBezTo>
                  <a:pt x="9263" y="1192"/>
                  <a:pt x="9263" y="1192"/>
                  <a:pt x="9263" y="1192"/>
                </a:cubicBezTo>
                <a:cubicBezTo>
                  <a:pt x="9273" y="1216"/>
                  <a:pt x="9279" y="1240"/>
                  <a:pt x="9283" y="1252"/>
                </a:cubicBezTo>
                <a:cubicBezTo>
                  <a:pt x="9279" y="1240"/>
                  <a:pt x="9279" y="1240"/>
                  <a:pt x="9279" y="1252"/>
                </a:cubicBezTo>
                <a:cubicBezTo>
                  <a:pt x="9239" y="1264"/>
                  <a:pt x="9239" y="1264"/>
                  <a:pt x="9239" y="1264"/>
                </a:cubicBezTo>
                <a:cubicBezTo>
                  <a:pt x="9239" y="1287"/>
                  <a:pt x="9239" y="1287"/>
                  <a:pt x="9239" y="1287"/>
                </a:cubicBezTo>
                <a:cubicBezTo>
                  <a:pt x="9190" y="1371"/>
                  <a:pt x="9190" y="1371"/>
                  <a:pt x="9190" y="1371"/>
                </a:cubicBezTo>
                <a:cubicBezTo>
                  <a:pt x="9157" y="1371"/>
                  <a:pt x="9157" y="1371"/>
                  <a:pt x="9157" y="1371"/>
                </a:cubicBezTo>
                <a:cubicBezTo>
                  <a:pt x="9100" y="1323"/>
                  <a:pt x="9100" y="1323"/>
                  <a:pt x="9100" y="1323"/>
                </a:cubicBezTo>
                <a:cubicBezTo>
                  <a:pt x="9074" y="1371"/>
                  <a:pt x="9074" y="1371"/>
                  <a:pt x="9074" y="1371"/>
                </a:cubicBezTo>
                <a:cubicBezTo>
                  <a:pt x="9054" y="1359"/>
                  <a:pt x="9054" y="1359"/>
                  <a:pt x="9054" y="1359"/>
                </a:cubicBezTo>
                <a:cubicBezTo>
                  <a:pt x="8991" y="1454"/>
                  <a:pt x="8991" y="1454"/>
                  <a:pt x="8991" y="1454"/>
                </a:cubicBezTo>
                <a:cubicBezTo>
                  <a:pt x="8941" y="1466"/>
                  <a:pt x="8941" y="1466"/>
                  <a:pt x="8941" y="1466"/>
                </a:cubicBezTo>
                <a:cubicBezTo>
                  <a:pt x="8931" y="1442"/>
                  <a:pt x="8931" y="1442"/>
                  <a:pt x="8931" y="1442"/>
                </a:cubicBezTo>
                <a:cubicBezTo>
                  <a:pt x="8762" y="1454"/>
                  <a:pt x="8921" y="1407"/>
                  <a:pt x="8849" y="1395"/>
                </a:cubicBezTo>
                <a:cubicBezTo>
                  <a:pt x="8868" y="1359"/>
                  <a:pt x="8868" y="1359"/>
                  <a:pt x="8868" y="1359"/>
                </a:cubicBezTo>
                <a:cubicBezTo>
                  <a:pt x="8849" y="1359"/>
                  <a:pt x="8849" y="1359"/>
                  <a:pt x="8849" y="1359"/>
                </a:cubicBezTo>
                <a:cubicBezTo>
                  <a:pt x="8822" y="1371"/>
                  <a:pt x="8822" y="1371"/>
                  <a:pt x="8822" y="1371"/>
                </a:cubicBezTo>
                <a:cubicBezTo>
                  <a:pt x="8835" y="1442"/>
                  <a:pt x="8835" y="1442"/>
                  <a:pt x="8835" y="1442"/>
                </a:cubicBezTo>
                <a:cubicBezTo>
                  <a:pt x="8822" y="1466"/>
                  <a:pt x="8822" y="1466"/>
                  <a:pt x="8822" y="1466"/>
                </a:cubicBezTo>
                <a:cubicBezTo>
                  <a:pt x="8822" y="1454"/>
                  <a:pt x="8822" y="1454"/>
                  <a:pt x="8822" y="1454"/>
                </a:cubicBezTo>
                <a:cubicBezTo>
                  <a:pt x="8766" y="1502"/>
                  <a:pt x="8766" y="1502"/>
                  <a:pt x="8766" y="1502"/>
                </a:cubicBezTo>
                <a:cubicBezTo>
                  <a:pt x="8699" y="1466"/>
                  <a:pt x="8699" y="1466"/>
                  <a:pt x="8699" y="1466"/>
                </a:cubicBezTo>
                <a:cubicBezTo>
                  <a:pt x="8693" y="1502"/>
                  <a:pt x="8686" y="1526"/>
                  <a:pt x="8683" y="1538"/>
                </a:cubicBezTo>
                <a:cubicBezTo>
                  <a:pt x="8567" y="1621"/>
                  <a:pt x="8567" y="1621"/>
                  <a:pt x="8567" y="1621"/>
                </a:cubicBezTo>
                <a:cubicBezTo>
                  <a:pt x="8494" y="1621"/>
                  <a:pt x="8494" y="1621"/>
                  <a:pt x="8494" y="1621"/>
                </a:cubicBezTo>
                <a:cubicBezTo>
                  <a:pt x="8484" y="1717"/>
                  <a:pt x="8477" y="1669"/>
                  <a:pt x="8484" y="1657"/>
                </a:cubicBezTo>
                <a:cubicBezTo>
                  <a:pt x="8431" y="1669"/>
                  <a:pt x="8431" y="1669"/>
                  <a:pt x="8431" y="1669"/>
                </a:cubicBezTo>
                <a:cubicBezTo>
                  <a:pt x="8405" y="1645"/>
                  <a:pt x="8405" y="1645"/>
                  <a:pt x="8405" y="1645"/>
                </a:cubicBezTo>
                <a:cubicBezTo>
                  <a:pt x="8378" y="1681"/>
                  <a:pt x="8378" y="1681"/>
                  <a:pt x="8378" y="1681"/>
                </a:cubicBezTo>
                <a:cubicBezTo>
                  <a:pt x="8342" y="1693"/>
                  <a:pt x="8342" y="1693"/>
                  <a:pt x="8342" y="1693"/>
                </a:cubicBezTo>
                <a:cubicBezTo>
                  <a:pt x="8302" y="1669"/>
                  <a:pt x="8302" y="1669"/>
                  <a:pt x="8302" y="1669"/>
                </a:cubicBezTo>
                <a:cubicBezTo>
                  <a:pt x="8318" y="1621"/>
                  <a:pt x="8318" y="1621"/>
                  <a:pt x="8318" y="1621"/>
                </a:cubicBezTo>
                <a:cubicBezTo>
                  <a:pt x="8302" y="1621"/>
                  <a:pt x="8302" y="1621"/>
                  <a:pt x="8302" y="1621"/>
                </a:cubicBezTo>
                <a:cubicBezTo>
                  <a:pt x="8256" y="1705"/>
                  <a:pt x="8219" y="1740"/>
                  <a:pt x="8196" y="1740"/>
                </a:cubicBezTo>
                <a:cubicBezTo>
                  <a:pt x="8193" y="1728"/>
                  <a:pt x="8193" y="1728"/>
                  <a:pt x="8193" y="1728"/>
                </a:cubicBezTo>
                <a:cubicBezTo>
                  <a:pt x="8189" y="1728"/>
                  <a:pt x="8189" y="1728"/>
                  <a:pt x="8189" y="1728"/>
                </a:cubicBezTo>
                <a:cubicBezTo>
                  <a:pt x="8183" y="1728"/>
                  <a:pt x="8176" y="1717"/>
                  <a:pt x="8173" y="1705"/>
                </a:cubicBezTo>
                <a:cubicBezTo>
                  <a:pt x="8173" y="1681"/>
                  <a:pt x="8173" y="1681"/>
                  <a:pt x="8173" y="1681"/>
                </a:cubicBezTo>
                <a:cubicBezTo>
                  <a:pt x="8236" y="1693"/>
                  <a:pt x="8226" y="1645"/>
                  <a:pt x="8206" y="1669"/>
                </a:cubicBezTo>
                <a:cubicBezTo>
                  <a:pt x="8212" y="1633"/>
                  <a:pt x="8166" y="1597"/>
                  <a:pt x="8193" y="1574"/>
                </a:cubicBezTo>
                <a:cubicBezTo>
                  <a:pt x="8259" y="1574"/>
                  <a:pt x="8302" y="1574"/>
                  <a:pt x="8332" y="1574"/>
                </a:cubicBezTo>
                <a:cubicBezTo>
                  <a:pt x="8338" y="1597"/>
                  <a:pt x="8338" y="1597"/>
                  <a:pt x="8338" y="1597"/>
                </a:cubicBezTo>
                <a:cubicBezTo>
                  <a:pt x="8371" y="1621"/>
                  <a:pt x="8371" y="1621"/>
                  <a:pt x="8371" y="1621"/>
                </a:cubicBezTo>
                <a:cubicBezTo>
                  <a:pt x="8371" y="1574"/>
                  <a:pt x="8371" y="1574"/>
                  <a:pt x="8371" y="1574"/>
                </a:cubicBezTo>
                <a:cubicBezTo>
                  <a:pt x="8385" y="1574"/>
                  <a:pt x="8381" y="1574"/>
                  <a:pt x="8371" y="1574"/>
                </a:cubicBezTo>
                <a:cubicBezTo>
                  <a:pt x="8371" y="1526"/>
                  <a:pt x="8371" y="1526"/>
                  <a:pt x="8371" y="1526"/>
                </a:cubicBezTo>
                <a:cubicBezTo>
                  <a:pt x="8401" y="1550"/>
                  <a:pt x="8421" y="1562"/>
                  <a:pt x="8431" y="1562"/>
                </a:cubicBezTo>
                <a:cubicBezTo>
                  <a:pt x="8418" y="1562"/>
                  <a:pt x="8405" y="1562"/>
                  <a:pt x="8411" y="1585"/>
                </a:cubicBezTo>
                <a:cubicBezTo>
                  <a:pt x="8438" y="1585"/>
                  <a:pt x="8438" y="1585"/>
                  <a:pt x="8438" y="1585"/>
                </a:cubicBezTo>
                <a:cubicBezTo>
                  <a:pt x="8481" y="1574"/>
                  <a:pt x="8481" y="1574"/>
                  <a:pt x="8481" y="1574"/>
                </a:cubicBezTo>
                <a:cubicBezTo>
                  <a:pt x="8441" y="1562"/>
                  <a:pt x="8458" y="1550"/>
                  <a:pt x="8454" y="1574"/>
                </a:cubicBezTo>
                <a:cubicBezTo>
                  <a:pt x="8454" y="1574"/>
                  <a:pt x="8454" y="1574"/>
                  <a:pt x="8454" y="1574"/>
                </a:cubicBezTo>
                <a:cubicBezTo>
                  <a:pt x="8454" y="1574"/>
                  <a:pt x="8454" y="1574"/>
                  <a:pt x="8451" y="1574"/>
                </a:cubicBezTo>
                <a:cubicBezTo>
                  <a:pt x="8424" y="1526"/>
                  <a:pt x="8424" y="1526"/>
                  <a:pt x="8424" y="1526"/>
                </a:cubicBezTo>
                <a:cubicBezTo>
                  <a:pt x="8521" y="1490"/>
                  <a:pt x="8521" y="1490"/>
                  <a:pt x="8521" y="1490"/>
                </a:cubicBezTo>
                <a:cubicBezTo>
                  <a:pt x="8355" y="1562"/>
                  <a:pt x="8534" y="1454"/>
                  <a:pt x="8431" y="1466"/>
                </a:cubicBezTo>
                <a:cubicBezTo>
                  <a:pt x="8431" y="1442"/>
                  <a:pt x="8431" y="1442"/>
                  <a:pt x="8431" y="1442"/>
                </a:cubicBezTo>
                <a:cubicBezTo>
                  <a:pt x="8527" y="1383"/>
                  <a:pt x="8527" y="1383"/>
                  <a:pt x="8527" y="1383"/>
                </a:cubicBezTo>
                <a:cubicBezTo>
                  <a:pt x="8497" y="1407"/>
                  <a:pt x="8524" y="1407"/>
                  <a:pt x="8527" y="1407"/>
                </a:cubicBezTo>
                <a:cubicBezTo>
                  <a:pt x="8567" y="1407"/>
                  <a:pt x="8567" y="1407"/>
                  <a:pt x="8567" y="1407"/>
                </a:cubicBezTo>
                <a:cubicBezTo>
                  <a:pt x="8557" y="1371"/>
                  <a:pt x="8557" y="1371"/>
                  <a:pt x="8557" y="1371"/>
                </a:cubicBezTo>
                <a:cubicBezTo>
                  <a:pt x="8663" y="1335"/>
                  <a:pt x="8663" y="1335"/>
                  <a:pt x="8663" y="1335"/>
                </a:cubicBezTo>
                <a:cubicBezTo>
                  <a:pt x="8693" y="1407"/>
                  <a:pt x="8693" y="1407"/>
                  <a:pt x="8693" y="1407"/>
                </a:cubicBezTo>
                <a:cubicBezTo>
                  <a:pt x="8703" y="1395"/>
                  <a:pt x="8703" y="1395"/>
                  <a:pt x="8703" y="1395"/>
                </a:cubicBezTo>
                <a:cubicBezTo>
                  <a:pt x="8683" y="1371"/>
                  <a:pt x="8683" y="1371"/>
                  <a:pt x="8683" y="1371"/>
                </a:cubicBezTo>
                <a:cubicBezTo>
                  <a:pt x="8762" y="1359"/>
                  <a:pt x="8762" y="1359"/>
                  <a:pt x="8762" y="1359"/>
                </a:cubicBezTo>
                <a:cubicBezTo>
                  <a:pt x="8762" y="1359"/>
                  <a:pt x="8762" y="1347"/>
                  <a:pt x="8762" y="1347"/>
                </a:cubicBezTo>
                <a:cubicBezTo>
                  <a:pt x="8799" y="1323"/>
                  <a:pt x="8799" y="1323"/>
                  <a:pt x="8799" y="1323"/>
                </a:cubicBezTo>
                <a:cubicBezTo>
                  <a:pt x="8739" y="1275"/>
                  <a:pt x="8739" y="1275"/>
                  <a:pt x="8739" y="1275"/>
                </a:cubicBezTo>
                <a:cubicBezTo>
                  <a:pt x="8600" y="1311"/>
                  <a:pt x="8600" y="1311"/>
                  <a:pt x="8600" y="1311"/>
                </a:cubicBezTo>
                <a:cubicBezTo>
                  <a:pt x="8600" y="1264"/>
                  <a:pt x="8600" y="1264"/>
                  <a:pt x="8600" y="1264"/>
                </a:cubicBezTo>
                <a:cubicBezTo>
                  <a:pt x="8660" y="1192"/>
                  <a:pt x="8660" y="1192"/>
                  <a:pt x="8660" y="1192"/>
                </a:cubicBezTo>
                <a:cubicBezTo>
                  <a:pt x="8567" y="1192"/>
                  <a:pt x="8567" y="1192"/>
                  <a:pt x="8567" y="1192"/>
                </a:cubicBezTo>
                <a:cubicBezTo>
                  <a:pt x="8583" y="1168"/>
                  <a:pt x="8590" y="1156"/>
                  <a:pt x="8593" y="1144"/>
                </a:cubicBezTo>
                <a:cubicBezTo>
                  <a:pt x="8603" y="1144"/>
                  <a:pt x="8607" y="1156"/>
                  <a:pt x="8613" y="1156"/>
                </a:cubicBezTo>
                <a:cubicBezTo>
                  <a:pt x="8637" y="1121"/>
                  <a:pt x="8650" y="1109"/>
                  <a:pt x="8656" y="1109"/>
                </a:cubicBezTo>
                <a:cubicBezTo>
                  <a:pt x="8646" y="1109"/>
                  <a:pt x="8627" y="1132"/>
                  <a:pt x="8630" y="1109"/>
                </a:cubicBezTo>
                <a:cubicBezTo>
                  <a:pt x="8680" y="1085"/>
                  <a:pt x="8680" y="1085"/>
                  <a:pt x="8680" y="1085"/>
                </a:cubicBezTo>
                <a:cubicBezTo>
                  <a:pt x="8630" y="1061"/>
                  <a:pt x="8630" y="1061"/>
                  <a:pt x="8630" y="1061"/>
                </a:cubicBezTo>
                <a:cubicBezTo>
                  <a:pt x="8686" y="1037"/>
                  <a:pt x="8719" y="1025"/>
                  <a:pt x="8736" y="1025"/>
                </a:cubicBezTo>
                <a:cubicBezTo>
                  <a:pt x="8739" y="1025"/>
                  <a:pt x="8739" y="1025"/>
                  <a:pt x="8739" y="1025"/>
                </a:cubicBezTo>
                <a:cubicBezTo>
                  <a:pt x="8739" y="1025"/>
                  <a:pt x="8739" y="1025"/>
                  <a:pt x="8739" y="1025"/>
                </a:cubicBezTo>
                <a:cubicBezTo>
                  <a:pt x="8759" y="1013"/>
                  <a:pt x="8752" y="1013"/>
                  <a:pt x="8739" y="1013"/>
                </a:cubicBezTo>
                <a:cubicBezTo>
                  <a:pt x="8746" y="966"/>
                  <a:pt x="8746" y="966"/>
                  <a:pt x="8746" y="966"/>
                </a:cubicBezTo>
                <a:cubicBezTo>
                  <a:pt x="8663" y="942"/>
                  <a:pt x="8663" y="942"/>
                  <a:pt x="8663" y="942"/>
                </a:cubicBezTo>
                <a:cubicBezTo>
                  <a:pt x="8703" y="930"/>
                  <a:pt x="8703" y="930"/>
                  <a:pt x="8703" y="930"/>
                </a:cubicBezTo>
                <a:cubicBezTo>
                  <a:pt x="8733" y="858"/>
                  <a:pt x="8733" y="858"/>
                  <a:pt x="8733" y="858"/>
                </a:cubicBezTo>
                <a:cubicBezTo>
                  <a:pt x="8786" y="882"/>
                  <a:pt x="8786" y="882"/>
                  <a:pt x="8786" y="882"/>
                </a:cubicBezTo>
                <a:cubicBezTo>
                  <a:pt x="8786" y="858"/>
                  <a:pt x="8786" y="858"/>
                  <a:pt x="8786" y="858"/>
                </a:cubicBezTo>
                <a:cubicBezTo>
                  <a:pt x="8835" y="811"/>
                  <a:pt x="8835" y="811"/>
                  <a:pt x="8835" y="811"/>
                </a:cubicBezTo>
                <a:cubicBezTo>
                  <a:pt x="8822" y="787"/>
                  <a:pt x="8822" y="787"/>
                  <a:pt x="8822" y="787"/>
                </a:cubicBezTo>
                <a:cubicBezTo>
                  <a:pt x="8842" y="763"/>
                  <a:pt x="8842" y="763"/>
                  <a:pt x="8842" y="763"/>
                </a:cubicBezTo>
                <a:cubicBezTo>
                  <a:pt x="8855" y="763"/>
                  <a:pt x="8855" y="763"/>
                  <a:pt x="8855" y="763"/>
                </a:cubicBezTo>
                <a:cubicBezTo>
                  <a:pt x="8888" y="763"/>
                  <a:pt x="8858" y="668"/>
                  <a:pt x="8908" y="691"/>
                </a:cubicBezTo>
                <a:cubicBezTo>
                  <a:pt x="8918" y="656"/>
                  <a:pt x="8918" y="656"/>
                  <a:pt x="8918" y="656"/>
                </a:cubicBezTo>
                <a:cubicBezTo>
                  <a:pt x="8908" y="691"/>
                  <a:pt x="8905" y="668"/>
                  <a:pt x="8898" y="679"/>
                </a:cubicBezTo>
                <a:cubicBezTo>
                  <a:pt x="8882" y="656"/>
                  <a:pt x="8882" y="656"/>
                  <a:pt x="8882" y="656"/>
                </a:cubicBezTo>
                <a:cubicBezTo>
                  <a:pt x="8868" y="560"/>
                  <a:pt x="8868" y="560"/>
                  <a:pt x="8868" y="560"/>
                </a:cubicBezTo>
                <a:cubicBezTo>
                  <a:pt x="8915" y="548"/>
                  <a:pt x="8941" y="536"/>
                  <a:pt x="8955" y="536"/>
                </a:cubicBezTo>
                <a:cubicBezTo>
                  <a:pt x="8958" y="536"/>
                  <a:pt x="8958" y="536"/>
                  <a:pt x="8958" y="536"/>
                </a:cubicBezTo>
                <a:cubicBezTo>
                  <a:pt x="8921" y="513"/>
                  <a:pt x="8921" y="513"/>
                  <a:pt x="8921" y="513"/>
                </a:cubicBezTo>
                <a:cubicBezTo>
                  <a:pt x="9001" y="477"/>
                  <a:pt x="9001" y="477"/>
                  <a:pt x="9001" y="477"/>
                </a:cubicBezTo>
                <a:cubicBezTo>
                  <a:pt x="8984" y="453"/>
                  <a:pt x="8984" y="453"/>
                  <a:pt x="8984" y="453"/>
                </a:cubicBezTo>
                <a:cubicBezTo>
                  <a:pt x="9004" y="405"/>
                  <a:pt x="9004" y="405"/>
                  <a:pt x="9004" y="405"/>
                </a:cubicBezTo>
                <a:cubicBezTo>
                  <a:pt x="9034" y="322"/>
                  <a:pt x="9034" y="322"/>
                  <a:pt x="9034" y="322"/>
                </a:cubicBezTo>
                <a:cubicBezTo>
                  <a:pt x="9004" y="358"/>
                  <a:pt x="9004" y="358"/>
                  <a:pt x="9004" y="358"/>
                </a:cubicBezTo>
                <a:cubicBezTo>
                  <a:pt x="8951" y="393"/>
                  <a:pt x="8951" y="393"/>
                  <a:pt x="8951" y="393"/>
                </a:cubicBezTo>
                <a:cubicBezTo>
                  <a:pt x="8938" y="346"/>
                  <a:pt x="8938" y="346"/>
                  <a:pt x="8938" y="346"/>
                </a:cubicBezTo>
                <a:cubicBezTo>
                  <a:pt x="8855" y="346"/>
                  <a:pt x="8855" y="346"/>
                  <a:pt x="8855" y="346"/>
                </a:cubicBezTo>
                <a:cubicBezTo>
                  <a:pt x="8772" y="393"/>
                  <a:pt x="8772" y="393"/>
                  <a:pt x="8772" y="393"/>
                </a:cubicBezTo>
                <a:cubicBezTo>
                  <a:pt x="8766" y="322"/>
                  <a:pt x="8766" y="322"/>
                  <a:pt x="8766" y="322"/>
                </a:cubicBezTo>
                <a:cubicBezTo>
                  <a:pt x="8719" y="322"/>
                  <a:pt x="8746" y="417"/>
                  <a:pt x="8703" y="370"/>
                </a:cubicBezTo>
                <a:cubicBezTo>
                  <a:pt x="8600" y="358"/>
                  <a:pt x="8600" y="358"/>
                  <a:pt x="8600" y="358"/>
                </a:cubicBezTo>
                <a:cubicBezTo>
                  <a:pt x="8583" y="370"/>
                  <a:pt x="8583" y="370"/>
                  <a:pt x="8583" y="370"/>
                </a:cubicBezTo>
                <a:cubicBezTo>
                  <a:pt x="8597" y="393"/>
                  <a:pt x="8597" y="393"/>
                  <a:pt x="8597" y="393"/>
                </a:cubicBezTo>
                <a:cubicBezTo>
                  <a:pt x="8643" y="405"/>
                  <a:pt x="8643" y="405"/>
                  <a:pt x="8643" y="405"/>
                </a:cubicBezTo>
                <a:cubicBezTo>
                  <a:pt x="8643" y="417"/>
                  <a:pt x="8643" y="417"/>
                  <a:pt x="8643" y="417"/>
                </a:cubicBezTo>
                <a:cubicBezTo>
                  <a:pt x="8597" y="536"/>
                  <a:pt x="8567" y="477"/>
                  <a:pt x="8570" y="453"/>
                </a:cubicBezTo>
                <a:cubicBezTo>
                  <a:pt x="8540" y="489"/>
                  <a:pt x="8540" y="489"/>
                  <a:pt x="8540" y="489"/>
                </a:cubicBezTo>
                <a:cubicBezTo>
                  <a:pt x="8577" y="525"/>
                  <a:pt x="8577" y="525"/>
                  <a:pt x="8577" y="525"/>
                </a:cubicBezTo>
                <a:cubicBezTo>
                  <a:pt x="8617" y="501"/>
                  <a:pt x="8617" y="501"/>
                  <a:pt x="8617" y="501"/>
                </a:cubicBezTo>
                <a:cubicBezTo>
                  <a:pt x="8643" y="501"/>
                  <a:pt x="8643" y="501"/>
                  <a:pt x="8643" y="501"/>
                </a:cubicBezTo>
                <a:cubicBezTo>
                  <a:pt x="8680" y="429"/>
                  <a:pt x="8680" y="429"/>
                  <a:pt x="8680" y="429"/>
                </a:cubicBezTo>
                <a:cubicBezTo>
                  <a:pt x="8752" y="429"/>
                  <a:pt x="8752" y="429"/>
                  <a:pt x="8752" y="429"/>
                </a:cubicBezTo>
                <a:cubicBezTo>
                  <a:pt x="8786" y="489"/>
                  <a:pt x="8786" y="489"/>
                  <a:pt x="8786" y="489"/>
                </a:cubicBezTo>
                <a:cubicBezTo>
                  <a:pt x="8782" y="513"/>
                  <a:pt x="8782" y="513"/>
                  <a:pt x="8782" y="513"/>
                </a:cubicBezTo>
                <a:cubicBezTo>
                  <a:pt x="8762" y="525"/>
                  <a:pt x="8762" y="525"/>
                  <a:pt x="8762" y="525"/>
                </a:cubicBezTo>
                <a:cubicBezTo>
                  <a:pt x="8693" y="465"/>
                  <a:pt x="8693" y="465"/>
                  <a:pt x="8693" y="465"/>
                </a:cubicBezTo>
                <a:cubicBezTo>
                  <a:pt x="8663" y="525"/>
                  <a:pt x="8683" y="489"/>
                  <a:pt x="8683" y="489"/>
                </a:cubicBezTo>
                <a:cubicBezTo>
                  <a:pt x="8683" y="584"/>
                  <a:pt x="8716" y="501"/>
                  <a:pt x="8733" y="513"/>
                </a:cubicBezTo>
                <a:cubicBezTo>
                  <a:pt x="8752" y="548"/>
                  <a:pt x="8752" y="548"/>
                  <a:pt x="8752" y="548"/>
                </a:cubicBezTo>
                <a:cubicBezTo>
                  <a:pt x="8762" y="572"/>
                  <a:pt x="8762" y="572"/>
                  <a:pt x="8762" y="572"/>
                </a:cubicBezTo>
                <a:cubicBezTo>
                  <a:pt x="8752" y="632"/>
                  <a:pt x="8752" y="632"/>
                  <a:pt x="8752" y="632"/>
                </a:cubicBezTo>
                <a:cubicBezTo>
                  <a:pt x="8805" y="608"/>
                  <a:pt x="8805" y="608"/>
                  <a:pt x="8805" y="608"/>
                </a:cubicBezTo>
                <a:cubicBezTo>
                  <a:pt x="8868" y="656"/>
                  <a:pt x="8868" y="656"/>
                  <a:pt x="8868" y="656"/>
                </a:cubicBezTo>
                <a:cubicBezTo>
                  <a:pt x="8858" y="679"/>
                  <a:pt x="8852" y="691"/>
                  <a:pt x="8849" y="703"/>
                </a:cubicBezTo>
                <a:cubicBezTo>
                  <a:pt x="8852" y="703"/>
                  <a:pt x="8849" y="691"/>
                  <a:pt x="8835" y="703"/>
                </a:cubicBezTo>
                <a:cubicBezTo>
                  <a:pt x="8822" y="679"/>
                  <a:pt x="8822" y="679"/>
                  <a:pt x="8822" y="679"/>
                </a:cubicBezTo>
                <a:cubicBezTo>
                  <a:pt x="8835" y="739"/>
                  <a:pt x="8835" y="739"/>
                  <a:pt x="8835" y="739"/>
                </a:cubicBezTo>
                <a:cubicBezTo>
                  <a:pt x="8822" y="703"/>
                  <a:pt x="8802" y="763"/>
                  <a:pt x="8796" y="715"/>
                </a:cubicBezTo>
                <a:cubicBezTo>
                  <a:pt x="8762" y="823"/>
                  <a:pt x="8762" y="823"/>
                  <a:pt x="8762" y="823"/>
                </a:cubicBezTo>
                <a:cubicBezTo>
                  <a:pt x="8726" y="834"/>
                  <a:pt x="8726" y="834"/>
                  <a:pt x="8726" y="834"/>
                </a:cubicBezTo>
                <a:cubicBezTo>
                  <a:pt x="8680" y="775"/>
                  <a:pt x="8680" y="775"/>
                  <a:pt x="8680" y="775"/>
                </a:cubicBezTo>
                <a:cubicBezTo>
                  <a:pt x="8610" y="823"/>
                  <a:pt x="8610" y="823"/>
                  <a:pt x="8610" y="823"/>
                </a:cubicBezTo>
                <a:cubicBezTo>
                  <a:pt x="8597" y="751"/>
                  <a:pt x="8597" y="751"/>
                  <a:pt x="8597" y="751"/>
                </a:cubicBezTo>
                <a:cubicBezTo>
                  <a:pt x="8583" y="763"/>
                  <a:pt x="8560" y="751"/>
                  <a:pt x="8540" y="763"/>
                </a:cubicBezTo>
                <a:cubicBezTo>
                  <a:pt x="8530" y="834"/>
                  <a:pt x="8491" y="823"/>
                  <a:pt x="8464" y="811"/>
                </a:cubicBezTo>
                <a:cubicBezTo>
                  <a:pt x="8454" y="858"/>
                  <a:pt x="8454" y="858"/>
                  <a:pt x="8454" y="858"/>
                </a:cubicBezTo>
                <a:cubicBezTo>
                  <a:pt x="8375" y="823"/>
                  <a:pt x="8415" y="811"/>
                  <a:pt x="8338" y="834"/>
                </a:cubicBezTo>
                <a:cubicBezTo>
                  <a:pt x="8318" y="942"/>
                  <a:pt x="8282" y="834"/>
                  <a:pt x="8249" y="882"/>
                </a:cubicBezTo>
                <a:cubicBezTo>
                  <a:pt x="8249" y="870"/>
                  <a:pt x="8249" y="870"/>
                  <a:pt x="8249" y="870"/>
                </a:cubicBezTo>
                <a:cubicBezTo>
                  <a:pt x="8391" y="739"/>
                  <a:pt x="8391" y="739"/>
                  <a:pt x="8391" y="739"/>
                </a:cubicBezTo>
                <a:cubicBezTo>
                  <a:pt x="8424" y="632"/>
                  <a:pt x="8424" y="632"/>
                  <a:pt x="8424" y="632"/>
                </a:cubicBezTo>
                <a:cubicBezTo>
                  <a:pt x="8438" y="668"/>
                  <a:pt x="8438" y="668"/>
                  <a:pt x="8438" y="668"/>
                </a:cubicBezTo>
                <a:cubicBezTo>
                  <a:pt x="8454" y="644"/>
                  <a:pt x="8454" y="644"/>
                  <a:pt x="8454" y="644"/>
                </a:cubicBezTo>
                <a:cubicBezTo>
                  <a:pt x="8521" y="632"/>
                  <a:pt x="8521" y="632"/>
                  <a:pt x="8521" y="632"/>
                </a:cubicBezTo>
                <a:cubicBezTo>
                  <a:pt x="8547" y="536"/>
                  <a:pt x="8547" y="536"/>
                  <a:pt x="8547" y="536"/>
                </a:cubicBezTo>
                <a:cubicBezTo>
                  <a:pt x="8487" y="572"/>
                  <a:pt x="8487" y="572"/>
                  <a:pt x="8487" y="572"/>
                </a:cubicBezTo>
                <a:cubicBezTo>
                  <a:pt x="8398" y="584"/>
                  <a:pt x="8398" y="584"/>
                  <a:pt x="8398" y="584"/>
                </a:cubicBezTo>
                <a:cubicBezTo>
                  <a:pt x="8388" y="739"/>
                  <a:pt x="8365" y="584"/>
                  <a:pt x="8338" y="632"/>
                </a:cubicBezTo>
                <a:cubicBezTo>
                  <a:pt x="8318" y="668"/>
                  <a:pt x="8318" y="668"/>
                  <a:pt x="8318" y="668"/>
                </a:cubicBezTo>
                <a:cubicBezTo>
                  <a:pt x="8302" y="644"/>
                  <a:pt x="8302" y="644"/>
                  <a:pt x="8302" y="644"/>
                </a:cubicBezTo>
                <a:cubicBezTo>
                  <a:pt x="8309" y="632"/>
                  <a:pt x="8309" y="632"/>
                  <a:pt x="8309" y="632"/>
                </a:cubicBezTo>
                <a:cubicBezTo>
                  <a:pt x="8252" y="548"/>
                  <a:pt x="8282" y="560"/>
                  <a:pt x="8256" y="608"/>
                </a:cubicBezTo>
                <a:cubicBezTo>
                  <a:pt x="8256" y="584"/>
                  <a:pt x="8256" y="584"/>
                  <a:pt x="8256" y="584"/>
                </a:cubicBezTo>
                <a:cubicBezTo>
                  <a:pt x="8332" y="501"/>
                  <a:pt x="8275" y="572"/>
                  <a:pt x="8282" y="560"/>
                </a:cubicBezTo>
                <a:cubicBezTo>
                  <a:pt x="8504" y="560"/>
                  <a:pt x="8325" y="548"/>
                  <a:pt x="8342" y="536"/>
                </a:cubicBezTo>
                <a:cubicBezTo>
                  <a:pt x="8405" y="548"/>
                  <a:pt x="8491" y="548"/>
                  <a:pt x="8487" y="465"/>
                </a:cubicBezTo>
                <a:cubicBezTo>
                  <a:pt x="8527" y="465"/>
                  <a:pt x="8527" y="465"/>
                  <a:pt x="8527" y="465"/>
                </a:cubicBezTo>
                <a:cubicBezTo>
                  <a:pt x="8530" y="417"/>
                  <a:pt x="8530" y="393"/>
                  <a:pt x="8530" y="381"/>
                </a:cubicBezTo>
                <a:cubicBezTo>
                  <a:pt x="8534" y="370"/>
                  <a:pt x="8534" y="370"/>
                  <a:pt x="8534" y="370"/>
                </a:cubicBezTo>
                <a:cubicBezTo>
                  <a:pt x="8567" y="405"/>
                  <a:pt x="8567" y="405"/>
                  <a:pt x="8567" y="405"/>
                </a:cubicBezTo>
                <a:cubicBezTo>
                  <a:pt x="8567" y="358"/>
                  <a:pt x="8567" y="358"/>
                  <a:pt x="8567" y="358"/>
                </a:cubicBezTo>
                <a:cubicBezTo>
                  <a:pt x="8540" y="334"/>
                  <a:pt x="8507" y="322"/>
                  <a:pt x="8494" y="370"/>
                </a:cubicBezTo>
                <a:cubicBezTo>
                  <a:pt x="8179" y="346"/>
                  <a:pt x="8179" y="346"/>
                  <a:pt x="8179" y="346"/>
                </a:cubicBezTo>
                <a:cubicBezTo>
                  <a:pt x="8153" y="393"/>
                  <a:pt x="8153" y="393"/>
                  <a:pt x="8153" y="393"/>
                </a:cubicBezTo>
                <a:cubicBezTo>
                  <a:pt x="8077" y="381"/>
                  <a:pt x="8077" y="381"/>
                  <a:pt x="8077" y="381"/>
                </a:cubicBezTo>
                <a:cubicBezTo>
                  <a:pt x="8113" y="310"/>
                  <a:pt x="8113" y="310"/>
                  <a:pt x="8113" y="310"/>
                </a:cubicBezTo>
                <a:cubicBezTo>
                  <a:pt x="8193" y="274"/>
                  <a:pt x="8193" y="274"/>
                  <a:pt x="8193" y="274"/>
                </a:cubicBezTo>
                <a:cubicBezTo>
                  <a:pt x="8206" y="250"/>
                  <a:pt x="8206" y="250"/>
                  <a:pt x="8206" y="250"/>
                </a:cubicBezTo>
                <a:cubicBezTo>
                  <a:pt x="8199" y="262"/>
                  <a:pt x="8199" y="262"/>
                  <a:pt x="8199" y="262"/>
                </a:cubicBezTo>
                <a:cubicBezTo>
                  <a:pt x="8166" y="203"/>
                  <a:pt x="8166" y="203"/>
                  <a:pt x="8166" y="203"/>
                </a:cubicBezTo>
                <a:cubicBezTo>
                  <a:pt x="8179" y="155"/>
                  <a:pt x="8179" y="155"/>
                  <a:pt x="8179" y="155"/>
                </a:cubicBezTo>
                <a:cubicBezTo>
                  <a:pt x="8166" y="107"/>
                  <a:pt x="8166" y="107"/>
                  <a:pt x="8166" y="107"/>
                </a:cubicBezTo>
                <a:cubicBezTo>
                  <a:pt x="8146" y="131"/>
                  <a:pt x="8110" y="95"/>
                  <a:pt x="8077" y="119"/>
                </a:cubicBezTo>
                <a:cubicBezTo>
                  <a:pt x="8063" y="95"/>
                  <a:pt x="8063" y="95"/>
                  <a:pt x="8063" y="95"/>
                </a:cubicBezTo>
                <a:cubicBezTo>
                  <a:pt x="8063" y="72"/>
                  <a:pt x="8063" y="72"/>
                  <a:pt x="8063" y="72"/>
                </a:cubicBezTo>
                <a:cubicBezTo>
                  <a:pt x="8017" y="48"/>
                  <a:pt x="8017" y="48"/>
                  <a:pt x="8017" y="48"/>
                </a:cubicBezTo>
                <a:cubicBezTo>
                  <a:pt x="8024" y="60"/>
                  <a:pt x="8024" y="60"/>
                  <a:pt x="8024" y="60"/>
                </a:cubicBezTo>
                <a:cubicBezTo>
                  <a:pt x="8010" y="107"/>
                  <a:pt x="8010" y="107"/>
                  <a:pt x="8010" y="107"/>
                </a:cubicBezTo>
                <a:cubicBezTo>
                  <a:pt x="7778" y="167"/>
                  <a:pt x="7778" y="167"/>
                  <a:pt x="7778" y="167"/>
                </a:cubicBezTo>
                <a:cubicBezTo>
                  <a:pt x="7729" y="226"/>
                  <a:pt x="7729" y="226"/>
                  <a:pt x="7729" y="226"/>
                </a:cubicBezTo>
                <a:cubicBezTo>
                  <a:pt x="7785" y="322"/>
                  <a:pt x="7742" y="203"/>
                  <a:pt x="7782" y="226"/>
                </a:cubicBezTo>
                <a:cubicBezTo>
                  <a:pt x="7838" y="226"/>
                  <a:pt x="7838" y="226"/>
                  <a:pt x="7838" y="226"/>
                </a:cubicBezTo>
                <a:cubicBezTo>
                  <a:pt x="7928" y="274"/>
                  <a:pt x="7928" y="274"/>
                  <a:pt x="7928" y="274"/>
                </a:cubicBezTo>
                <a:cubicBezTo>
                  <a:pt x="7941" y="310"/>
                  <a:pt x="7941" y="310"/>
                  <a:pt x="7941" y="310"/>
                </a:cubicBezTo>
                <a:cubicBezTo>
                  <a:pt x="7901" y="381"/>
                  <a:pt x="7901" y="381"/>
                  <a:pt x="7901" y="381"/>
                </a:cubicBezTo>
                <a:cubicBezTo>
                  <a:pt x="7838" y="334"/>
                  <a:pt x="7838" y="334"/>
                  <a:pt x="7838" y="334"/>
                </a:cubicBezTo>
                <a:cubicBezTo>
                  <a:pt x="7782" y="381"/>
                  <a:pt x="7782" y="381"/>
                  <a:pt x="7782" y="381"/>
                </a:cubicBezTo>
                <a:cubicBezTo>
                  <a:pt x="7805" y="405"/>
                  <a:pt x="7805" y="405"/>
                  <a:pt x="7805" y="405"/>
                </a:cubicBezTo>
                <a:cubicBezTo>
                  <a:pt x="7792" y="501"/>
                  <a:pt x="7735" y="477"/>
                  <a:pt x="7739" y="501"/>
                </a:cubicBezTo>
                <a:cubicBezTo>
                  <a:pt x="7722" y="465"/>
                  <a:pt x="7722" y="465"/>
                  <a:pt x="7722" y="465"/>
                </a:cubicBezTo>
                <a:cubicBezTo>
                  <a:pt x="7716" y="536"/>
                  <a:pt x="7716" y="536"/>
                  <a:pt x="7716" y="536"/>
                </a:cubicBezTo>
                <a:cubicBezTo>
                  <a:pt x="7646" y="548"/>
                  <a:pt x="7646" y="548"/>
                  <a:pt x="7646" y="548"/>
                </a:cubicBezTo>
                <a:cubicBezTo>
                  <a:pt x="7646" y="596"/>
                  <a:pt x="7646" y="596"/>
                  <a:pt x="7646" y="596"/>
                </a:cubicBezTo>
                <a:cubicBezTo>
                  <a:pt x="7593" y="644"/>
                  <a:pt x="7593" y="644"/>
                  <a:pt x="7593" y="644"/>
                </a:cubicBezTo>
                <a:cubicBezTo>
                  <a:pt x="7523" y="560"/>
                  <a:pt x="7543" y="560"/>
                  <a:pt x="7560" y="572"/>
                </a:cubicBezTo>
                <a:cubicBezTo>
                  <a:pt x="7520" y="548"/>
                  <a:pt x="7520" y="548"/>
                  <a:pt x="7520" y="548"/>
                </a:cubicBezTo>
                <a:cubicBezTo>
                  <a:pt x="7464" y="560"/>
                  <a:pt x="7464" y="560"/>
                  <a:pt x="7464" y="560"/>
                </a:cubicBezTo>
                <a:cubicBezTo>
                  <a:pt x="7520" y="560"/>
                  <a:pt x="7520" y="560"/>
                  <a:pt x="7520" y="560"/>
                </a:cubicBezTo>
                <a:cubicBezTo>
                  <a:pt x="7560" y="620"/>
                  <a:pt x="7560" y="620"/>
                  <a:pt x="7560" y="620"/>
                </a:cubicBezTo>
                <a:cubicBezTo>
                  <a:pt x="7487" y="668"/>
                  <a:pt x="7477" y="644"/>
                  <a:pt x="7503" y="679"/>
                </a:cubicBezTo>
                <a:cubicBezTo>
                  <a:pt x="7407" y="703"/>
                  <a:pt x="7407" y="703"/>
                  <a:pt x="7407" y="703"/>
                </a:cubicBezTo>
                <a:cubicBezTo>
                  <a:pt x="7374" y="763"/>
                  <a:pt x="7374" y="763"/>
                  <a:pt x="7374" y="763"/>
                </a:cubicBezTo>
                <a:cubicBezTo>
                  <a:pt x="7328" y="763"/>
                  <a:pt x="7328" y="763"/>
                  <a:pt x="7328" y="763"/>
                </a:cubicBezTo>
                <a:cubicBezTo>
                  <a:pt x="7315" y="727"/>
                  <a:pt x="7315" y="727"/>
                  <a:pt x="7315" y="727"/>
                </a:cubicBezTo>
                <a:cubicBezTo>
                  <a:pt x="7225" y="799"/>
                  <a:pt x="7225" y="799"/>
                  <a:pt x="7225" y="799"/>
                </a:cubicBezTo>
                <a:cubicBezTo>
                  <a:pt x="7192" y="894"/>
                  <a:pt x="7192" y="894"/>
                  <a:pt x="7192" y="894"/>
                </a:cubicBezTo>
                <a:cubicBezTo>
                  <a:pt x="7116" y="906"/>
                  <a:pt x="7116" y="906"/>
                  <a:pt x="7116" y="906"/>
                </a:cubicBezTo>
                <a:cubicBezTo>
                  <a:pt x="7076" y="989"/>
                  <a:pt x="7076" y="989"/>
                  <a:pt x="7076" y="989"/>
                </a:cubicBezTo>
                <a:cubicBezTo>
                  <a:pt x="7026" y="1001"/>
                  <a:pt x="7026" y="1001"/>
                  <a:pt x="7026" y="1001"/>
                </a:cubicBezTo>
                <a:cubicBezTo>
                  <a:pt x="7007" y="1037"/>
                  <a:pt x="7007" y="1037"/>
                  <a:pt x="7007" y="1037"/>
                </a:cubicBezTo>
                <a:cubicBezTo>
                  <a:pt x="6891" y="1061"/>
                  <a:pt x="6891" y="1061"/>
                  <a:pt x="6891" y="1061"/>
                </a:cubicBezTo>
                <a:cubicBezTo>
                  <a:pt x="6884" y="1144"/>
                  <a:pt x="6884" y="1144"/>
                  <a:pt x="6884" y="1144"/>
                </a:cubicBezTo>
                <a:cubicBezTo>
                  <a:pt x="6864" y="1144"/>
                  <a:pt x="6854" y="1144"/>
                  <a:pt x="6848" y="1144"/>
                </a:cubicBezTo>
                <a:cubicBezTo>
                  <a:pt x="6788" y="1192"/>
                  <a:pt x="6788" y="1192"/>
                  <a:pt x="6788" y="1192"/>
                </a:cubicBezTo>
                <a:cubicBezTo>
                  <a:pt x="6768" y="1180"/>
                  <a:pt x="6768" y="1180"/>
                  <a:pt x="6768" y="1180"/>
                </a:cubicBezTo>
                <a:cubicBezTo>
                  <a:pt x="6702" y="1192"/>
                  <a:pt x="6702" y="1192"/>
                  <a:pt x="6702" y="1192"/>
                </a:cubicBezTo>
                <a:cubicBezTo>
                  <a:pt x="6659" y="1252"/>
                  <a:pt x="6659" y="1252"/>
                  <a:pt x="6659" y="1252"/>
                </a:cubicBezTo>
                <a:cubicBezTo>
                  <a:pt x="6612" y="1192"/>
                  <a:pt x="6612" y="1192"/>
                  <a:pt x="6612" y="1192"/>
                </a:cubicBezTo>
                <a:cubicBezTo>
                  <a:pt x="6583" y="1252"/>
                  <a:pt x="6583" y="1252"/>
                  <a:pt x="6583" y="1252"/>
                </a:cubicBezTo>
                <a:cubicBezTo>
                  <a:pt x="6569" y="1228"/>
                  <a:pt x="6569" y="1228"/>
                  <a:pt x="6569" y="1228"/>
                </a:cubicBezTo>
                <a:cubicBezTo>
                  <a:pt x="6523" y="1252"/>
                  <a:pt x="6523" y="1252"/>
                  <a:pt x="6523" y="1252"/>
                </a:cubicBezTo>
                <a:cubicBezTo>
                  <a:pt x="6619" y="1216"/>
                  <a:pt x="6533" y="1347"/>
                  <a:pt x="6589" y="1287"/>
                </a:cubicBezTo>
                <a:cubicBezTo>
                  <a:pt x="6579" y="1311"/>
                  <a:pt x="6579" y="1311"/>
                  <a:pt x="6579" y="1311"/>
                </a:cubicBezTo>
                <a:cubicBezTo>
                  <a:pt x="6496" y="1311"/>
                  <a:pt x="6496" y="1311"/>
                  <a:pt x="6496" y="1311"/>
                </a:cubicBezTo>
                <a:cubicBezTo>
                  <a:pt x="6457" y="1395"/>
                  <a:pt x="6457" y="1395"/>
                  <a:pt x="6457" y="1395"/>
                </a:cubicBezTo>
                <a:cubicBezTo>
                  <a:pt x="6440" y="1395"/>
                  <a:pt x="6440" y="1395"/>
                  <a:pt x="6440" y="1395"/>
                </a:cubicBezTo>
                <a:cubicBezTo>
                  <a:pt x="6427" y="1407"/>
                  <a:pt x="6420" y="1419"/>
                  <a:pt x="6414" y="1430"/>
                </a:cubicBezTo>
                <a:cubicBezTo>
                  <a:pt x="6364" y="1442"/>
                  <a:pt x="6364" y="1442"/>
                  <a:pt x="6364" y="1442"/>
                </a:cubicBezTo>
                <a:cubicBezTo>
                  <a:pt x="6304" y="1502"/>
                  <a:pt x="6304" y="1502"/>
                  <a:pt x="6304" y="1502"/>
                </a:cubicBezTo>
                <a:cubicBezTo>
                  <a:pt x="6284" y="1466"/>
                  <a:pt x="6284" y="1466"/>
                  <a:pt x="6284" y="1466"/>
                </a:cubicBezTo>
                <a:cubicBezTo>
                  <a:pt x="6251" y="1526"/>
                  <a:pt x="6251" y="1526"/>
                  <a:pt x="6251" y="1526"/>
                </a:cubicBezTo>
                <a:cubicBezTo>
                  <a:pt x="6218" y="1478"/>
                  <a:pt x="6218" y="1478"/>
                  <a:pt x="6218" y="1478"/>
                </a:cubicBezTo>
                <a:cubicBezTo>
                  <a:pt x="6195" y="1490"/>
                  <a:pt x="6195" y="1490"/>
                  <a:pt x="6195" y="1490"/>
                </a:cubicBezTo>
                <a:cubicBezTo>
                  <a:pt x="6195" y="1550"/>
                  <a:pt x="6195" y="1550"/>
                  <a:pt x="6195" y="1550"/>
                </a:cubicBezTo>
                <a:cubicBezTo>
                  <a:pt x="6135" y="1633"/>
                  <a:pt x="6135" y="1633"/>
                  <a:pt x="6135" y="1633"/>
                </a:cubicBezTo>
                <a:cubicBezTo>
                  <a:pt x="6052" y="1657"/>
                  <a:pt x="6052" y="1657"/>
                  <a:pt x="6052" y="1657"/>
                </a:cubicBezTo>
                <a:cubicBezTo>
                  <a:pt x="6013" y="1752"/>
                  <a:pt x="6013" y="1752"/>
                  <a:pt x="6013" y="1752"/>
                </a:cubicBezTo>
                <a:cubicBezTo>
                  <a:pt x="5990" y="1728"/>
                  <a:pt x="5976" y="1728"/>
                  <a:pt x="5966" y="1717"/>
                </a:cubicBezTo>
                <a:cubicBezTo>
                  <a:pt x="5937" y="1752"/>
                  <a:pt x="5937" y="1752"/>
                  <a:pt x="5937" y="1752"/>
                </a:cubicBezTo>
                <a:cubicBezTo>
                  <a:pt x="5903" y="1728"/>
                  <a:pt x="5903" y="1728"/>
                  <a:pt x="5903" y="1728"/>
                </a:cubicBezTo>
                <a:cubicBezTo>
                  <a:pt x="5834" y="1776"/>
                  <a:pt x="5834" y="1776"/>
                  <a:pt x="5834" y="1776"/>
                </a:cubicBezTo>
                <a:cubicBezTo>
                  <a:pt x="5807" y="1705"/>
                  <a:pt x="5807" y="1705"/>
                  <a:pt x="5807" y="1705"/>
                </a:cubicBezTo>
                <a:cubicBezTo>
                  <a:pt x="5801" y="1717"/>
                  <a:pt x="5801" y="1717"/>
                  <a:pt x="5801" y="1717"/>
                </a:cubicBezTo>
                <a:cubicBezTo>
                  <a:pt x="5761" y="1883"/>
                  <a:pt x="5761" y="1883"/>
                  <a:pt x="5761" y="1883"/>
                </a:cubicBezTo>
                <a:cubicBezTo>
                  <a:pt x="5724" y="1860"/>
                  <a:pt x="5724" y="1860"/>
                  <a:pt x="5724" y="1860"/>
                </a:cubicBezTo>
                <a:cubicBezTo>
                  <a:pt x="5731" y="1824"/>
                  <a:pt x="5731" y="1824"/>
                  <a:pt x="5731" y="1824"/>
                </a:cubicBezTo>
                <a:cubicBezTo>
                  <a:pt x="5724" y="1788"/>
                  <a:pt x="5724" y="1788"/>
                  <a:pt x="5724" y="1788"/>
                </a:cubicBezTo>
                <a:cubicBezTo>
                  <a:pt x="5728" y="1764"/>
                  <a:pt x="5731" y="1752"/>
                  <a:pt x="5734" y="1752"/>
                </a:cubicBezTo>
                <a:cubicBezTo>
                  <a:pt x="5678" y="1752"/>
                  <a:pt x="5678" y="1752"/>
                  <a:pt x="5678" y="1752"/>
                </a:cubicBezTo>
                <a:cubicBezTo>
                  <a:pt x="5658" y="1764"/>
                  <a:pt x="5658" y="1764"/>
                  <a:pt x="5658" y="1764"/>
                </a:cubicBezTo>
                <a:cubicBezTo>
                  <a:pt x="5638" y="1836"/>
                  <a:pt x="5655" y="1824"/>
                  <a:pt x="5678" y="1848"/>
                </a:cubicBezTo>
                <a:cubicBezTo>
                  <a:pt x="5493" y="2026"/>
                  <a:pt x="5493" y="2026"/>
                  <a:pt x="5493" y="2026"/>
                </a:cubicBezTo>
                <a:cubicBezTo>
                  <a:pt x="5433" y="2062"/>
                  <a:pt x="5397" y="2086"/>
                  <a:pt x="5377" y="2098"/>
                </a:cubicBezTo>
                <a:cubicBezTo>
                  <a:pt x="5337" y="2098"/>
                  <a:pt x="5337" y="2098"/>
                  <a:pt x="5337" y="2098"/>
                </a:cubicBezTo>
                <a:cubicBezTo>
                  <a:pt x="5281" y="2038"/>
                  <a:pt x="5281" y="2038"/>
                  <a:pt x="5281" y="2038"/>
                </a:cubicBezTo>
                <a:cubicBezTo>
                  <a:pt x="5234" y="2098"/>
                  <a:pt x="5234" y="2098"/>
                  <a:pt x="5234" y="2098"/>
                </a:cubicBezTo>
                <a:cubicBezTo>
                  <a:pt x="5261" y="2134"/>
                  <a:pt x="5261" y="2134"/>
                  <a:pt x="5261" y="2134"/>
                </a:cubicBezTo>
                <a:cubicBezTo>
                  <a:pt x="5151" y="2193"/>
                  <a:pt x="5237" y="2134"/>
                  <a:pt x="5228" y="2146"/>
                </a:cubicBezTo>
                <a:cubicBezTo>
                  <a:pt x="5158" y="2110"/>
                  <a:pt x="5158" y="2110"/>
                  <a:pt x="5158" y="2110"/>
                </a:cubicBezTo>
                <a:cubicBezTo>
                  <a:pt x="5158" y="2086"/>
                  <a:pt x="5158" y="2086"/>
                  <a:pt x="5158" y="2086"/>
                </a:cubicBezTo>
                <a:cubicBezTo>
                  <a:pt x="5131" y="2158"/>
                  <a:pt x="5131" y="2158"/>
                  <a:pt x="5131" y="2158"/>
                </a:cubicBezTo>
                <a:cubicBezTo>
                  <a:pt x="5118" y="2229"/>
                  <a:pt x="5118" y="2229"/>
                  <a:pt x="5118" y="2229"/>
                </a:cubicBezTo>
                <a:cubicBezTo>
                  <a:pt x="5035" y="2241"/>
                  <a:pt x="5035" y="2241"/>
                  <a:pt x="5035" y="2241"/>
                </a:cubicBezTo>
                <a:cubicBezTo>
                  <a:pt x="5102" y="2336"/>
                  <a:pt x="5029" y="2325"/>
                  <a:pt x="5009" y="2348"/>
                </a:cubicBezTo>
                <a:cubicBezTo>
                  <a:pt x="4963" y="2325"/>
                  <a:pt x="4959" y="2420"/>
                  <a:pt x="4913" y="2384"/>
                </a:cubicBezTo>
                <a:cubicBezTo>
                  <a:pt x="4873" y="2384"/>
                  <a:pt x="4873" y="2384"/>
                  <a:pt x="4873" y="2384"/>
                </a:cubicBezTo>
                <a:cubicBezTo>
                  <a:pt x="4820" y="2444"/>
                  <a:pt x="4820" y="2444"/>
                  <a:pt x="4820" y="2444"/>
                </a:cubicBezTo>
                <a:cubicBezTo>
                  <a:pt x="4810" y="2360"/>
                  <a:pt x="4810" y="2360"/>
                  <a:pt x="4810" y="2360"/>
                </a:cubicBezTo>
                <a:cubicBezTo>
                  <a:pt x="4777" y="2360"/>
                  <a:pt x="4777" y="2360"/>
                  <a:pt x="4777" y="2360"/>
                </a:cubicBezTo>
                <a:cubicBezTo>
                  <a:pt x="4777" y="2336"/>
                  <a:pt x="4777" y="2336"/>
                  <a:pt x="4777" y="2336"/>
                </a:cubicBezTo>
                <a:cubicBezTo>
                  <a:pt x="4707" y="2289"/>
                  <a:pt x="4707" y="2289"/>
                  <a:pt x="4707" y="2289"/>
                </a:cubicBezTo>
                <a:cubicBezTo>
                  <a:pt x="4707" y="2229"/>
                  <a:pt x="4707" y="2229"/>
                  <a:pt x="4707" y="2229"/>
                </a:cubicBezTo>
                <a:cubicBezTo>
                  <a:pt x="4648" y="2217"/>
                  <a:pt x="4648" y="2217"/>
                  <a:pt x="4648" y="2217"/>
                </a:cubicBezTo>
                <a:cubicBezTo>
                  <a:pt x="4635" y="2289"/>
                  <a:pt x="4635" y="2289"/>
                  <a:pt x="4635" y="2289"/>
                </a:cubicBezTo>
                <a:cubicBezTo>
                  <a:pt x="4591" y="2277"/>
                  <a:pt x="4591" y="2277"/>
                  <a:pt x="4591" y="2277"/>
                </a:cubicBezTo>
                <a:cubicBezTo>
                  <a:pt x="4621" y="2217"/>
                  <a:pt x="4621" y="2217"/>
                  <a:pt x="4621" y="2217"/>
                </a:cubicBezTo>
                <a:cubicBezTo>
                  <a:pt x="4598" y="2193"/>
                  <a:pt x="4575" y="2265"/>
                  <a:pt x="4558" y="2205"/>
                </a:cubicBezTo>
                <a:cubicBezTo>
                  <a:pt x="4621" y="2158"/>
                  <a:pt x="4621" y="2158"/>
                  <a:pt x="4621" y="2158"/>
                </a:cubicBezTo>
                <a:cubicBezTo>
                  <a:pt x="4674" y="2193"/>
                  <a:pt x="4674" y="2193"/>
                  <a:pt x="4674" y="2193"/>
                </a:cubicBezTo>
                <a:cubicBezTo>
                  <a:pt x="4721" y="2146"/>
                  <a:pt x="4741" y="2122"/>
                  <a:pt x="4744" y="2110"/>
                </a:cubicBezTo>
                <a:cubicBezTo>
                  <a:pt x="4810" y="2086"/>
                  <a:pt x="4810" y="2086"/>
                  <a:pt x="4810" y="2086"/>
                </a:cubicBezTo>
                <a:cubicBezTo>
                  <a:pt x="4810" y="1979"/>
                  <a:pt x="4810" y="1979"/>
                  <a:pt x="4810" y="1979"/>
                </a:cubicBezTo>
                <a:cubicBezTo>
                  <a:pt x="4777" y="1955"/>
                  <a:pt x="4777" y="1955"/>
                  <a:pt x="4777" y="1955"/>
                </a:cubicBezTo>
                <a:cubicBezTo>
                  <a:pt x="4797" y="1931"/>
                  <a:pt x="4797" y="1931"/>
                  <a:pt x="4797" y="1931"/>
                </a:cubicBezTo>
                <a:cubicBezTo>
                  <a:pt x="4803" y="1895"/>
                  <a:pt x="4807" y="1872"/>
                  <a:pt x="4810" y="1860"/>
                </a:cubicBezTo>
                <a:cubicBezTo>
                  <a:pt x="4886" y="1919"/>
                  <a:pt x="4886" y="1919"/>
                  <a:pt x="4886" y="1919"/>
                </a:cubicBezTo>
                <a:cubicBezTo>
                  <a:pt x="4823" y="1848"/>
                  <a:pt x="4823" y="1848"/>
                  <a:pt x="4823" y="1848"/>
                </a:cubicBezTo>
                <a:cubicBezTo>
                  <a:pt x="4863" y="1788"/>
                  <a:pt x="4863" y="1788"/>
                  <a:pt x="4863" y="1788"/>
                </a:cubicBezTo>
                <a:cubicBezTo>
                  <a:pt x="4860" y="1776"/>
                  <a:pt x="4860" y="1776"/>
                  <a:pt x="4860" y="1776"/>
                </a:cubicBezTo>
                <a:cubicBezTo>
                  <a:pt x="4797" y="1728"/>
                  <a:pt x="4797" y="1728"/>
                  <a:pt x="4797" y="1728"/>
                </a:cubicBezTo>
                <a:cubicBezTo>
                  <a:pt x="4668" y="1764"/>
                  <a:pt x="4668" y="1764"/>
                  <a:pt x="4668" y="1764"/>
                </a:cubicBezTo>
                <a:cubicBezTo>
                  <a:pt x="4658" y="1728"/>
                  <a:pt x="4684" y="1764"/>
                  <a:pt x="4674" y="1728"/>
                </a:cubicBezTo>
                <a:cubicBezTo>
                  <a:pt x="4638" y="1669"/>
                  <a:pt x="4618" y="1740"/>
                  <a:pt x="4585" y="1728"/>
                </a:cubicBezTo>
                <a:cubicBezTo>
                  <a:pt x="4572" y="1717"/>
                  <a:pt x="4572" y="1717"/>
                  <a:pt x="4572" y="1717"/>
                </a:cubicBezTo>
                <a:cubicBezTo>
                  <a:pt x="4585" y="1657"/>
                  <a:pt x="4585" y="1657"/>
                  <a:pt x="4585" y="1657"/>
                </a:cubicBezTo>
                <a:cubicBezTo>
                  <a:pt x="4648" y="1597"/>
                  <a:pt x="4648" y="1597"/>
                  <a:pt x="4648" y="1597"/>
                </a:cubicBezTo>
                <a:cubicBezTo>
                  <a:pt x="4635" y="1597"/>
                  <a:pt x="4635" y="1597"/>
                  <a:pt x="4635" y="1597"/>
                </a:cubicBezTo>
                <a:cubicBezTo>
                  <a:pt x="4545" y="1669"/>
                  <a:pt x="4545" y="1669"/>
                  <a:pt x="4545" y="1669"/>
                </a:cubicBezTo>
                <a:cubicBezTo>
                  <a:pt x="4403" y="1705"/>
                  <a:pt x="4403" y="1705"/>
                  <a:pt x="4403" y="1705"/>
                </a:cubicBezTo>
                <a:cubicBezTo>
                  <a:pt x="4353" y="1776"/>
                  <a:pt x="4353" y="1776"/>
                  <a:pt x="4353" y="1776"/>
                </a:cubicBezTo>
                <a:cubicBezTo>
                  <a:pt x="4273" y="1824"/>
                  <a:pt x="4273" y="1824"/>
                  <a:pt x="4273" y="1824"/>
                </a:cubicBezTo>
                <a:cubicBezTo>
                  <a:pt x="4303" y="1764"/>
                  <a:pt x="4273" y="1812"/>
                  <a:pt x="4273" y="1800"/>
                </a:cubicBezTo>
                <a:cubicBezTo>
                  <a:pt x="4273" y="1800"/>
                  <a:pt x="4323" y="1752"/>
                  <a:pt x="4307" y="1717"/>
                </a:cubicBezTo>
                <a:cubicBezTo>
                  <a:pt x="4260" y="1728"/>
                  <a:pt x="4260" y="1728"/>
                  <a:pt x="4260" y="1728"/>
                </a:cubicBezTo>
                <a:cubicBezTo>
                  <a:pt x="4240" y="1705"/>
                  <a:pt x="4260" y="1693"/>
                  <a:pt x="4263" y="1693"/>
                </a:cubicBezTo>
                <a:cubicBezTo>
                  <a:pt x="4217" y="1657"/>
                  <a:pt x="4217" y="1657"/>
                  <a:pt x="4217" y="1657"/>
                </a:cubicBezTo>
                <a:cubicBezTo>
                  <a:pt x="4263" y="1585"/>
                  <a:pt x="4263" y="1585"/>
                  <a:pt x="4263" y="1585"/>
                </a:cubicBezTo>
                <a:cubicBezTo>
                  <a:pt x="4326" y="1574"/>
                  <a:pt x="4326" y="1574"/>
                  <a:pt x="4326" y="1574"/>
                </a:cubicBezTo>
                <a:cubicBezTo>
                  <a:pt x="4313" y="1621"/>
                  <a:pt x="4313" y="1621"/>
                  <a:pt x="4313" y="1621"/>
                </a:cubicBezTo>
                <a:cubicBezTo>
                  <a:pt x="4310" y="1669"/>
                  <a:pt x="4363" y="1597"/>
                  <a:pt x="4366" y="1574"/>
                </a:cubicBezTo>
                <a:cubicBezTo>
                  <a:pt x="4403" y="1562"/>
                  <a:pt x="4403" y="1562"/>
                  <a:pt x="4403" y="1562"/>
                </a:cubicBezTo>
                <a:cubicBezTo>
                  <a:pt x="4366" y="1550"/>
                  <a:pt x="4366" y="1550"/>
                  <a:pt x="4366" y="1550"/>
                </a:cubicBezTo>
                <a:cubicBezTo>
                  <a:pt x="4376" y="1514"/>
                  <a:pt x="4376" y="1514"/>
                  <a:pt x="4376" y="1514"/>
                </a:cubicBezTo>
                <a:cubicBezTo>
                  <a:pt x="4456" y="1466"/>
                  <a:pt x="4456" y="1466"/>
                  <a:pt x="4456" y="1466"/>
                </a:cubicBezTo>
                <a:cubicBezTo>
                  <a:pt x="4479" y="1490"/>
                  <a:pt x="4479" y="1490"/>
                  <a:pt x="4479" y="1490"/>
                </a:cubicBezTo>
                <a:cubicBezTo>
                  <a:pt x="4545" y="1395"/>
                  <a:pt x="4545" y="1395"/>
                  <a:pt x="4545" y="1395"/>
                </a:cubicBezTo>
                <a:cubicBezTo>
                  <a:pt x="4512" y="1395"/>
                  <a:pt x="4512" y="1395"/>
                  <a:pt x="4512" y="1395"/>
                </a:cubicBezTo>
                <a:cubicBezTo>
                  <a:pt x="4462" y="1323"/>
                  <a:pt x="4462" y="1323"/>
                  <a:pt x="4462" y="1323"/>
                </a:cubicBezTo>
                <a:cubicBezTo>
                  <a:pt x="4479" y="1311"/>
                  <a:pt x="4479" y="1311"/>
                  <a:pt x="4479" y="1311"/>
                </a:cubicBezTo>
                <a:cubicBezTo>
                  <a:pt x="4462" y="1264"/>
                  <a:pt x="4462" y="1264"/>
                  <a:pt x="4462" y="1264"/>
                </a:cubicBezTo>
                <a:cubicBezTo>
                  <a:pt x="4485" y="1216"/>
                  <a:pt x="4505" y="1264"/>
                  <a:pt x="4538" y="1216"/>
                </a:cubicBezTo>
                <a:cubicBezTo>
                  <a:pt x="4512" y="1132"/>
                  <a:pt x="4562" y="1156"/>
                  <a:pt x="4572" y="1168"/>
                </a:cubicBezTo>
                <a:cubicBezTo>
                  <a:pt x="4502" y="1061"/>
                  <a:pt x="4502" y="1061"/>
                  <a:pt x="4502" y="1061"/>
                </a:cubicBezTo>
                <a:cubicBezTo>
                  <a:pt x="4582" y="1037"/>
                  <a:pt x="4582" y="1037"/>
                  <a:pt x="4582" y="1037"/>
                </a:cubicBezTo>
                <a:cubicBezTo>
                  <a:pt x="4558" y="989"/>
                  <a:pt x="4558" y="989"/>
                  <a:pt x="4558" y="989"/>
                </a:cubicBezTo>
                <a:cubicBezTo>
                  <a:pt x="4558" y="1001"/>
                  <a:pt x="4558" y="1001"/>
                  <a:pt x="4558" y="1001"/>
                </a:cubicBezTo>
                <a:cubicBezTo>
                  <a:pt x="4535" y="1013"/>
                  <a:pt x="4519" y="1013"/>
                  <a:pt x="4505" y="1013"/>
                </a:cubicBezTo>
                <a:cubicBezTo>
                  <a:pt x="4505" y="1013"/>
                  <a:pt x="4505" y="1013"/>
                  <a:pt x="4502" y="1013"/>
                </a:cubicBezTo>
                <a:cubicBezTo>
                  <a:pt x="4502" y="1025"/>
                  <a:pt x="4502" y="1025"/>
                  <a:pt x="4502" y="1025"/>
                </a:cubicBezTo>
                <a:cubicBezTo>
                  <a:pt x="4472" y="1025"/>
                  <a:pt x="4479" y="1037"/>
                  <a:pt x="4492" y="1037"/>
                </a:cubicBezTo>
                <a:cubicBezTo>
                  <a:pt x="4482" y="1061"/>
                  <a:pt x="4482" y="1061"/>
                  <a:pt x="4482" y="1061"/>
                </a:cubicBezTo>
                <a:cubicBezTo>
                  <a:pt x="4479" y="1037"/>
                  <a:pt x="4472" y="1025"/>
                  <a:pt x="4469" y="1013"/>
                </a:cubicBezTo>
                <a:cubicBezTo>
                  <a:pt x="4472" y="1013"/>
                  <a:pt x="4476" y="1013"/>
                  <a:pt x="4479" y="1001"/>
                </a:cubicBezTo>
                <a:cubicBezTo>
                  <a:pt x="4462" y="1001"/>
                  <a:pt x="4462" y="1001"/>
                  <a:pt x="4462" y="1001"/>
                </a:cubicBezTo>
                <a:cubicBezTo>
                  <a:pt x="4456" y="977"/>
                  <a:pt x="4459" y="989"/>
                  <a:pt x="4462" y="1001"/>
                </a:cubicBezTo>
                <a:cubicBezTo>
                  <a:pt x="4449" y="989"/>
                  <a:pt x="4449" y="989"/>
                  <a:pt x="4449" y="989"/>
                </a:cubicBezTo>
                <a:cubicBezTo>
                  <a:pt x="4409" y="1037"/>
                  <a:pt x="4409" y="1037"/>
                  <a:pt x="4409" y="1037"/>
                </a:cubicBezTo>
                <a:cubicBezTo>
                  <a:pt x="4416" y="1037"/>
                  <a:pt x="4416" y="1037"/>
                  <a:pt x="4416" y="1037"/>
                </a:cubicBezTo>
                <a:cubicBezTo>
                  <a:pt x="4366" y="1061"/>
                  <a:pt x="4366" y="1061"/>
                  <a:pt x="4366" y="1061"/>
                </a:cubicBezTo>
                <a:cubicBezTo>
                  <a:pt x="4300" y="1037"/>
                  <a:pt x="4300" y="1037"/>
                  <a:pt x="4300" y="1037"/>
                </a:cubicBezTo>
                <a:cubicBezTo>
                  <a:pt x="4320" y="966"/>
                  <a:pt x="4320" y="966"/>
                  <a:pt x="4320" y="966"/>
                </a:cubicBezTo>
                <a:cubicBezTo>
                  <a:pt x="4366" y="989"/>
                  <a:pt x="4366" y="989"/>
                  <a:pt x="4366" y="989"/>
                </a:cubicBezTo>
                <a:cubicBezTo>
                  <a:pt x="4376" y="930"/>
                  <a:pt x="4376" y="930"/>
                  <a:pt x="4376" y="930"/>
                </a:cubicBezTo>
                <a:cubicBezTo>
                  <a:pt x="4346" y="942"/>
                  <a:pt x="4346" y="942"/>
                  <a:pt x="4346" y="942"/>
                </a:cubicBezTo>
                <a:cubicBezTo>
                  <a:pt x="4346" y="918"/>
                  <a:pt x="4346" y="918"/>
                  <a:pt x="4346" y="918"/>
                </a:cubicBezTo>
                <a:cubicBezTo>
                  <a:pt x="4247" y="942"/>
                  <a:pt x="4290" y="870"/>
                  <a:pt x="4293" y="834"/>
                </a:cubicBezTo>
                <a:cubicBezTo>
                  <a:pt x="4366" y="763"/>
                  <a:pt x="4366" y="763"/>
                  <a:pt x="4366" y="763"/>
                </a:cubicBezTo>
                <a:cubicBezTo>
                  <a:pt x="4376" y="727"/>
                  <a:pt x="4376" y="727"/>
                  <a:pt x="4376" y="727"/>
                </a:cubicBezTo>
                <a:cubicBezTo>
                  <a:pt x="4293" y="787"/>
                  <a:pt x="4293" y="787"/>
                  <a:pt x="4293" y="787"/>
                </a:cubicBezTo>
                <a:cubicBezTo>
                  <a:pt x="4280" y="870"/>
                  <a:pt x="4280" y="870"/>
                  <a:pt x="4280" y="870"/>
                </a:cubicBezTo>
                <a:cubicBezTo>
                  <a:pt x="4240" y="834"/>
                  <a:pt x="4240" y="834"/>
                  <a:pt x="4240" y="834"/>
                </a:cubicBezTo>
                <a:cubicBezTo>
                  <a:pt x="4164" y="858"/>
                  <a:pt x="4164" y="858"/>
                  <a:pt x="4164" y="858"/>
                </a:cubicBezTo>
                <a:cubicBezTo>
                  <a:pt x="4181" y="882"/>
                  <a:pt x="4181" y="882"/>
                  <a:pt x="4181" y="882"/>
                </a:cubicBezTo>
                <a:cubicBezTo>
                  <a:pt x="4171" y="906"/>
                  <a:pt x="4171" y="906"/>
                  <a:pt x="4171" y="906"/>
                </a:cubicBezTo>
                <a:cubicBezTo>
                  <a:pt x="4138" y="882"/>
                  <a:pt x="4138" y="882"/>
                  <a:pt x="4138" y="882"/>
                </a:cubicBezTo>
                <a:cubicBezTo>
                  <a:pt x="4101" y="906"/>
                  <a:pt x="4101" y="906"/>
                  <a:pt x="4101" y="906"/>
                </a:cubicBezTo>
                <a:cubicBezTo>
                  <a:pt x="4114" y="942"/>
                  <a:pt x="4075" y="954"/>
                  <a:pt x="4055" y="954"/>
                </a:cubicBezTo>
                <a:cubicBezTo>
                  <a:pt x="4075" y="966"/>
                  <a:pt x="4075" y="966"/>
                  <a:pt x="4075" y="966"/>
                </a:cubicBezTo>
                <a:cubicBezTo>
                  <a:pt x="4061" y="989"/>
                  <a:pt x="4061" y="989"/>
                  <a:pt x="4061" y="989"/>
                </a:cubicBezTo>
                <a:cubicBezTo>
                  <a:pt x="4051" y="942"/>
                  <a:pt x="4045" y="966"/>
                  <a:pt x="4035" y="966"/>
                </a:cubicBezTo>
                <a:cubicBezTo>
                  <a:pt x="3926" y="1001"/>
                  <a:pt x="3879" y="1013"/>
                  <a:pt x="3866" y="1001"/>
                </a:cubicBezTo>
                <a:cubicBezTo>
                  <a:pt x="3849" y="1061"/>
                  <a:pt x="3849" y="1061"/>
                  <a:pt x="3849" y="1061"/>
                </a:cubicBezTo>
                <a:cubicBezTo>
                  <a:pt x="3806" y="1061"/>
                  <a:pt x="3806" y="1061"/>
                  <a:pt x="3806" y="1061"/>
                </a:cubicBezTo>
                <a:cubicBezTo>
                  <a:pt x="3786" y="1001"/>
                  <a:pt x="3786" y="1001"/>
                  <a:pt x="3786" y="1001"/>
                </a:cubicBezTo>
                <a:cubicBezTo>
                  <a:pt x="3783" y="1013"/>
                  <a:pt x="3780" y="1025"/>
                  <a:pt x="3777" y="1037"/>
                </a:cubicBezTo>
                <a:cubicBezTo>
                  <a:pt x="3727" y="1013"/>
                  <a:pt x="3717" y="1037"/>
                  <a:pt x="3714" y="1037"/>
                </a:cubicBezTo>
                <a:cubicBezTo>
                  <a:pt x="3714" y="1061"/>
                  <a:pt x="3714" y="1061"/>
                  <a:pt x="3714" y="1061"/>
                </a:cubicBezTo>
                <a:cubicBezTo>
                  <a:pt x="3578" y="1121"/>
                  <a:pt x="3578" y="1121"/>
                  <a:pt x="3578" y="1121"/>
                </a:cubicBezTo>
                <a:cubicBezTo>
                  <a:pt x="3558" y="1109"/>
                  <a:pt x="3558" y="1109"/>
                  <a:pt x="3558" y="1109"/>
                </a:cubicBezTo>
                <a:cubicBezTo>
                  <a:pt x="3568" y="1013"/>
                  <a:pt x="3568" y="1013"/>
                  <a:pt x="3568" y="1013"/>
                </a:cubicBezTo>
                <a:cubicBezTo>
                  <a:pt x="3558" y="989"/>
                  <a:pt x="3558" y="989"/>
                  <a:pt x="3558" y="989"/>
                </a:cubicBezTo>
                <a:cubicBezTo>
                  <a:pt x="3545" y="989"/>
                  <a:pt x="3545" y="989"/>
                  <a:pt x="3545" y="989"/>
                </a:cubicBezTo>
                <a:cubicBezTo>
                  <a:pt x="3571" y="1168"/>
                  <a:pt x="3548" y="1013"/>
                  <a:pt x="3535" y="1061"/>
                </a:cubicBezTo>
                <a:cubicBezTo>
                  <a:pt x="3475" y="1073"/>
                  <a:pt x="3475" y="1073"/>
                  <a:pt x="3475" y="1073"/>
                </a:cubicBezTo>
                <a:cubicBezTo>
                  <a:pt x="3313" y="1156"/>
                  <a:pt x="3299" y="1144"/>
                  <a:pt x="3323" y="1121"/>
                </a:cubicBezTo>
                <a:cubicBezTo>
                  <a:pt x="3084" y="1180"/>
                  <a:pt x="3084" y="1180"/>
                  <a:pt x="3084" y="1180"/>
                </a:cubicBezTo>
                <a:cubicBezTo>
                  <a:pt x="3064" y="1204"/>
                  <a:pt x="3064" y="1204"/>
                  <a:pt x="3064" y="1204"/>
                </a:cubicBezTo>
                <a:cubicBezTo>
                  <a:pt x="2955" y="1216"/>
                  <a:pt x="2955" y="1216"/>
                  <a:pt x="2955" y="1216"/>
                </a:cubicBezTo>
                <a:cubicBezTo>
                  <a:pt x="2948" y="1311"/>
                  <a:pt x="2948" y="1311"/>
                  <a:pt x="2948" y="1311"/>
                </a:cubicBezTo>
                <a:cubicBezTo>
                  <a:pt x="3084" y="1275"/>
                  <a:pt x="3084" y="1275"/>
                  <a:pt x="3084" y="1275"/>
                </a:cubicBezTo>
                <a:cubicBezTo>
                  <a:pt x="3160" y="1228"/>
                  <a:pt x="3160" y="1228"/>
                  <a:pt x="3160" y="1228"/>
                </a:cubicBezTo>
                <a:cubicBezTo>
                  <a:pt x="3187" y="1252"/>
                  <a:pt x="3187" y="1252"/>
                  <a:pt x="3187" y="1252"/>
                </a:cubicBezTo>
                <a:cubicBezTo>
                  <a:pt x="3203" y="1228"/>
                  <a:pt x="3203" y="1228"/>
                  <a:pt x="3203" y="1228"/>
                </a:cubicBezTo>
                <a:cubicBezTo>
                  <a:pt x="3429" y="1037"/>
                  <a:pt x="3250" y="1228"/>
                  <a:pt x="3276" y="1228"/>
                </a:cubicBezTo>
                <a:cubicBezTo>
                  <a:pt x="3296" y="1228"/>
                  <a:pt x="3296" y="1228"/>
                  <a:pt x="3296" y="1228"/>
                </a:cubicBezTo>
                <a:cubicBezTo>
                  <a:pt x="3329" y="1192"/>
                  <a:pt x="3329" y="1192"/>
                  <a:pt x="3329" y="1192"/>
                </a:cubicBezTo>
                <a:cubicBezTo>
                  <a:pt x="3362" y="1192"/>
                  <a:pt x="3362" y="1192"/>
                  <a:pt x="3362" y="1192"/>
                </a:cubicBezTo>
                <a:cubicBezTo>
                  <a:pt x="3422" y="1192"/>
                  <a:pt x="3422" y="1192"/>
                  <a:pt x="3422" y="1192"/>
                </a:cubicBezTo>
                <a:cubicBezTo>
                  <a:pt x="3386" y="1287"/>
                  <a:pt x="3386" y="1287"/>
                  <a:pt x="3386" y="1287"/>
                </a:cubicBezTo>
                <a:cubicBezTo>
                  <a:pt x="3233" y="1287"/>
                  <a:pt x="3402" y="1395"/>
                  <a:pt x="3309" y="1383"/>
                </a:cubicBezTo>
                <a:cubicBezTo>
                  <a:pt x="3296" y="1526"/>
                  <a:pt x="3296" y="1526"/>
                  <a:pt x="3296" y="1526"/>
                </a:cubicBezTo>
                <a:cubicBezTo>
                  <a:pt x="3256" y="1526"/>
                  <a:pt x="3256" y="1526"/>
                  <a:pt x="3256" y="1526"/>
                </a:cubicBezTo>
                <a:cubicBezTo>
                  <a:pt x="3237" y="1478"/>
                  <a:pt x="3237" y="1478"/>
                  <a:pt x="3237" y="1478"/>
                </a:cubicBezTo>
                <a:cubicBezTo>
                  <a:pt x="3256" y="1395"/>
                  <a:pt x="3256" y="1395"/>
                  <a:pt x="3256" y="1395"/>
                </a:cubicBezTo>
                <a:cubicBezTo>
                  <a:pt x="3290" y="1347"/>
                  <a:pt x="3290" y="1347"/>
                  <a:pt x="3290" y="1347"/>
                </a:cubicBezTo>
                <a:cubicBezTo>
                  <a:pt x="3243" y="1299"/>
                  <a:pt x="3280" y="1347"/>
                  <a:pt x="3276" y="1335"/>
                </a:cubicBezTo>
                <a:cubicBezTo>
                  <a:pt x="3223" y="1359"/>
                  <a:pt x="3223" y="1359"/>
                  <a:pt x="3223" y="1359"/>
                </a:cubicBezTo>
                <a:cubicBezTo>
                  <a:pt x="3160" y="1323"/>
                  <a:pt x="3160" y="1323"/>
                  <a:pt x="3160" y="1323"/>
                </a:cubicBezTo>
                <a:cubicBezTo>
                  <a:pt x="3114" y="1371"/>
                  <a:pt x="3114" y="1371"/>
                  <a:pt x="3114" y="1371"/>
                </a:cubicBezTo>
                <a:cubicBezTo>
                  <a:pt x="3071" y="1335"/>
                  <a:pt x="3071" y="1335"/>
                  <a:pt x="3071" y="1335"/>
                </a:cubicBezTo>
                <a:cubicBezTo>
                  <a:pt x="3058" y="1395"/>
                  <a:pt x="3058" y="1395"/>
                  <a:pt x="3058" y="1395"/>
                </a:cubicBezTo>
                <a:cubicBezTo>
                  <a:pt x="3018" y="1407"/>
                  <a:pt x="3018" y="1407"/>
                  <a:pt x="3018" y="1407"/>
                </a:cubicBezTo>
                <a:cubicBezTo>
                  <a:pt x="2985" y="1466"/>
                  <a:pt x="2985" y="1466"/>
                  <a:pt x="2985" y="1466"/>
                </a:cubicBezTo>
                <a:cubicBezTo>
                  <a:pt x="2918" y="1287"/>
                  <a:pt x="2952" y="1478"/>
                  <a:pt x="2915" y="1430"/>
                </a:cubicBezTo>
                <a:cubicBezTo>
                  <a:pt x="2922" y="1466"/>
                  <a:pt x="2922" y="1466"/>
                  <a:pt x="2922" y="1466"/>
                </a:cubicBezTo>
                <a:cubicBezTo>
                  <a:pt x="2882" y="1466"/>
                  <a:pt x="2882" y="1466"/>
                  <a:pt x="2882" y="1466"/>
                </a:cubicBezTo>
                <a:cubicBezTo>
                  <a:pt x="2865" y="1478"/>
                  <a:pt x="2865" y="1478"/>
                  <a:pt x="2865" y="1478"/>
                </a:cubicBezTo>
                <a:cubicBezTo>
                  <a:pt x="2826" y="1466"/>
                  <a:pt x="2826" y="1466"/>
                  <a:pt x="2826" y="1466"/>
                </a:cubicBezTo>
                <a:cubicBezTo>
                  <a:pt x="2819" y="1407"/>
                  <a:pt x="2819" y="1407"/>
                  <a:pt x="2819" y="1407"/>
                </a:cubicBezTo>
                <a:cubicBezTo>
                  <a:pt x="2806" y="1442"/>
                  <a:pt x="2806" y="1442"/>
                  <a:pt x="2806" y="1442"/>
                </a:cubicBezTo>
                <a:cubicBezTo>
                  <a:pt x="2763" y="1442"/>
                  <a:pt x="2763" y="1442"/>
                  <a:pt x="2763" y="1442"/>
                </a:cubicBezTo>
                <a:cubicBezTo>
                  <a:pt x="2786" y="1490"/>
                  <a:pt x="2743" y="1478"/>
                  <a:pt x="2740" y="1478"/>
                </a:cubicBezTo>
                <a:cubicBezTo>
                  <a:pt x="2710" y="1466"/>
                  <a:pt x="2710" y="1466"/>
                  <a:pt x="2710" y="1466"/>
                </a:cubicBezTo>
                <a:cubicBezTo>
                  <a:pt x="2740" y="1550"/>
                  <a:pt x="2663" y="1514"/>
                  <a:pt x="2647" y="1550"/>
                </a:cubicBezTo>
                <a:cubicBezTo>
                  <a:pt x="2637" y="1526"/>
                  <a:pt x="2637" y="1526"/>
                  <a:pt x="2637" y="1526"/>
                </a:cubicBezTo>
                <a:cubicBezTo>
                  <a:pt x="2643" y="1502"/>
                  <a:pt x="2643" y="1502"/>
                  <a:pt x="2643" y="1502"/>
                </a:cubicBezTo>
                <a:cubicBezTo>
                  <a:pt x="2587" y="1478"/>
                  <a:pt x="2587" y="1478"/>
                  <a:pt x="2587" y="1478"/>
                </a:cubicBezTo>
                <a:cubicBezTo>
                  <a:pt x="2594" y="1597"/>
                  <a:pt x="2594" y="1597"/>
                  <a:pt x="2594" y="1597"/>
                </a:cubicBezTo>
                <a:cubicBezTo>
                  <a:pt x="2567" y="1597"/>
                  <a:pt x="2567" y="1597"/>
                  <a:pt x="2567" y="1597"/>
                </a:cubicBezTo>
                <a:cubicBezTo>
                  <a:pt x="2484" y="1562"/>
                  <a:pt x="2484" y="1562"/>
                  <a:pt x="2484" y="1562"/>
                </a:cubicBezTo>
                <a:cubicBezTo>
                  <a:pt x="2481" y="1597"/>
                  <a:pt x="2478" y="1621"/>
                  <a:pt x="2471" y="1633"/>
                </a:cubicBezTo>
                <a:cubicBezTo>
                  <a:pt x="2491" y="1657"/>
                  <a:pt x="2491" y="1657"/>
                  <a:pt x="2491" y="1657"/>
                </a:cubicBezTo>
                <a:cubicBezTo>
                  <a:pt x="2567" y="1621"/>
                  <a:pt x="2567" y="1621"/>
                  <a:pt x="2567" y="1621"/>
                </a:cubicBezTo>
                <a:cubicBezTo>
                  <a:pt x="2567" y="1633"/>
                  <a:pt x="2567" y="1633"/>
                  <a:pt x="2567" y="1633"/>
                </a:cubicBezTo>
                <a:cubicBezTo>
                  <a:pt x="2703" y="1574"/>
                  <a:pt x="2703" y="1574"/>
                  <a:pt x="2703" y="1574"/>
                </a:cubicBezTo>
                <a:cubicBezTo>
                  <a:pt x="2763" y="1597"/>
                  <a:pt x="2763" y="1597"/>
                  <a:pt x="2763" y="1597"/>
                </a:cubicBezTo>
                <a:cubicBezTo>
                  <a:pt x="2846" y="1490"/>
                  <a:pt x="2769" y="1562"/>
                  <a:pt x="2773" y="1550"/>
                </a:cubicBezTo>
                <a:cubicBezTo>
                  <a:pt x="2806" y="1490"/>
                  <a:pt x="2806" y="1490"/>
                  <a:pt x="2806" y="1490"/>
                </a:cubicBezTo>
                <a:cubicBezTo>
                  <a:pt x="2819" y="1550"/>
                  <a:pt x="2819" y="1550"/>
                  <a:pt x="2819" y="1550"/>
                </a:cubicBezTo>
                <a:cubicBezTo>
                  <a:pt x="2909" y="1550"/>
                  <a:pt x="2909" y="1550"/>
                  <a:pt x="2909" y="1550"/>
                </a:cubicBezTo>
                <a:cubicBezTo>
                  <a:pt x="2922" y="1597"/>
                  <a:pt x="2922" y="1597"/>
                  <a:pt x="2922" y="1597"/>
                </a:cubicBezTo>
                <a:cubicBezTo>
                  <a:pt x="2948" y="1562"/>
                  <a:pt x="2948" y="1562"/>
                  <a:pt x="2948" y="1562"/>
                </a:cubicBezTo>
                <a:cubicBezTo>
                  <a:pt x="2978" y="1585"/>
                  <a:pt x="2978" y="1585"/>
                  <a:pt x="2978" y="1585"/>
                </a:cubicBezTo>
                <a:cubicBezTo>
                  <a:pt x="2978" y="1550"/>
                  <a:pt x="2978" y="1550"/>
                  <a:pt x="2978" y="1550"/>
                </a:cubicBezTo>
                <a:cubicBezTo>
                  <a:pt x="2962" y="1526"/>
                  <a:pt x="2962" y="1526"/>
                  <a:pt x="2962" y="1526"/>
                </a:cubicBezTo>
                <a:cubicBezTo>
                  <a:pt x="3001" y="1490"/>
                  <a:pt x="3001" y="1490"/>
                  <a:pt x="3001" y="1490"/>
                </a:cubicBezTo>
                <a:cubicBezTo>
                  <a:pt x="3051" y="1526"/>
                  <a:pt x="3051" y="1526"/>
                  <a:pt x="3051" y="1526"/>
                </a:cubicBezTo>
                <a:cubicBezTo>
                  <a:pt x="3134" y="1526"/>
                  <a:pt x="3134" y="1526"/>
                  <a:pt x="3134" y="1526"/>
                </a:cubicBezTo>
                <a:cubicBezTo>
                  <a:pt x="3140" y="1502"/>
                  <a:pt x="3140" y="1502"/>
                  <a:pt x="3140" y="1502"/>
                </a:cubicBezTo>
                <a:cubicBezTo>
                  <a:pt x="3150" y="1514"/>
                  <a:pt x="3150" y="1514"/>
                  <a:pt x="3150" y="1514"/>
                </a:cubicBezTo>
                <a:cubicBezTo>
                  <a:pt x="3117" y="1478"/>
                  <a:pt x="3164" y="1490"/>
                  <a:pt x="3174" y="1478"/>
                </a:cubicBezTo>
                <a:cubicBezTo>
                  <a:pt x="3177" y="1478"/>
                  <a:pt x="3197" y="1454"/>
                  <a:pt x="3207" y="1442"/>
                </a:cubicBezTo>
                <a:cubicBezTo>
                  <a:pt x="3223" y="1466"/>
                  <a:pt x="3223" y="1466"/>
                  <a:pt x="3223" y="1466"/>
                </a:cubicBezTo>
                <a:cubicBezTo>
                  <a:pt x="3227" y="1478"/>
                  <a:pt x="3227" y="1478"/>
                  <a:pt x="3227" y="1478"/>
                </a:cubicBezTo>
                <a:cubicBezTo>
                  <a:pt x="3217" y="1526"/>
                  <a:pt x="3217" y="1526"/>
                  <a:pt x="3217" y="1526"/>
                </a:cubicBezTo>
                <a:cubicBezTo>
                  <a:pt x="3256" y="1550"/>
                  <a:pt x="3256" y="1550"/>
                  <a:pt x="3256" y="1550"/>
                </a:cubicBezTo>
                <a:cubicBezTo>
                  <a:pt x="3243" y="1574"/>
                  <a:pt x="3243" y="1574"/>
                  <a:pt x="3243" y="1574"/>
                </a:cubicBezTo>
                <a:cubicBezTo>
                  <a:pt x="3250" y="1705"/>
                  <a:pt x="3250" y="1705"/>
                  <a:pt x="3250" y="1705"/>
                </a:cubicBezTo>
                <a:cubicBezTo>
                  <a:pt x="3154" y="1728"/>
                  <a:pt x="3154" y="1728"/>
                  <a:pt x="3154" y="1728"/>
                </a:cubicBezTo>
                <a:cubicBezTo>
                  <a:pt x="3104" y="1705"/>
                  <a:pt x="3104" y="1705"/>
                  <a:pt x="3104" y="1705"/>
                </a:cubicBezTo>
                <a:cubicBezTo>
                  <a:pt x="3091" y="1717"/>
                  <a:pt x="3081" y="1728"/>
                  <a:pt x="3074" y="1740"/>
                </a:cubicBezTo>
                <a:cubicBezTo>
                  <a:pt x="3074" y="1740"/>
                  <a:pt x="3074" y="1728"/>
                  <a:pt x="3071" y="1728"/>
                </a:cubicBezTo>
                <a:cubicBezTo>
                  <a:pt x="3024" y="1693"/>
                  <a:pt x="3024" y="1693"/>
                  <a:pt x="3024" y="1693"/>
                </a:cubicBezTo>
                <a:cubicBezTo>
                  <a:pt x="3044" y="1669"/>
                  <a:pt x="3044" y="1669"/>
                  <a:pt x="3044" y="1669"/>
                </a:cubicBezTo>
                <a:cubicBezTo>
                  <a:pt x="3084" y="1693"/>
                  <a:pt x="3084" y="1693"/>
                  <a:pt x="3084" y="1693"/>
                </a:cubicBezTo>
                <a:cubicBezTo>
                  <a:pt x="3077" y="1681"/>
                  <a:pt x="3104" y="1693"/>
                  <a:pt x="3101" y="1669"/>
                </a:cubicBezTo>
                <a:cubicBezTo>
                  <a:pt x="3217" y="1621"/>
                  <a:pt x="3217" y="1621"/>
                  <a:pt x="3217" y="1621"/>
                </a:cubicBezTo>
                <a:cubicBezTo>
                  <a:pt x="3223" y="1562"/>
                  <a:pt x="3223" y="1562"/>
                  <a:pt x="3223" y="1562"/>
                </a:cubicBezTo>
                <a:cubicBezTo>
                  <a:pt x="3134" y="1585"/>
                  <a:pt x="3134" y="1585"/>
                  <a:pt x="3134" y="1585"/>
                </a:cubicBezTo>
                <a:cubicBezTo>
                  <a:pt x="3114" y="1645"/>
                  <a:pt x="3114" y="1645"/>
                  <a:pt x="3114" y="1645"/>
                </a:cubicBezTo>
                <a:cubicBezTo>
                  <a:pt x="3101" y="1621"/>
                  <a:pt x="3101" y="1621"/>
                  <a:pt x="3101" y="1621"/>
                </a:cubicBezTo>
                <a:cubicBezTo>
                  <a:pt x="2902" y="1669"/>
                  <a:pt x="2902" y="1669"/>
                  <a:pt x="2902" y="1669"/>
                </a:cubicBezTo>
                <a:cubicBezTo>
                  <a:pt x="2885" y="1705"/>
                  <a:pt x="2885" y="1705"/>
                  <a:pt x="2885" y="1705"/>
                </a:cubicBezTo>
                <a:cubicBezTo>
                  <a:pt x="2922" y="1752"/>
                  <a:pt x="2922" y="1752"/>
                  <a:pt x="2922" y="1752"/>
                </a:cubicBezTo>
                <a:cubicBezTo>
                  <a:pt x="2915" y="1752"/>
                  <a:pt x="2915" y="1752"/>
                  <a:pt x="2915" y="1752"/>
                </a:cubicBezTo>
                <a:cubicBezTo>
                  <a:pt x="2779" y="1740"/>
                  <a:pt x="2892" y="1728"/>
                  <a:pt x="2875" y="1728"/>
                </a:cubicBezTo>
                <a:cubicBezTo>
                  <a:pt x="2852" y="1681"/>
                  <a:pt x="2852" y="1681"/>
                  <a:pt x="2852" y="1681"/>
                </a:cubicBezTo>
                <a:cubicBezTo>
                  <a:pt x="2832" y="1681"/>
                  <a:pt x="2832" y="1681"/>
                  <a:pt x="2832" y="1681"/>
                </a:cubicBezTo>
                <a:cubicBezTo>
                  <a:pt x="2826" y="1705"/>
                  <a:pt x="2826" y="1705"/>
                  <a:pt x="2826" y="1705"/>
                </a:cubicBezTo>
                <a:cubicBezTo>
                  <a:pt x="2819" y="1728"/>
                  <a:pt x="2819" y="1728"/>
                  <a:pt x="2819" y="1728"/>
                </a:cubicBezTo>
                <a:cubicBezTo>
                  <a:pt x="2806" y="1705"/>
                  <a:pt x="2806" y="1705"/>
                  <a:pt x="2806" y="1705"/>
                </a:cubicBezTo>
                <a:cubicBezTo>
                  <a:pt x="2779" y="1728"/>
                  <a:pt x="2779" y="1728"/>
                  <a:pt x="2779" y="1728"/>
                </a:cubicBezTo>
                <a:cubicBezTo>
                  <a:pt x="2773" y="1574"/>
                  <a:pt x="2730" y="1752"/>
                  <a:pt x="2730" y="1657"/>
                </a:cubicBezTo>
                <a:cubicBezTo>
                  <a:pt x="2703" y="1669"/>
                  <a:pt x="2703" y="1669"/>
                  <a:pt x="2703" y="1669"/>
                </a:cubicBezTo>
                <a:cubicBezTo>
                  <a:pt x="2723" y="1693"/>
                  <a:pt x="2723" y="1693"/>
                  <a:pt x="2723" y="1693"/>
                </a:cubicBezTo>
                <a:cubicBezTo>
                  <a:pt x="2703" y="1752"/>
                  <a:pt x="2703" y="1752"/>
                  <a:pt x="2703" y="1752"/>
                </a:cubicBezTo>
                <a:cubicBezTo>
                  <a:pt x="2670" y="1752"/>
                  <a:pt x="2670" y="1752"/>
                  <a:pt x="2670" y="1752"/>
                </a:cubicBezTo>
                <a:cubicBezTo>
                  <a:pt x="2643" y="1800"/>
                  <a:pt x="2643" y="1800"/>
                  <a:pt x="2643" y="1800"/>
                </a:cubicBezTo>
                <a:cubicBezTo>
                  <a:pt x="2627" y="1752"/>
                  <a:pt x="2627" y="1752"/>
                  <a:pt x="2627" y="1752"/>
                </a:cubicBezTo>
                <a:cubicBezTo>
                  <a:pt x="2607" y="1764"/>
                  <a:pt x="2594" y="1764"/>
                  <a:pt x="2581" y="1764"/>
                </a:cubicBezTo>
                <a:cubicBezTo>
                  <a:pt x="2587" y="1812"/>
                  <a:pt x="2587" y="1812"/>
                  <a:pt x="2587" y="1812"/>
                </a:cubicBezTo>
                <a:cubicBezTo>
                  <a:pt x="2521" y="1824"/>
                  <a:pt x="2521" y="1824"/>
                  <a:pt x="2521" y="1824"/>
                </a:cubicBezTo>
                <a:cubicBezTo>
                  <a:pt x="2511" y="1812"/>
                  <a:pt x="2511" y="1812"/>
                  <a:pt x="2511" y="1812"/>
                </a:cubicBezTo>
                <a:cubicBezTo>
                  <a:pt x="2541" y="1800"/>
                  <a:pt x="2541" y="1800"/>
                  <a:pt x="2541" y="1800"/>
                </a:cubicBezTo>
                <a:cubicBezTo>
                  <a:pt x="2504" y="1752"/>
                  <a:pt x="2504" y="1752"/>
                  <a:pt x="2504" y="1752"/>
                </a:cubicBezTo>
                <a:cubicBezTo>
                  <a:pt x="2511" y="1740"/>
                  <a:pt x="2511" y="1740"/>
                  <a:pt x="2511" y="1740"/>
                </a:cubicBezTo>
                <a:cubicBezTo>
                  <a:pt x="2501" y="1740"/>
                  <a:pt x="2491" y="1717"/>
                  <a:pt x="2478" y="1728"/>
                </a:cubicBezTo>
                <a:cubicBezTo>
                  <a:pt x="2352" y="1764"/>
                  <a:pt x="2352" y="1764"/>
                  <a:pt x="2352" y="1764"/>
                </a:cubicBezTo>
                <a:cubicBezTo>
                  <a:pt x="2425" y="1824"/>
                  <a:pt x="2425" y="1824"/>
                  <a:pt x="2425" y="1824"/>
                </a:cubicBezTo>
                <a:cubicBezTo>
                  <a:pt x="2405" y="1812"/>
                  <a:pt x="2402" y="1836"/>
                  <a:pt x="2388" y="1848"/>
                </a:cubicBezTo>
                <a:cubicBezTo>
                  <a:pt x="2375" y="1824"/>
                  <a:pt x="2375" y="1824"/>
                  <a:pt x="2375" y="1824"/>
                </a:cubicBezTo>
                <a:cubicBezTo>
                  <a:pt x="2263" y="1860"/>
                  <a:pt x="2263" y="1860"/>
                  <a:pt x="2263" y="1860"/>
                </a:cubicBezTo>
                <a:cubicBezTo>
                  <a:pt x="2229" y="1705"/>
                  <a:pt x="2216" y="1752"/>
                  <a:pt x="2219" y="1776"/>
                </a:cubicBezTo>
                <a:cubicBezTo>
                  <a:pt x="2123" y="1812"/>
                  <a:pt x="2123" y="1812"/>
                  <a:pt x="2123" y="1812"/>
                </a:cubicBezTo>
                <a:cubicBezTo>
                  <a:pt x="2001" y="1824"/>
                  <a:pt x="2001" y="1824"/>
                  <a:pt x="2001" y="1824"/>
                </a:cubicBezTo>
                <a:cubicBezTo>
                  <a:pt x="1944" y="1860"/>
                  <a:pt x="1944" y="1860"/>
                  <a:pt x="1944" y="1860"/>
                </a:cubicBezTo>
                <a:cubicBezTo>
                  <a:pt x="1961" y="1919"/>
                  <a:pt x="1961" y="1919"/>
                  <a:pt x="1961" y="1919"/>
                </a:cubicBezTo>
                <a:cubicBezTo>
                  <a:pt x="1944" y="1919"/>
                  <a:pt x="1944" y="1919"/>
                  <a:pt x="1944" y="1919"/>
                </a:cubicBezTo>
                <a:cubicBezTo>
                  <a:pt x="1921" y="1907"/>
                  <a:pt x="1921" y="1907"/>
                  <a:pt x="1921" y="1907"/>
                </a:cubicBezTo>
                <a:cubicBezTo>
                  <a:pt x="1921" y="1872"/>
                  <a:pt x="1921" y="1872"/>
                  <a:pt x="1921" y="1872"/>
                </a:cubicBezTo>
                <a:cubicBezTo>
                  <a:pt x="1872" y="1872"/>
                  <a:pt x="1872" y="1872"/>
                  <a:pt x="1872" y="1872"/>
                </a:cubicBezTo>
                <a:cubicBezTo>
                  <a:pt x="1862" y="1836"/>
                  <a:pt x="1782" y="1824"/>
                  <a:pt x="1789" y="1872"/>
                </a:cubicBezTo>
                <a:cubicBezTo>
                  <a:pt x="1769" y="1848"/>
                  <a:pt x="1769" y="1848"/>
                  <a:pt x="1769" y="1848"/>
                </a:cubicBezTo>
                <a:cubicBezTo>
                  <a:pt x="1716" y="1872"/>
                  <a:pt x="1716" y="1872"/>
                  <a:pt x="1716" y="1872"/>
                </a:cubicBezTo>
                <a:cubicBezTo>
                  <a:pt x="1872" y="1907"/>
                  <a:pt x="1872" y="1907"/>
                  <a:pt x="1872" y="1907"/>
                </a:cubicBezTo>
                <a:cubicBezTo>
                  <a:pt x="1885" y="1955"/>
                  <a:pt x="1885" y="1955"/>
                  <a:pt x="1885" y="1955"/>
                </a:cubicBezTo>
                <a:cubicBezTo>
                  <a:pt x="1872" y="2026"/>
                  <a:pt x="1872" y="2026"/>
                  <a:pt x="1872" y="2026"/>
                </a:cubicBezTo>
                <a:cubicBezTo>
                  <a:pt x="1769" y="2062"/>
                  <a:pt x="1769" y="2062"/>
                  <a:pt x="1769" y="2062"/>
                </a:cubicBezTo>
                <a:cubicBezTo>
                  <a:pt x="1686" y="2098"/>
                  <a:pt x="1686" y="2098"/>
                  <a:pt x="1686" y="2098"/>
                </a:cubicBezTo>
                <a:cubicBezTo>
                  <a:pt x="1600" y="2050"/>
                  <a:pt x="1600" y="2050"/>
                  <a:pt x="1600" y="2050"/>
                </a:cubicBezTo>
                <a:cubicBezTo>
                  <a:pt x="1580" y="1967"/>
                  <a:pt x="1580" y="1967"/>
                  <a:pt x="1580" y="1967"/>
                </a:cubicBezTo>
                <a:cubicBezTo>
                  <a:pt x="1517" y="1955"/>
                  <a:pt x="1517" y="1955"/>
                  <a:pt x="1517" y="1955"/>
                </a:cubicBezTo>
                <a:cubicBezTo>
                  <a:pt x="1487" y="1991"/>
                  <a:pt x="1487" y="1991"/>
                  <a:pt x="1487" y="1991"/>
                </a:cubicBezTo>
                <a:cubicBezTo>
                  <a:pt x="1464" y="1907"/>
                  <a:pt x="1484" y="1979"/>
                  <a:pt x="1467" y="1967"/>
                </a:cubicBezTo>
                <a:cubicBezTo>
                  <a:pt x="1454" y="1919"/>
                  <a:pt x="1454" y="1919"/>
                  <a:pt x="1454" y="1919"/>
                </a:cubicBezTo>
                <a:cubicBezTo>
                  <a:pt x="1381" y="1991"/>
                  <a:pt x="1391" y="1895"/>
                  <a:pt x="1351" y="1955"/>
                </a:cubicBezTo>
                <a:cubicBezTo>
                  <a:pt x="1381" y="2003"/>
                  <a:pt x="1381" y="2003"/>
                  <a:pt x="1381" y="2003"/>
                </a:cubicBezTo>
                <a:cubicBezTo>
                  <a:pt x="1381" y="2050"/>
                  <a:pt x="1381" y="2050"/>
                  <a:pt x="1381" y="2050"/>
                </a:cubicBezTo>
                <a:cubicBezTo>
                  <a:pt x="1428" y="2146"/>
                  <a:pt x="1428" y="2146"/>
                  <a:pt x="1428" y="2146"/>
                </a:cubicBezTo>
                <a:cubicBezTo>
                  <a:pt x="1414" y="2158"/>
                  <a:pt x="1414" y="2158"/>
                  <a:pt x="1414" y="2158"/>
                </a:cubicBezTo>
                <a:cubicBezTo>
                  <a:pt x="1381" y="2193"/>
                  <a:pt x="1381" y="2193"/>
                  <a:pt x="1381" y="2193"/>
                </a:cubicBezTo>
                <a:cubicBezTo>
                  <a:pt x="1361" y="2181"/>
                  <a:pt x="1348" y="2170"/>
                  <a:pt x="1338" y="2170"/>
                </a:cubicBezTo>
                <a:cubicBezTo>
                  <a:pt x="1338" y="2170"/>
                  <a:pt x="1342" y="2158"/>
                  <a:pt x="1342" y="2158"/>
                </a:cubicBezTo>
                <a:cubicBezTo>
                  <a:pt x="1272" y="2158"/>
                  <a:pt x="1272" y="2158"/>
                  <a:pt x="1272" y="2158"/>
                </a:cubicBezTo>
                <a:cubicBezTo>
                  <a:pt x="1312" y="2229"/>
                  <a:pt x="1312" y="2229"/>
                  <a:pt x="1312" y="2229"/>
                </a:cubicBezTo>
                <a:cubicBezTo>
                  <a:pt x="1298" y="2241"/>
                  <a:pt x="1285" y="2253"/>
                  <a:pt x="1279" y="2265"/>
                </a:cubicBezTo>
                <a:cubicBezTo>
                  <a:pt x="1365" y="2289"/>
                  <a:pt x="1365" y="2289"/>
                  <a:pt x="1365" y="2289"/>
                </a:cubicBezTo>
                <a:cubicBezTo>
                  <a:pt x="1461" y="2336"/>
                  <a:pt x="1461" y="2336"/>
                  <a:pt x="1461" y="2336"/>
                </a:cubicBezTo>
                <a:cubicBezTo>
                  <a:pt x="1454" y="2372"/>
                  <a:pt x="1454" y="2372"/>
                  <a:pt x="1454" y="2372"/>
                </a:cubicBezTo>
                <a:cubicBezTo>
                  <a:pt x="1487" y="2360"/>
                  <a:pt x="1487" y="2360"/>
                  <a:pt x="1487" y="2360"/>
                </a:cubicBezTo>
                <a:cubicBezTo>
                  <a:pt x="1487" y="2313"/>
                  <a:pt x="1487" y="2313"/>
                  <a:pt x="1487" y="2313"/>
                </a:cubicBezTo>
                <a:cubicBezTo>
                  <a:pt x="1501" y="2313"/>
                  <a:pt x="1507" y="2313"/>
                  <a:pt x="1514" y="2301"/>
                </a:cubicBezTo>
                <a:cubicBezTo>
                  <a:pt x="1514" y="2301"/>
                  <a:pt x="1517" y="2313"/>
                  <a:pt x="1517" y="2313"/>
                </a:cubicBezTo>
                <a:cubicBezTo>
                  <a:pt x="1600" y="2336"/>
                  <a:pt x="1600" y="2336"/>
                  <a:pt x="1600" y="2336"/>
                </a:cubicBezTo>
                <a:cubicBezTo>
                  <a:pt x="1653" y="2313"/>
                  <a:pt x="1653" y="2313"/>
                  <a:pt x="1653" y="2313"/>
                </a:cubicBezTo>
                <a:cubicBezTo>
                  <a:pt x="1660" y="2325"/>
                  <a:pt x="1660" y="2325"/>
                  <a:pt x="1660" y="2325"/>
                </a:cubicBezTo>
                <a:cubicBezTo>
                  <a:pt x="1673" y="2289"/>
                  <a:pt x="1673" y="2289"/>
                  <a:pt x="1673" y="2289"/>
                </a:cubicBezTo>
                <a:cubicBezTo>
                  <a:pt x="1683" y="2313"/>
                  <a:pt x="1683" y="2313"/>
                  <a:pt x="1683" y="2313"/>
                </a:cubicBezTo>
                <a:cubicBezTo>
                  <a:pt x="1723" y="2229"/>
                  <a:pt x="1723" y="2229"/>
                  <a:pt x="1723" y="2229"/>
                </a:cubicBezTo>
                <a:cubicBezTo>
                  <a:pt x="1742" y="2313"/>
                  <a:pt x="1706" y="2217"/>
                  <a:pt x="1716" y="2277"/>
                </a:cubicBezTo>
                <a:cubicBezTo>
                  <a:pt x="1726" y="2277"/>
                  <a:pt x="1732" y="2289"/>
                  <a:pt x="1739" y="2289"/>
                </a:cubicBezTo>
                <a:cubicBezTo>
                  <a:pt x="1739" y="2289"/>
                  <a:pt x="1739" y="2289"/>
                  <a:pt x="1742" y="2289"/>
                </a:cubicBezTo>
                <a:cubicBezTo>
                  <a:pt x="1789" y="2265"/>
                  <a:pt x="1789" y="2265"/>
                  <a:pt x="1789" y="2265"/>
                </a:cubicBezTo>
                <a:cubicBezTo>
                  <a:pt x="1789" y="2229"/>
                  <a:pt x="1789" y="2229"/>
                  <a:pt x="1789" y="2229"/>
                </a:cubicBezTo>
                <a:cubicBezTo>
                  <a:pt x="1795" y="2217"/>
                  <a:pt x="1795" y="2217"/>
                  <a:pt x="1795" y="2217"/>
                </a:cubicBezTo>
                <a:cubicBezTo>
                  <a:pt x="1858" y="2241"/>
                  <a:pt x="1858" y="2241"/>
                  <a:pt x="1858" y="2241"/>
                </a:cubicBezTo>
                <a:cubicBezTo>
                  <a:pt x="1878" y="2229"/>
                  <a:pt x="1878" y="2229"/>
                  <a:pt x="1878" y="2229"/>
                </a:cubicBezTo>
                <a:cubicBezTo>
                  <a:pt x="1994" y="2193"/>
                  <a:pt x="1994" y="2193"/>
                  <a:pt x="1994" y="2193"/>
                </a:cubicBezTo>
                <a:cubicBezTo>
                  <a:pt x="1988" y="2217"/>
                  <a:pt x="1968" y="2253"/>
                  <a:pt x="1944" y="2253"/>
                </a:cubicBezTo>
                <a:cubicBezTo>
                  <a:pt x="1944" y="2289"/>
                  <a:pt x="1944" y="2289"/>
                  <a:pt x="1944" y="2289"/>
                </a:cubicBezTo>
                <a:cubicBezTo>
                  <a:pt x="1954" y="2348"/>
                  <a:pt x="1954" y="2348"/>
                  <a:pt x="1954" y="2348"/>
                </a:cubicBezTo>
                <a:cubicBezTo>
                  <a:pt x="1944" y="2360"/>
                  <a:pt x="1905" y="2372"/>
                  <a:pt x="1898" y="2408"/>
                </a:cubicBezTo>
                <a:cubicBezTo>
                  <a:pt x="1925" y="2384"/>
                  <a:pt x="1938" y="2372"/>
                  <a:pt x="1944" y="2360"/>
                </a:cubicBezTo>
                <a:cubicBezTo>
                  <a:pt x="1938" y="2372"/>
                  <a:pt x="1928" y="2396"/>
                  <a:pt x="1954" y="2396"/>
                </a:cubicBezTo>
                <a:cubicBezTo>
                  <a:pt x="1974" y="2372"/>
                  <a:pt x="1974" y="2372"/>
                  <a:pt x="1974" y="2372"/>
                </a:cubicBezTo>
                <a:cubicBezTo>
                  <a:pt x="1994" y="2384"/>
                  <a:pt x="1994" y="2384"/>
                  <a:pt x="1994" y="2384"/>
                </a:cubicBezTo>
                <a:cubicBezTo>
                  <a:pt x="2024" y="2325"/>
                  <a:pt x="2024" y="2325"/>
                  <a:pt x="2024" y="2325"/>
                </a:cubicBezTo>
                <a:cubicBezTo>
                  <a:pt x="2110" y="2325"/>
                  <a:pt x="2110" y="2325"/>
                  <a:pt x="2110" y="2325"/>
                </a:cubicBezTo>
                <a:cubicBezTo>
                  <a:pt x="2130" y="2384"/>
                  <a:pt x="2130" y="2384"/>
                  <a:pt x="2130" y="2384"/>
                </a:cubicBezTo>
                <a:cubicBezTo>
                  <a:pt x="2239" y="2325"/>
                  <a:pt x="2239" y="2325"/>
                  <a:pt x="2239" y="2325"/>
                </a:cubicBezTo>
                <a:cubicBezTo>
                  <a:pt x="2296" y="2360"/>
                  <a:pt x="2296" y="2360"/>
                  <a:pt x="2296" y="2360"/>
                </a:cubicBezTo>
                <a:cubicBezTo>
                  <a:pt x="2302" y="2313"/>
                  <a:pt x="2302" y="2313"/>
                  <a:pt x="2302" y="2313"/>
                </a:cubicBezTo>
                <a:cubicBezTo>
                  <a:pt x="2355" y="2336"/>
                  <a:pt x="2355" y="2336"/>
                  <a:pt x="2355" y="2336"/>
                </a:cubicBezTo>
                <a:cubicBezTo>
                  <a:pt x="2378" y="2313"/>
                  <a:pt x="2388" y="2289"/>
                  <a:pt x="2395" y="2289"/>
                </a:cubicBezTo>
                <a:cubicBezTo>
                  <a:pt x="2431" y="2277"/>
                  <a:pt x="2458" y="2277"/>
                  <a:pt x="2475" y="2277"/>
                </a:cubicBezTo>
                <a:cubicBezTo>
                  <a:pt x="2478" y="2241"/>
                  <a:pt x="2478" y="2241"/>
                  <a:pt x="2478" y="2241"/>
                </a:cubicBezTo>
                <a:cubicBezTo>
                  <a:pt x="2567" y="2253"/>
                  <a:pt x="2567" y="2253"/>
                  <a:pt x="2567" y="2253"/>
                </a:cubicBezTo>
                <a:cubicBezTo>
                  <a:pt x="2561" y="2325"/>
                  <a:pt x="2561" y="2325"/>
                  <a:pt x="2561" y="2325"/>
                </a:cubicBezTo>
                <a:cubicBezTo>
                  <a:pt x="2643" y="2289"/>
                  <a:pt x="2643" y="2289"/>
                  <a:pt x="2643" y="2289"/>
                </a:cubicBezTo>
                <a:cubicBezTo>
                  <a:pt x="2720" y="2313"/>
                  <a:pt x="2637" y="2348"/>
                  <a:pt x="2643" y="2372"/>
                </a:cubicBezTo>
                <a:cubicBezTo>
                  <a:pt x="2862" y="2348"/>
                  <a:pt x="2862" y="2348"/>
                  <a:pt x="2862" y="2348"/>
                </a:cubicBezTo>
                <a:cubicBezTo>
                  <a:pt x="2952" y="2420"/>
                  <a:pt x="2865" y="2277"/>
                  <a:pt x="2928" y="2313"/>
                </a:cubicBezTo>
                <a:cubicBezTo>
                  <a:pt x="2962" y="2325"/>
                  <a:pt x="2962" y="2325"/>
                  <a:pt x="2962" y="2325"/>
                </a:cubicBezTo>
                <a:cubicBezTo>
                  <a:pt x="3011" y="2289"/>
                  <a:pt x="3011" y="2289"/>
                  <a:pt x="3011" y="2289"/>
                </a:cubicBezTo>
                <a:cubicBezTo>
                  <a:pt x="3058" y="2313"/>
                  <a:pt x="3058" y="2313"/>
                  <a:pt x="3058" y="2313"/>
                </a:cubicBezTo>
                <a:cubicBezTo>
                  <a:pt x="3091" y="2265"/>
                  <a:pt x="3091" y="2265"/>
                  <a:pt x="3091" y="2265"/>
                </a:cubicBezTo>
                <a:cubicBezTo>
                  <a:pt x="3140" y="2289"/>
                  <a:pt x="3140" y="2289"/>
                  <a:pt x="3140" y="2289"/>
                </a:cubicBezTo>
                <a:cubicBezTo>
                  <a:pt x="3183" y="2277"/>
                  <a:pt x="3183" y="2277"/>
                  <a:pt x="3183" y="2277"/>
                </a:cubicBezTo>
                <a:cubicBezTo>
                  <a:pt x="3256" y="2289"/>
                  <a:pt x="3256" y="2289"/>
                  <a:pt x="3256" y="2289"/>
                </a:cubicBezTo>
                <a:cubicBezTo>
                  <a:pt x="3296" y="2253"/>
                  <a:pt x="3296" y="2253"/>
                  <a:pt x="3296" y="2253"/>
                </a:cubicBezTo>
                <a:cubicBezTo>
                  <a:pt x="3465" y="2229"/>
                  <a:pt x="3465" y="2229"/>
                  <a:pt x="3465" y="2229"/>
                </a:cubicBezTo>
                <a:cubicBezTo>
                  <a:pt x="3631" y="2170"/>
                  <a:pt x="3631" y="2170"/>
                  <a:pt x="3631" y="2170"/>
                </a:cubicBezTo>
                <a:cubicBezTo>
                  <a:pt x="3740" y="2181"/>
                  <a:pt x="3740" y="2181"/>
                  <a:pt x="3740" y="2181"/>
                </a:cubicBezTo>
                <a:cubicBezTo>
                  <a:pt x="3733" y="2193"/>
                  <a:pt x="3733" y="2193"/>
                  <a:pt x="3733" y="2193"/>
                </a:cubicBezTo>
                <a:cubicBezTo>
                  <a:pt x="3617" y="2217"/>
                  <a:pt x="3617" y="2217"/>
                  <a:pt x="3617" y="2217"/>
                </a:cubicBezTo>
                <a:cubicBezTo>
                  <a:pt x="3568" y="2253"/>
                  <a:pt x="3568" y="2253"/>
                  <a:pt x="3568" y="2253"/>
                </a:cubicBezTo>
                <a:cubicBezTo>
                  <a:pt x="3564" y="2289"/>
                  <a:pt x="3564" y="2289"/>
                  <a:pt x="3564" y="2289"/>
                </a:cubicBezTo>
                <a:cubicBezTo>
                  <a:pt x="3515" y="2325"/>
                  <a:pt x="3515" y="2325"/>
                  <a:pt x="3515" y="2325"/>
                </a:cubicBezTo>
                <a:cubicBezTo>
                  <a:pt x="3502" y="2289"/>
                  <a:pt x="3502" y="2289"/>
                  <a:pt x="3502" y="2289"/>
                </a:cubicBezTo>
                <a:cubicBezTo>
                  <a:pt x="3528" y="2241"/>
                  <a:pt x="3528" y="2241"/>
                  <a:pt x="3528" y="2241"/>
                </a:cubicBezTo>
                <a:cubicBezTo>
                  <a:pt x="3323" y="2336"/>
                  <a:pt x="3545" y="2313"/>
                  <a:pt x="3412" y="2348"/>
                </a:cubicBezTo>
                <a:cubicBezTo>
                  <a:pt x="3366" y="2253"/>
                  <a:pt x="3392" y="2360"/>
                  <a:pt x="3362" y="2348"/>
                </a:cubicBezTo>
                <a:cubicBezTo>
                  <a:pt x="3339" y="2420"/>
                  <a:pt x="3339" y="2420"/>
                  <a:pt x="3339" y="2420"/>
                </a:cubicBezTo>
                <a:cubicBezTo>
                  <a:pt x="3256" y="2432"/>
                  <a:pt x="3256" y="2432"/>
                  <a:pt x="3256" y="2432"/>
                </a:cubicBezTo>
                <a:cubicBezTo>
                  <a:pt x="3276" y="2408"/>
                  <a:pt x="3276" y="2408"/>
                  <a:pt x="3276" y="2408"/>
                </a:cubicBezTo>
                <a:cubicBezTo>
                  <a:pt x="3217" y="2432"/>
                  <a:pt x="3217" y="2432"/>
                  <a:pt x="3217" y="2432"/>
                </a:cubicBezTo>
                <a:cubicBezTo>
                  <a:pt x="3266" y="2444"/>
                  <a:pt x="3227" y="2456"/>
                  <a:pt x="3227" y="2444"/>
                </a:cubicBezTo>
                <a:cubicBezTo>
                  <a:pt x="3203" y="2491"/>
                  <a:pt x="3203" y="2491"/>
                  <a:pt x="3203" y="2491"/>
                </a:cubicBezTo>
                <a:cubicBezTo>
                  <a:pt x="2978" y="2563"/>
                  <a:pt x="2978" y="2563"/>
                  <a:pt x="2978" y="2563"/>
                </a:cubicBezTo>
                <a:cubicBezTo>
                  <a:pt x="2865" y="2587"/>
                  <a:pt x="2865" y="2587"/>
                  <a:pt x="2865" y="2587"/>
                </a:cubicBezTo>
                <a:cubicBezTo>
                  <a:pt x="2793" y="2611"/>
                  <a:pt x="2793" y="2611"/>
                  <a:pt x="2793" y="2611"/>
                </a:cubicBezTo>
                <a:cubicBezTo>
                  <a:pt x="2773" y="2527"/>
                  <a:pt x="2716" y="2587"/>
                  <a:pt x="2683" y="2599"/>
                </a:cubicBezTo>
                <a:cubicBezTo>
                  <a:pt x="2670" y="2587"/>
                  <a:pt x="2670" y="2587"/>
                  <a:pt x="2670" y="2587"/>
                </a:cubicBezTo>
                <a:cubicBezTo>
                  <a:pt x="2710" y="2551"/>
                  <a:pt x="2710" y="2551"/>
                  <a:pt x="2710" y="2551"/>
                </a:cubicBezTo>
                <a:cubicBezTo>
                  <a:pt x="2730" y="2575"/>
                  <a:pt x="2730" y="2575"/>
                  <a:pt x="2730" y="2575"/>
                </a:cubicBezTo>
                <a:cubicBezTo>
                  <a:pt x="2743" y="2527"/>
                  <a:pt x="2743" y="2527"/>
                  <a:pt x="2743" y="2527"/>
                </a:cubicBezTo>
                <a:cubicBezTo>
                  <a:pt x="2697" y="2503"/>
                  <a:pt x="2697" y="2503"/>
                  <a:pt x="2697" y="2503"/>
                </a:cubicBezTo>
                <a:cubicBezTo>
                  <a:pt x="2663" y="2515"/>
                  <a:pt x="2663" y="2515"/>
                  <a:pt x="2663" y="2515"/>
                </a:cubicBezTo>
                <a:cubicBezTo>
                  <a:pt x="2683" y="2551"/>
                  <a:pt x="2683" y="2551"/>
                  <a:pt x="2683" y="2551"/>
                </a:cubicBezTo>
                <a:cubicBezTo>
                  <a:pt x="2614" y="2599"/>
                  <a:pt x="2614" y="2599"/>
                  <a:pt x="2614" y="2599"/>
                </a:cubicBezTo>
                <a:cubicBezTo>
                  <a:pt x="2730" y="2563"/>
                  <a:pt x="2620" y="2599"/>
                  <a:pt x="2657" y="2611"/>
                </a:cubicBezTo>
                <a:cubicBezTo>
                  <a:pt x="2650" y="2623"/>
                  <a:pt x="2647" y="2670"/>
                  <a:pt x="2624" y="2646"/>
                </a:cubicBezTo>
                <a:cubicBezTo>
                  <a:pt x="2617" y="2539"/>
                  <a:pt x="2604" y="2646"/>
                  <a:pt x="2587" y="2634"/>
                </a:cubicBezTo>
                <a:cubicBezTo>
                  <a:pt x="2511" y="2599"/>
                  <a:pt x="2511" y="2599"/>
                  <a:pt x="2511" y="2599"/>
                </a:cubicBezTo>
                <a:cubicBezTo>
                  <a:pt x="2524" y="2587"/>
                  <a:pt x="2524" y="2587"/>
                  <a:pt x="2524" y="2587"/>
                </a:cubicBezTo>
                <a:cubicBezTo>
                  <a:pt x="2478" y="2611"/>
                  <a:pt x="2478" y="2611"/>
                  <a:pt x="2478" y="2611"/>
                </a:cubicBezTo>
                <a:cubicBezTo>
                  <a:pt x="2521" y="2646"/>
                  <a:pt x="2521" y="2646"/>
                  <a:pt x="2521" y="2646"/>
                </a:cubicBezTo>
                <a:cubicBezTo>
                  <a:pt x="2465" y="2682"/>
                  <a:pt x="2465" y="2682"/>
                  <a:pt x="2465" y="2682"/>
                </a:cubicBezTo>
                <a:cubicBezTo>
                  <a:pt x="2388" y="2706"/>
                  <a:pt x="2388" y="2706"/>
                  <a:pt x="2388" y="2706"/>
                </a:cubicBezTo>
                <a:cubicBezTo>
                  <a:pt x="2375" y="2658"/>
                  <a:pt x="2375" y="2658"/>
                  <a:pt x="2375" y="2658"/>
                </a:cubicBezTo>
                <a:cubicBezTo>
                  <a:pt x="2375" y="2694"/>
                  <a:pt x="2375" y="2694"/>
                  <a:pt x="2375" y="2694"/>
                </a:cubicBezTo>
                <a:cubicBezTo>
                  <a:pt x="2355" y="2718"/>
                  <a:pt x="2355" y="2718"/>
                  <a:pt x="2355" y="2718"/>
                </a:cubicBezTo>
                <a:cubicBezTo>
                  <a:pt x="2316" y="2658"/>
                  <a:pt x="2316" y="2658"/>
                  <a:pt x="2316" y="2658"/>
                </a:cubicBezTo>
                <a:cubicBezTo>
                  <a:pt x="2203" y="2658"/>
                  <a:pt x="2203" y="2658"/>
                  <a:pt x="2203" y="2658"/>
                </a:cubicBezTo>
                <a:cubicBezTo>
                  <a:pt x="2219" y="2646"/>
                  <a:pt x="2219" y="2646"/>
                  <a:pt x="2219" y="2646"/>
                </a:cubicBezTo>
                <a:cubicBezTo>
                  <a:pt x="2160" y="2587"/>
                  <a:pt x="2133" y="2670"/>
                  <a:pt x="2084" y="2694"/>
                </a:cubicBezTo>
                <a:cubicBezTo>
                  <a:pt x="1994" y="2539"/>
                  <a:pt x="2031" y="2777"/>
                  <a:pt x="1981" y="2682"/>
                </a:cubicBezTo>
                <a:cubicBezTo>
                  <a:pt x="1974" y="2730"/>
                  <a:pt x="1974" y="2730"/>
                  <a:pt x="1974" y="2730"/>
                </a:cubicBezTo>
                <a:cubicBezTo>
                  <a:pt x="1978" y="2766"/>
                  <a:pt x="1968" y="2742"/>
                  <a:pt x="1954" y="2730"/>
                </a:cubicBezTo>
                <a:cubicBezTo>
                  <a:pt x="1951" y="2730"/>
                  <a:pt x="1935" y="2730"/>
                  <a:pt x="1941" y="2730"/>
                </a:cubicBezTo>
                <a:cubicBezTo>
                  <a:pt x="1905" y="2825"/>
                  <a:pt x="1888" y="2766"/>
                  <a:pt x="1852" y="2789"/>
                </a:cubicBezTo>
                <a:cubicBezTo>
                  <a:pt x="1819" y="2837"/>
                  <a:pt x="1819" y="2837"/>
                  <a:pt x="1819" y="2837"/>
                </a:cubicBezTo>
                <a:cubicBezTo>
                  <a:pt x="1795" y="2754"/>
                  <a:pt x="1795" y="2754"/>
                  <a:pt x="1795" y="2754"/>
                </a:cubicBezTo>
                <a:cubicBezTo>
                  <a:pt x="1769" y="2801"/>
                  <a:pt x="1769" y="2801"/>
                  <a:pt x="1769" y="2801"/>
                </a:cubicBezTo>
                <a:cubicBezTo>
                  <a:pt x="1749" y="2801"/>
                  <a:pt x="1749" y="2801"/>
                  <a:pt x="1749" y="2801"/>
                </a:cubicBezTo>
                <a:cubicBezTo>
                  <a:pt x="1742" y="2766"/>
                  <a:pt x="1742" y="2766"/>
                  <a:pt x="1742" y="2766"/>
                </a:cubicBezTo>
                <a:cubicBezTo>
                  <a:pt x="1732" y="2789"/>
                  <a:pt x="1726" y="2813"/>
                  <a:pt x="1719" y="2813"/>
                </a:cubicBezTo>
                <a:cubicBezTo>
                  <a:pt x="1723" y="2825"/>
                  <a:pt x="1723" y="2825"/>
                  <a:pt x="1723" y="2825"/>
                </a:cubicBezTo>
                <a:cubicBezTo>
                  <a:pt x="1716" y="2825"/>
                  <a:pt x="1716" y="2825"/>
                  <a:pt x="1716" y="2825"/>
                </a:cubicBezTo>
                <a:cubicBezTo>
                  <a:pt x="1709" y="2837"/>
                  <a:pt x="1706" y="2837"/>
                  <a:pt x="1706" y="2825"/>
                </a:cubicBezTo>
                <a:cubicBezTo>
                  <a:pt x="1640" y="2849"/>
                  <a:pt x="1640" y="2849"/>
                  <a:pt x="1640" y="2849"/>
                </a:cubicBezTo>
                <a:cubicBezTo>
                  <a:pt x="1550" y="2813"/>
                  <a:pt x="1550" y="2813"/>
                  <a:pt x="1550" y="2813"/>
                </a:cubicBezTo>
                <a:cubicBezTo>
                  <a:pt x="1537" y="2837"/>
                  <a:pt x="1537" y="2837"/>
                  <a:pt x="1537" y="2837"/>
                </a:cubicBezTo>
                <a:cubicBezTo>
                  <a:pt x="1282" y="2789"/>
                  <a:pt x="1282" y="2789"/>
                  <a:pt x="1282" y="2789"/>
                </a:cubicBezTo>
                <a:cubicBezTo>
                  <a:pt x="1245" y="2801"/>
                  <a:pt x="1222" y="2813"/>
                  <a:pt x="1206" y="2813"/>
                </a:cubicBezTo>
                <a:cubicBezTo>
                  <a:pt x="1262" y="2861"/>
                  <a:pt x="1262" y="2861"/>
                  <a:pt x="1262" y="2861"/>
                </a:cubicBezTo>
                <a:cubicBezTo>
                  <a:pt x="1249" y="2897"/>
                  <a:pt x="1249" y="2897"/>
                  <a:pt x="1249" y="2897"/>
                </a:cubicBezTo>
                <a:cubicBezTo>
                  <a:pt x="1239" y="2861"/>
                  <a:pt x="1239" y="2861"/>
                  <a:pt x="1239" y="2861"/>
                </a:cubicBezTo>
                <a:cubicBezTo>
                  <a:pt x="1196" y="2909"/>
                  <a:pt x="1196" y="2909"/>
                  <a:pt x="1196" y="2909"/>
                </a:cubicBezTo>
                <a:cubicBezTo>
                  <a:pt x="1222" y="2921"/>
                  <a:pt x="1239" y="2909"/>
                  <a:pt x="1242" y="2885"/>
                </a:cubicBezTo>
                <a:cubicBezTo>
                  <a:pt x="1259" y="2921"/>
                  <a:pt x="1259" y="2921"/>
                  <a:pt x="1259" y="2921"/>
                </a:cubicBezTo>
                <a:cubicBezTo>
                  <a:pt x="1461" y="2921"/>
                  <a:pt x="1461" y="2921"/>
                  <a:pt x="1461" y="2921"/>
                </a:cubicBezTo>
                <a:cubicBezTo>
                  <a:pt x="1510" y="2956"/>
                  <a:pt x="1510" y="2956"/>
                  <a:pt x="1510" y="2956"/>
                </a:cubicBezTo>
                <a:cubicBezTo>
                  <a:pt x="1590" y="2944"/>
                  <a:pt x="1590" y="2944"/>
                  <a:pt x="1590" y="2944"/>
                </a:cubicBezTo>
                <a:cubicBezTo>
                  <a:pt x="1653" y="2992"/>
                  <a:pt x="1653" y="2992"/>
                  <a:pt x="1653" y="2992"/>
                </a:cubicBezTo>
                <a:cubicBezTo>
                  <a:pt x="1633" y="3016"/>
                  <a:pt x="1620" y="3028"/>
                  <a:pt x="1610" y="3040"/>
                </a:cubicBezTo>
                <a:cubicBezTo>
                  <a:pt x="1613" y="3028"/>
                  <a:pt x="1610" y="3028"/>
                  <a:pt x="1600" y="3016"/>
                </a:cubicBezTo>
                <a:cubicBezTo>
                  <a:pt x="1597" y="3040"/>
                  <a:pt x="1593" y="3052"/>
                  <a:pt x="1593" y="3064"/>
                </a:cubicBezTo>
                <a:cubicBezTo>
                  <a:pt x="1590" y="3075"/>
                  <a:pt x="1590" y="3075"/>
                  <a:pt x="1593" y="3064"/>
                </a:cubicBezTo>
                <a:cubicBezTo>
                  <a:pt x="1590" y="3099"/>
                  <a:pt x="1593" y="3111"/>
                  <a:pt x="1597" y="3123"/>
                </a:cubicBezTo>
                <a:cubicBezTo>
                  <a:pt x="1590" y="3135"/>
                  <a:pt x="1590" y="3135"/>
                  <a:pt x="1590" y="3135"/>
                </a:cubicBezTo>
                <a:cubicBezTo>
                  <a:pt x="1646" y="3195"/>
                  <a:pt x="1660" y="3111"/>
                  <a:pt x="1686" y="3111"/>
                </a:cubicBezTo>
                <a:cubicBezTo>
                  <a:pt x="1756" y="3207"/>
                  <a:pt x="1756" y="3207"/>
                  <a:pt x="1756" y="3207"/>
                </a:cubicBezTo>
                <a:cubicBezTo>
                  <a:pt x="1723" y="3207"/>
                  <a:pt x="1723" y="3207"/>
                  <a:pt x="1723" y="3207"/>
                </a:cubicBezTo>
                <a:cubicBezTo>
                  <a:pt x="1723" y="3230"/>
                  <a:pt x="1723" y="3230"/>
                  <a:pt x="1723" y="3230"/>
                </a:cubicBezTo>
                <a:cubicBezTo>
                  <a:pt x="1809" y="3195"/>
                  <a:pt x="1809" y="3195"/>
                  <a:pt x="1809" y="3195"/>
                </a:cubicBezTo>
                <a:cubicBezTo>
                  <a:pt x="1885" y="3207"/>
                  <a:pt x="1885" y="3207"/>
                  <a:pt x="1885" y="3207"/>
                </a:cubicBezTo>
                <a:cubicBezTo>
                  <a:pt x="1921" y="3242"/>
                  <a:pt x="1921" y="3242"/>
                  <a:pt x="1921" y="3242"/>
                </a:cubicBezTo>
                <a:cubicBezTo>
                  <a:pt x="1905" y="3278"/>
                  <a:pt x="1898" y="3302"/>
                  <a:pt x="1898" y="3326"/>
                </a:cubicBezTo>
                <a:cubicBezTo>
                  <a:pt x="1875" y="3326"/>
                  <a:pt x="1858" y="3326"/>
                  <a:pt x="1845" y="3338"/>
                </a:cubicBezTo>
                <a:cubicBezTo>
                  <a:pt x="1809" y="3350"/>
                  <a:pt x="1809" y="3350"/>
                  <a:pt x="1809" y="3350"/>
                </a:cubicBezTo>
                <a:cubicBezTo>
                  <a:pt x="1776" y="3302"/>
                  <a:pt x="1776" y="3302"/>
                  <a:pt x="1776" y="3302"/>
                </a:cubicBezTo>
                <a:cubicBezTo>
                  <a:pt x="1749" y="3326"/>
                  <a:pt x="1749" y="3326"/>
                  <a:pt x="1749" y="3326"/>
                </a:cubicBezTo>
                <a:cubicBezTo>
                  <a:pt x="1723" y="3302"/>
                  <a:pt x="1723" y="3302"/>
                  <a:pt x="1723" y="3302"/>
                </a:cubicBezTo>
                <a:cubicBezTo>
                  <a:pt x="1537" y="3338"/>
                  <a:pt x="1537" y="3338"/>
                  <a:pt x="1537" y="3338"/>
                </a:cubicBezTo>
                <a:cubicBezTo>
                  <a:pt x="1467" y="3326"/>
                  <a:pt x="1467" y="3326"/>
                  <a:pt x="1467" y="3326"/>
                </a:cubicBezTo>
                <a:cubicBezTo>
                  <a:pt x="1537" y="3266"/>
                  <a:pt x="1537" y="3266"/>
                  <a:pt x="1537" y="3266"/>
                </a:cubicBezTo>
                <a:cubicBezTo>
                  <a:pt x="1563" y="3219"/>
                  <a:pt x="1563" y="3219"/>
                  <a:pt x="1563" y="3219"/>
                </a:cubicBezTo>
                <a:cubicBezTo>
                  <a:pt x="1557" y="3207"/>
                  <a:pt x="1557" y="3207"/>
                  <a:pt x="1557" y="3207"/>
                </a:cubicBezTo>
                <a:cubicBezTo>
                  <a:pt x="1580" y="3171"/>
                  <a:pt x="1580" y="3171"/>
                  <a:pt x="1580" y="3171"/>
                </a:cubicBezTo>
                <a:cubicBezTo>
                  <a:pt x="1563" y="3183"/>
                  <a:pt x="1557" y="3183"/>
                  <a:pt x="1547" y="3195"/>
                </a:cubicBezTo>
                <a:cubicBezTo>
                  <a:pt x="1550" y="3195"/>
                  <a:pt x="1550" y="3195"/>
                  <a:pt x="1550" y="3195"/>
                </a:cubicBezTo>
                <a:cubicBezTo>
                  <a:pt x="1547" y="3195"/>
                  <a:pt x="1547" y="3195"/>
                  <a:pt x="1547" y="3195"/>
                </a:cubicBezTo>
                <a:cubicBezTo>
                  <a:pt x="1514" y="3207"/>
                  <a:pt x="1540" y="3195"/>
                  <a:pt x="1547" y="3195"/>
                </a:cubicBezTo>
                <a:cubicBezTo>
                  <a:pt x="1537" y="3171"/>
                  <a:pt x="1537" y="3171"/>
                  <a:pt x="1537" y="3171"/>
                </a:cubicBezTo>
                <a:cubicBezTo>
                  <a:pt x="1510" y="3207"/>
                  <a:pt x="1510" y="3207"/>
                  <a:pt x="1510" y="3207"/>
                </a:cubicBezTo>
                <a:cubicBezTo>
                  <a:pt x="1464" y="3135"/>
                  <a:pt x="1451" y="3230"/>
                  <a:pt x="1428" y="3230"/>
                </a:cubicBezTo>
                <a:cubicBezTo>
                  <a:pt x="1365" y="3242"/>
                  <a:pt x="1365" y="3242"/>
                  <a:pt x="1365" y="3242"/>
                </a:cubicBezTo>
                <a:cubicBezTo>
                  <a:pt x="1318" y="3314"/>
                  <a:pt x="1318" y="3314"/>
                  <a:pt x="1318" y="3314"/>
                </a:cubicBezTo>
                <a:cubicBezTo>
                  <a:pt x="1196" y="3314"/>
                  <a:pt x="1196" y="3314"/>
                  <a:pt x="1196" y="3314"/>
                </a:cubicBezTo>
                <a:cubicBezTo>
                  <a:pt x="1209" y="3385"/>
                  <a:pt x="1209" y="3385"/>
                  <a:pt x="1209" y="3385"/>
                </a:cubicBezTo>
                <a:cubicBezTo>
                  <a:pt x="1163" y="3421"/>
                  <a:pt x="1163" y="3421"/>
                  <a:pt x="1163" y="3421"/>
                </a:cubicBezTo>
                <a:cubicBezTo>
                  <a:pt x="1106" y="3421"/>
                  <a:pt x="1106" y="3421"/>
                  <a:pt x="1106" y="3421"/>
                </a:cubicBezTo>
                <a:cubicBezTo>
                  <a:pt x="1100" y="3457"/>
                  <a:pt x="1100" y="3457"/>
                  <a:pt x="1100" y="3457"/>
                </a:cubicBezTo>
                <a:cubicBezTo>
                  <a:pt x="1123" y="3481"/>
                  <a:pt x="1123" y="3481"/>
                  <a:pt x="1123" y="3481"/>
                </a:cubicBezTo>
                <a:cubicBezTo>
                  <a:pt x="1106" y="3493"/>
                  <a:pt x="1106" y="3493"/>
                  <a:pt x="1106" y="3493"/>
                </a:cubicBezTo>
                <a:cubicBezTo>
                  <a:pt x="1146" y="3505"/>
                  <a:pt x="1146" y="3505"/>
                  <a:pt x="1146" y="3505"/>
                </a:cubicBezTo>
                <a:cubicBezTo>
                  <a:pt x="1163" y="3445"/>
                  <a:pt x="1163" y="3445"/>
                  <a:pt x="1163" y="3445"/>
                </a:cubicBezTo>
                <a:cubicBezTo>
                  <a:pt x="1189" y="3445"/>
                  <a:pt x="1189" y="3445"/>
                  <a:pt x="1189" y="3445"/>
                </a:cubicBezTo>
                <a:cubicBezTo>
                  <a:pt x="1222" y="3481"/>
                  <a:pt x="1222" y="3481"/>
                  <a:pt x="1222" y="3481"/>
                </a:cubicBezTo>
                <a:cubicBezTo>
                  <a:pt x="1365" y="3457"/>
                  <a:pt x="1365" y="3457"/>
                  <a:pt x="1365" y="3457"/>
                </a:cubicBezTo>
                <a:cubicBezTo>
                  <a:pt x="1414" y="3517"/>
                  <a:pt x="1414" y="3517"/>
                  <a:pt x="1414" y="3517"/>
                </a:cubicBezTo>
                <a:cubicBezTo>
                  <a:pt x="1428" y="3505"/>
                  <a:pt x="1428" y="3505"/>
                  <a:pt x="1428" y="3505"/>
                </a:cubicBezTo>
                <a:cubicBezTo>
                  <a:pt x="1477" y="3517"/>
                  <a:pt x="1477" y="3517"/>
                  <a:pt x="1477" y="3517"/>
                </a:cubicBezTo>
                <a:cubicBezTo>
                  <a:pt x="1530" y="3421"/>
                  <a:pt x="1530" y="3421"/>
                  <a:pt x="1530" y="3421"/>
                </a:cubicBezTo>
                <a:cubicBezTo>
                  <a:pt x="1557" y="3457"/>
                  <a:pt x="1557" y="3457"/>
                  <a:pt x="1557" y="3457"/>
                </a:cubicBezTo>
                <a:cubicBezTo>
                  <a:pt x="1557" y="3493"/>
                  <a:pt x="1557" y="3493"/>
                  <a:pt x="1557" y="3493"/>
                </a:cubicBezTo>
                <a:cubicBezTo>
                  <a:pt x="1603" y="3528"/>
                  <a:pt x="1603" y="3528"/>
                  <a:pt x="1603" y="3528"/>
                </a:cubicBezTo>
                <a:cubicBezTo>
                  <a:pt x="1703" y="3505"/>
                  <a:pt x="1703" y="3505"/>
                  <a:pt x="1703" y="3505"/>
                </a:cubicBezTo>
                <a:cubicBezTo>
                  <a:pt x="1829" y="3505"/>
                  <a:pt x="1829" y="3505"/>
                  <a:pt x="1829" y="3505"/>
                </a:cubicBezTo>
                <a:cubicBezTo>
                  <a:pt x="1852" y="3481"/>
                  <a:pt x="1852" y="3481"/>
                  <a:pt x="1852" y="3481"/>
                </a:cubicBezTo>
                <a:cubicBezTo>
                  <a:pt x="1829" y="3457"/>
                  <a:pt x="1829" y="3457"/>
                  <a:pt x="1829" y="3457"/>
                </a:cubicBezTo>
                <a:cubicBezTo>
                  <a:pt x="1636" y="3576"/>
                  <a:pt x="1792" y="3421"/>
                  <a:pt x="1769" y="3481"/>
                </a:cubicBezTo>
                <a:cubicBezTo>
                  <a:pt x="1782" y="3457"/>
                  <a:pt x="1802" y="3385"/>
                  <a:pt x="1845" y="3409"/>
                </a:cubicBezTo>
                <a:cubicBezTo>
                  <a:pt x="1958" y="3493"/>
                  <a:pt x="1885" y="3397"/>
                  <a:pt x="1905" y="3385"/>
                </a:cubicBezTo>
                <a:cubicBezTo>
                  <a:pt x="1931" y="3409"/>
                  <a:pt x="1931" y="3409"/>
                  <a:pt x="1931" y="3409"/>
                </a:cubicBezTo>
                <a:cubicBezTo>
                  <a:pt x="1994" y="3314"/>
                  <a:pt x="2007" y="3362"/>
                  <a:pt x="2007" y="3397"/>
                </a:cubicBezTo>
                <a:cubicBezTo>
                  <a:pt x="2007" y="3433"/>
                  <a:pt x="2007" y="3433"/>
                  <a:pt x="2007" y="3433"/>
                </a:cubicBezTo>
                <a:cubicBezTo>
                  <a:pt x="1872" y="3362"/>
                  <a:pt x="1944" y="3576"/>
                  <a:pt x="1878" y="3481"/>
                </a:cubicBezTo>
                <a:cubicBezTo>
                  <a:pt x="1921" y="3552"/>
                  <a:pt x="1921" y="3552"/>
                  <a:pt x="1921" y="3552"/>
                </a:cubicBezTo>
                <a:cubicBezTo>
                  <a:pt x="1878" y="3588"/>
                  <a:pt x="1878" y="3588"/>
                  <a:pt x="1878" y="3588"/>
                </a:cubicBezTo>
                <a:cubicBezTo>
                  <a:pt x="1911" y="3660"/>
                  <a:pt x="1848" y="3648"/>
                  <a:pt x="1829" y="3672"/>
                </a:cubicBezTo>
                <a:cubicBezTo>
                  <a:pt x="1802" y="3636"/>
                  <a:pt x="1802" y="3636"/>
                  <a:pt x="1802" y="3636"/>
                </a:cubicBezTo>
                <a:cubicBezTo>
                  <a:pt x="1782" y="3707"/>
                  <a:pt x="1782" y="3707"/>
                  <a:pt x="1782" y="3707"/>
                </a:cubicBezTo>
                <a:cubicBezTo>
                  <a:pt x="1716" y="3672"/>
                  <a:pt x="1716" y="3672"/>
                  <a:pt x="1716" y="3672"/>
                </a:cubicBezTo>
                <a:cubicBezTo>
                  <a:pt x="1716" y="3707"/>
                  <a:pt x="1716" y="3707"/>
                  <a:pt x="1716" y="3707"/>
                </a:cubicBezTo>
                <a:cubicBezTo>
                  <a:pt x="1726" y="3707"/>
                  <a:pt x="1726" y="3707"/>
                  <a:pt x="1726" y="3707"/>
                </a:cubicBezTo>
                <a:cubicBezTo>
                  <a:pt x="1789" y="3755"/>
                  <a:pt x="1832" y="3695"/>
                  <a:pt x="1795" y="3767"/>
                </a:cubicBezTo>
                <a:cubicBezTo>
                  <a:pt x="1766" y="3731"/>
                  <a:pt x="1782" y="3779"/>
                  <a:pt x="1762" y="3779"/>
                </a:cubicBezTo>
                <a:cubicBezTo>
                  <a:pt x="1620" y="3767"/>
                  <a:pt x="1620" y="3767"/>
                  <a:pt x="1620" y="3767"/>
                </a:cubicBezTo>
                <a:cubicBezTo>
                  <a:pt x="1365" y="3779"/>
                  <a:pt x="1365" y="3779"/>
                  <a:pt x="1365" y="3779"/>
                </a:cubicBezTo>
                <a:cubicBezTo>
                  <a:pt x="1318" y="3838"/>
                  <a:pt x="1318" y="3838"/>
                  <a:pt x="1318" y="3838"/>
                </a:cubicBezTo>
                <a:cubicBezTo>
                  <a:pt x="1365" y="3803"/>
                  <a:pt x="1365" y="3803"/>
                  <a:pt x="1365" y="3803"/>
                </a:cubicBezTo>
                <a:cubicBezTo>
                  <a:pt x="1395" y="3826"/>
                  <a:pt x="1395" y="3826"/>
                  <a:pt x="1395" y="3826"/>
                </a:cubicBezTo>
                <a:cubicBezTo>
                  <a:pt x="1487" y="3838"/>
                  <a:pt x="1487" y="3838"/>
                  <a:pt x="1487" y="3838"/>
                </a:cubicBezTo>
                <a:cubicBezTo>
                  <a:pt x="1494" y="3850"/>
                  <a:pt x="1501" y="3874"/>
                  <a:pt x="1504" y="3886"/>
                </a:cubicBezTo>
                <a:cubicBezTo>
                  <a:pt x="1583" y="3922"/>
                  <a:pt x="1583" y="3922"/>
                  <a:pt x="1583" y="3922"/>
                </a:cubicBezTo>
                <a:cubicBezTo>
                  <a:pt x="1603" y="3910"/>
                  <a:pt x="1620" y="3898"/>
                  <a:pt x="1630" y="3898"/>
                </a:cubicBezTo>
                <a:cubicBezTo>
                  <a:pt x="1626" y="3886"/>
                  <a:pt x="1626" y="3886"/>
                  <a:pt x="1633" y="3862"/>
                </a:cubicBezTo>
                <a:cubicBezTo>
                  <a:pt x="1706" y="3910"/>
                  <a:pt x="1706" y="3910"/>
                  <a:pt x="1706" y="3910"/>
                </a:cubicBezTo>
                <a:cubicBezTo>
                  <a:pt x="1769" y="3874"/>
                  <a:pt x="1769" y="3874"/>
                  <a:pt x="1769" y="3874"/>
                </a:cubicBezTo>
                <a:cubicBezTo>
                  <a:pt x="1802" y="3910"/>
                  <a:pt x="1802" y="3910"/>
                  <a:pt x="1802" y="3910"/>
                </a:cubicBezTo>
                <a:cubicBezTo>
                  <a:pt x="1838" y="3886"/>
                  <a:pt x="1838" y="3886"/>
                  <a:pt x="1838" y="3886"/>
                </a:cubicBezTo>
                <a:cubicBezTo>
                  <a:pt x="1941" y="3910"/>
                  <a:pt x="1941" y="3910"/>
                  <a:pt x="1941" y="3910"/>
                </a:cubicBezTo>
                <a:cubicBezTo>
                  <a:pt x="1941" y="3946"/>
                  <a:pt x="1941" y="3946"/>
                  <a:pt x="1941" y="3946"/>
                </a:cubicBezTo>
                <a:cubicBezTo>
                  <a:pt x="1885" y="3981"/>
                  <a:pt x="1905" y="3946"/>
                  <a:pt x="1908" y="3934"/>
                </a:cubicBezTo>
                <a:cubicBezTo>
                  <a:pt x="1862" y="3970"/>
                  <a:pt x="1862" y="3970"/>
                  <a:pt x="1862" y="3970"/>
                </a:cubicBezTo>
                <a:cubicBezTo>
                  <a:pt x="1769" y="3958"/>
                  <a:pt x="1769" y="3958"/>
                  <a:pt x="1769" y="3958"/>
                </a:cubicBezTo>
                <a:cubicBezTo>
                  <a:pt x="1789" y="3981"/>
                  <a:pt x="1789" y="3981"/>
                  <a:pt x="1789" y="3981"/>
                </a:cubicBezTo>
                <a:cubicBezTo>
                  <a:pt x="1623" y="4136"/>
                  <a:pt x="1756" y="4005"/>
                  <a:pt x="1736" y="4005"/>
                </a:cubicBezTo>
                <a:cubicBezTo>
                  <a:pt x="1703" y="4053"/>
                  <a:pt x="1703" y="4053"/>
                  <a:pt x="1703" y="4053"/>
                </a:cubicBezTo>
                <a:cubicBezTo>
                  <a:pt x="1660" y="4053"/>
                  <a:pt x="1660" y="4053"/>
                  <a:pt x="1660" y="4053"/>
                </a:cubicBezTo>
                <a:cubicBezTo>
                  <a:pt x="1653" y="4089"/>
                  <a:pt x="1653" y="4089"/>
                  <a:pt x="1653" y="4089"/>
                </a:cubicBezTo>
                <a:cubicBezTo>
                  <a:pt x="1557" y="4089"/>
                  <a:pt x="1557" y="4089"/>
                  <a:pt x="1557" y="4089"/>
                </a:cubicBezTo>
                <a:cubicBezTo>
                  <a:pt x="1467" y="4101"/>
                  <a:pt x="1467" y="4101"/>
                  <a:pt x="1467" y="4101"/>
                </a:cubicBezTo>
                <a:cubicBezTo>
                  <a:pt x="1434" y="4136"/>
                  <a:pt x="1411" y="4160"/>
                  <a:pt x="1398" y="4172"/>
                </a:cubicBezTo>
                <a:cubicBezTo>
                  <a:pt x="1434" y="4172"/>
                  <a:pt x="1434" y="4172"/>
                  <a:pt x="1434" y="4172"/>
                </a:cubicBezTo>
                <a:cubicBezTo>
                  <a:pt x="1414" y="4244"/>
                  <a:pt x="1414" y="4244"/>
                  <a:pt x="1414" y="4244"/>
                </a:cubicBezTo>
                <a:cubicBezTo>
                  <a:pt x="1414" y="4315"/>
                  <a:pt x="1414" y="4315"/>
                  <a:pt x="1414" y="4315"/>
                </a:cubicBezTo>
                <a:cubicBezTo>
                  <a:pt x="1428" y="4327"/>
                  <a:pt x="1441" y="4291"/>
                  <a:pt x="1461" y="4315"/>
                </a:cubicBezTo>
                <a:cubicBezTo>
                  <a:pt x="1477" y="4387"/>
                  <a:pt x="1477" y="4387"/>
                  <a:pt x="1477" y="4387"/>
                </a:cubicBezTo>
                <a:cubicBezTo>
                  <a:pt x="1434" y="4399"/>
                  <a:pt x="1434" y="4399"/>
                  <a:pt x="1434" y="4399"/>
                </a:cubicBezTo>
                <a:cubicBezTo>
                  <a:pt x="1477" y="4423"/>
                  <a:pt x="1477" y="4423"/>
                  <a:pt x="1477" y="4423"/>
                </a:cubicBezTo>
                <a:cubicBezTo>
                  <a:pt x="1487" y="4494"/>
                  <a:pt x="1487" y="4494"/>
                  <a:pt x="1487" y="4494"/>
                </a:cubicBezTo>
                <a:cubicBezTo>
                  <a:pt x="1381" y="4506"/>
                  <a:pt x="1381" y="4506"/>
                  <a:pt x="1381" y="4506"/>
                </a:cubicBezTo>
                <a:cubicBezTo>
                  <a:pt x="1342" y="4446"/>
                  <a:pt x="1342" y="4446"/>
                  <a:pt x="1342" y="4446"/>
                </a:cubicBezTo>
                <a:cubicBezTo>
                  <a:pt x="1338" y="4589"/>
                  <a:pt x="1322" y="4506"/>
                  <a:pt x="1325" y="4494"/>
                </a:cubicBezTo>
                <a:cubicBezTo>
                  <a:pt x="1229" y="4554"/>
                  <a:pt x="1229" y="4554"/>
                  <a:pt x="1229" y="4554"/>
                </a:cubicBezTo>
                <a:cubicBezTo>
                  <a:pt x="1385" y="4530"/>
                  <a:pt x="1385" y="4530"/>
                  <a:pt x="1385" y="4530"/>
                </a:cubicBezTo>
                <a:cubicBezTo>
                  <a:pt x="1408" y="4566"/>
                  <a:pt x="1408" y="4566"/>
                  <a:pt x="1408" y="4566"/>
                </a:cubicBezTo>
                <a:cubicBezTo>
                  <a:pt x="1441" y="4554"/>
                  <a:pt x="1441" y="4554"/>
                  <a:pt x="1441" y="4554"/>
                </a:cubicBezTo>
                <a:cubicBezTo>
                  <a:pt x="1454" y="4589"/>
                  <a:pt x="1454" y="4589"/>
                  <a:pt x="1454" y="4589"/>
                </a:cubicBezTo>
                <a:cubicBezTo>
                  <a:pt x="1418" y="4625"/>
                  <a:pt x="1391" y="4649"/>
                  <a:pt x="1378" y="4661"/>
                </a:cubicBezTo>
                <a:cubicBezTo>
                  <a:pt x="1375" y="4673"/>
                  <a:pt x="1375" y="4673"/>
                  <a:pt x="1375" y="4673"/>
                </a:cubicBezTo>
                <a:cubicBezTo>
                  <a:pt x="1434" y="4673"/>
                  <a:pt x="1434" y="4673"/>
                  <a:pt x="1434" y="4673"/>
                </a:cubicBezTo>
                <a:cubicBezTo>
                  <a:pt x="1401" y="4732"/>
                  <a:pt x="1401" y="4732"/>
                  <a:pt x="1401" y="4732"/>
                </a:cubicBezTo>
                <a:cubicBezTo>
                  <a:pt x="1454" y="4756"/>
                  <a:pt x="1454" y="4756"/>
                  <a:pt x="1454" y="4756"/>
                </a:cubicBezTo>
                <a:cubicBezTo>
                  <a:pt x="1454" y="4804"/>
                  <a:pt x="1454" y="4804"/>
                  <a:pt x="1454" y="4804"/>
                </a:cubicBezTo>
                <a:cubicBezTo>
                  <a:pt x="1510" y="4875"/>
                  <a:pt x="1510" y="4875"/>
                  <a:pt x="1510" y="4875"/>
                </a:cubicBezTo>
                <a:cubicBezTo>
                  <a:pt x="1454" y="4959"/>
                  <a:pt x="1454" y="4959"/>
                  <a:pt x="1454" y="4959"/>
                </a:cubicBezTo>
                <a:cubicBezTo>
                  <a:pt x="1514" y="5007"/>
                  <a:pt x="1461" y="4983"/>
                  <a:pt x="1467" y="4983"/>
                </a:cubicBezTo>
                <a:cubicBezTo>
                  <a:pt x="1414" y="4983"/>
                  <a:pt x="1414" y="4983"/>
                  <a:pt x="1414" y="4983"/>
                </a:cubicBezTo>
                <a:cubicBezTo>
                  <a:pt x="1408" y="5030"/>
                  <a:pt x="1408" y="5030"/>
                  <a:pt x="1408" y="5030"/>
                </a:cubicBezTo>
                <a:cubicBezTo>
                  <a:pt x="1431" y="5054"/>
                  <a:pt x="1434" y="5078"/>
                  <a:pt x="1431" y="5090"/>
                </a:cubicBezTo>
                <a:cubicBezTo>
                  <a:pt x="1431" y="5090"/>
                  <a:pt x="1434" y="5090"/>
                  <a:pt x="1434" y="5090"/>
                </a:cubicBezTo>
                <a:cubicBezTo>
                  <a:pt x="1461" y="5042"/>
                  <a:pt x="1461" y="5042"/>
                  <a:pt x="1461" y="5042"/>
                </a:cubicBezTo>
                <a:cubicBezTo>
                  <a:pt x="1484" y="5066"/>
                  <a:pt x="1484" y="5066"/>
                  <a:pt x="1484" y="5066"/>
                </a:cubicBezTo>
                <a:cubicBezTo>
                  <a:pt x="1530" y="5007"/>
                  <a:pt x="1530" y="5007"/>
                  <a:pt x="1530" y="5007"/>
                </a:cubicBezTo>
                <a:cubicBezTo>
                  <a:pt x="1603" y="5042"/>
                  <a:pt x="1603" y="5042"/>
                  <a:pt x="1603" y="5042"/>
                </a:cubicBezTo>
                <a:cubicBezTo>
                  <a:pt x="1640" y="5007"/>
                  <a:pt x="1640" y="5007"/>
                  <a:pt x="1640" y="5007"/>
                </a:cubicBezTo>
                <a:cubicBezTo>
                  <a:pt x="1653" y="5042"/>
                  <a:pt x="1653" y="5042"/>
                  <a:pt x="1653" y="5042"/>
                </a:cubicBezTo>
                <a:cubicBezTo>
                  <a:pt x="1666" y="5007"/>
                  <a:pt x="1666" y="5007"/>
                  <a:pt x="1666" y="5007"/>
                </a:cubicBezTo>
                <a:cubicBezTo>
                  <a:pt x="1736" y="5090"/>
                  <a:pt x="1736" y="5090"/>
                  <a:pt x="1736" y="5090"/>
                </a:cubicBezTo>
                <a:cubicBezTo>
                  <a:pt x="1752" y="4899"/>
                  <a:pt x="1620" y="5066"/>
                  <a:pt x="1686" y="4947"/>
                </a:cubicBezTo>
                <a:cubicBezTo>
                  <a:pt x="1703" y="4864"/>
                  <a:pt x="1703" y="4864"/>
                  <a:pt x="1703" y="4864"/>
                </a:cubicBezTo>
                <a:cubicBezTo>
                  <a:pt x="1726" y="4852"/>
                  <a:pt x="1726" y="4852"/>
                  <a:pt x="1726" y="4852"/>
                </a:cubicBezTo>
                <a:cubicBezTo>
                  <a:pt x="1756" y="4875"/>
                  <a:pt x="1756" y="4875"/>
                  <a:pt x="1756" y="4875"/>
                </a:cubicBezTo>
                <a:cubicBezTo>
                  <a:pt x="1706" y="4947"/>
                  <a:pt x="1706" y="4947"/>
                  <a:pt x="1706" y="4947"/>
                </a:cubicBezTo>
                <a:cubicBezTo>
                  <a:pt x="1726" y="4971"/>
                  <a:pt x="1726" y="4971"/>
                  <a:pt x="1726" y="4971"/>
                </a:cubicBezTo>
                <a:cubicBezTo>
                  <a:pt x="1819" y="5007"/>
                  <a:pt x="1819" y="5007"/>
                  <a:pt x="1819" y="5007"/>
                </a:cubicBezTo>
                <a:cubicBezTo>
                  <a:pt x="1802" y="4947"/>
                  <a:pt x="1802" y="4947"/>
                  <a:pt x="1802" y="4947"/>
                </a:cubicBezTo>
                <a:cubicBezTo>
                  <a:pt x="1872" y="4947"/>
                  <a:pt x="1872" y="4947"/>
                  <a:pt x="1872" y="4947"/>
                </a:cubicBezTo>
                <a:cubicBezTo>
                  <a:pt x="1931" y="4983"/>
                  <a:pt x="1931" y="4983"/>
                  <a:pt x="1931" y="4983"/>
                </a:cubicBezTo>
                <a:cubicBezTo>
                  <a:pt x="1931" y="5007"/>
                  <a:pt x="1931" y="5007"/>
                  <a:pt x="1931" y="5007"/>
                </a:cubicBezTo>
                <a:cubicBezTo>
                  <a:pt x="1961" y="4995"/>
                  <a:pt x="1961" y="4995"/>
                  <a:pt x="1961" y="4995"/>
                </a:cubicBezTo>
                <a:cubicBezTo>
                  <a:pt x="1988" y="5054"/>
                  <a:pt x="1988" y="5054"/>
                  <a:pt x="1988" y="5054"/>
                </a:cubicBezTo>
                <a:cubicBezTo>
                  <a:pt x="2180" y="5007"/>
                  <a:pt x="2180" y="5007"/>
                  <a:pt x="2180" y="5007"/>
                </a:cubicBezTo>
                <a:cubicBezTo>
                  <a:pt x="2193" y="4971"/>
                  <a:pt x="2193" y="4971"/>
                  <a:pt x="2193" y="4971"/>
                </a:cubicBezTo>
                <a:cubicBezTo>
                  <a:pt x="2219" y="4971"/>
                  <a:pt x="2219" y="4971"/>
                  <a:pt x="2219" y="4971"/>
                </a:cubicBezTo>
                <a:cubicBezTo>
                  <a:pt x="2316" y="4995"/>
                  <a:pt x="2316" y="4995"/>
                  <a:pt x="2316" y="4995"/>
                </a:cubicBezTo>
                <a:cubicBezTo>
                  <a:pt x="2316" y="4995"/>
                  <a:pt x="2299" y="5007"/>
                  <a:pt x="2296" y="5030"/>
                </a:cubicBezTo>
                <a:cubicBezTo>
                  <a:pt x="2312" y="5030"/>
                  <a:pt x="2319" y="5030"/>
                  <a:pt x="2325" y="5019"/>
                </a:cubicBezTo>
                <a:cubicBezTo>
                  <a:pt x="2335" y="4995"/>
                  <a:pt x="2335" y="4995"/>
                  <a:pt x="2335" y="4995"/>
                </a:cubicBezTo>
                <a:cubicBezTo>
                  <a:pt x="2329" y="4983"/>
                  <a:pt x="2329" y="4983"/>
                  <a:pt x="2329" y="4983"/>
                </a:cubicBezTo>
                <a:cubicBezTo>
                  <a:pt x="2342" y="4959"/>
                  <a:pt x="2342" y="4959"/>
                  <a:pt x="2342" y="4959"/>
                </a:cubicBezTo>
                <a:cubicBezTo>
                  <a:pt x="2402" y="4947"/>
                  <a:pt x="2402" y="4947"/>
                  <a:pt x="2402" y="4947"/>
                </a:cubicBezTo>
                <a:cubicBezTo>
                  <a:pt x="2465" y="4995"/>
                  <a:pt x="2465" y="4995"/>
                  <a:pt x="2465" y="4995"/>
                </a:cubicBezTo>
                <a:cubicBezTo>
                  <a:pt x="2458" y="4995"/>
                  <a:pt x="2425" y="5066"/>
                  <a:pt x="2418" y="5066"/>
                </a:cubicBezTo>
                <a:cubicBezTo>
                  <a:pt x="2382" y="5042"/>
                  <a:pt x="2382" y="5042"/>
                  <a:pt x="2382" y="5042"/>
                </a:cubicBezTo>
                <a:cubicBezTo>
                  <a:pt x="2388" y="5090"/>
                  <a:pt x="2388" y="5090"/>
                  <a:pt x="2388" y="5090"/>
                </a:cubicBezTo>
                <a:cubicBezTo>
                  <a:pt x="2266" y="5126"/>
                  <a:pt x="2266" y="5126"/>
                  <a:pt x="2266" y="5126"/>
                </a:cubicBezTo>
                <a:cubicBezTo>
                  <a:pt x="2226" y="5162"/>
                  <a:pt x="2226" y="5162"/>
                  <a:pt x="2226" y="5162"/>
                </a:cubicBezTo>
                <a:cubicBezTo>
                  <a:pt x="2226" y="5090"/>
                  <a:pt x="2223" y="5150"/>
                  <a:pt x="2219" y="5138"/>
                </a:cubicBezTo>
                <a:cubicBezTo>
                  <a:pt x="2210" y="5150"/>
                  <a:pt x="2210" y="5150"/>
                  <a:pt x="2210" y="5150"/>
                </a:cubicBezTo>
                <a:cubicBezTo>
                  <a:pt x="2236" y="5162"/>
                  <a:pt x="2170" y="5197"/>
                  <a:pt x="2180" y="5209"/>
                </a:cubicBezTo>
                <a:cubicBezTo>
                  <a:pt x="2253" y="5162"/>
                  <a:pt x="2253" y="5162"/>
                  <a:pt x="2253" y="5162"/>
                </a:cubicBezTo>
                <a:cubicBezTo>
                  <a:pt x="2272" y="5197"/>
                  <a:pt x="2272" y="5197"/>
                  <a:pt x="2272" y="5197"/>
                </a:cubicBezTo>
                <a:cubicBezTo>
                  <a:pt x="2219" y="5245"/>
                  <a:pt x="2213" y="5185"/>
                  <a:pt x="2200" y="5245"/>
                </a:cubicBezTo>
                <a:cubicBezTo>
                  <a:pt x="2163" y="5233"/>
                  <a:pt x="2163" y="5233"/>
                  <a:pt x="2163" y="5233"/>
                </a:cubicBezTo>
                <a:cubicBezTo>
                  <a:pt x="2117" y="5293"/>
                  <a:pt x="2117" y="5293"/>
                  <a:pt x="2117" y="5293"/>
                </a:cubicBezTo>
                <a:cubicBezTo>
                  <a:pt x="2067" y="5448"/>
                  <a:pt x="2050" y="5388"/>
                  <a:pt x="2047" y="5352"/>
                </a:cubicBezTo>
                <a:cubicBezTo>
                  <a:pt x="2047" y="5328"/>
                  <a:pt x="2047" y="5328"/>
                  <a:pt x="2047" y="5328"/>
                </a:cubicBezTo>
                <a:cubicBezTo>
                  <a:pt x="2001" y="5352"/>
                  <a:pt x="2001" y="5352"/>
                  <a:pt x="2001" y="5352"/>
                </a:cubicBezTo>
                <a:cubicBezTo>
                  <a:pt x="1961" y="5305"/>
                  <a:pt x="1961" y="5305"/>
                  <a:pt x="1961" y="5305"/>
                </a:cubicBezTo>
                <a:cubicBezTo>
                  <a:pt x="2001" y="5233"/>
                  <a:pt x="2001" y="5233"/>
                  <a:pt x="2001" y="5233"/>
                </a:cubicBezTo>
                <a:cubicBezTo>
                  <a:pt x="1997" y="5221"/>
                  <a:pt x="1994" y="5209"/>
                  <a:pt x="1988" y="5221"/>
                </a:cubicBezTo>
                <a:cubicBezTo>
                  <a:pt x="1941" y="5281"/>
                  <a:pt x="1941" y="5281"/>
                  <a:pt x="1941" y="5281"/>
                </a:cubicBezTo>
                <a:cubicBezTo>
                  <a:pt x="1852" y="5364"/>
                  <a:pt x="1852" y="5364"/>
                  <a:pt x="1852" y="5364"/>
                </a:cubicBezTo>
                <a:cubicBezTo>
                  <a:pt x="1829" y="5364"/>
                  <a:pt x="1829" y="5364"/>
                  <a:pt x="1829" y="5364"/>
                </a:cubicBezTo>
                <a:cubicBezTo>
                  <a:pt x="1858" y="5340"/>
                  <a:pt x="1858" y="5340"/>
                  <a:pt x="1858" y="5340"/>
                </a:cubicBezTo>
                <a:cubicBezTo>
                  <a:pt x="1822" y="5305"/>
                  <a:pt x="1822" y="5305"/>
                  <a:pt x="1822" y="5305"/>
                </a:cubicBezTo>
                <a:cubicBezTo>
                  <a:pt x="1838" y="5233"/>
                  <a:pt x="1838" y="5233"/>
                  <a:pt x="1838" y="5233"/>
                </a:cubicBezTo>
                <a:cubicBezTo>
                  <a:pt x="1862" y="5233"/>
                  <a:pt x="1862" y="5233"/>
                  <a:pt x="1862" y="5233"/>
                </a:cubicBezTo>
                <a:cubicBezTo>
                  <a:pt x="1862" y="5233"/>
                  <a:pt x="1862" y="5233"/>
                  <a:pt x="1862" y="5233"/>
                </a:cubicBezTo>
                <a:cubicBezTo>
                  <a:pt x="1855" y="5174"/>
                  <a:pt x="1848" y="5162"/>
                  <a:pt x="1845" y="5150"/>
                </a:cubicBezTo>
                <a:cubicBezTo>
                  <a:pt x="1858" y="5126"/>
                  <a:pt x="1858" y="5126"/>
                  <a:pt x="1858" y="5126"/>
                </a:cubicBezTo>
                <a:cubicBezTo>
                  <a:pt x="1885" y="5126"/>
                  <a:pt x="1885" y="5126"/>
                  <a:pt x="1885" y="5126"/>
                </a:cubicBezTo>
                <a:cubicBezTo>
                  <a:pt x="1941" y="5042"/>
                  <a:pt x="1941" y="5042"/>
                  <a:pt x="1941" y="5042"/>
                </a:cubicBezTo>
                <a:cubicBezTo>
                  <a:pt x="1931" y="5030"/>
                  <a:pt x="1931" y="5030"/>
                  <a:pt x="1931" y="5030"/>
                </a:cubicBezTo>
                <a:cubicBezTo>
                  <a:pt x="1905" y="5042"/>
                  <a:pt x="1921" y="5090"/>
                  <a:pt x="1891" y="5078"/>
                </a:cubicBezTo>
                <a:cubicBezTo>
                  <a:pt x="1872" y="5066"/>
                  <a:pt x="1872" y="5066"/>
                  <a:pt x="1872" y="5066"/>
                </a:cubicBezTo>
                <a:cubicBezTo>
                  <a:pt x="1872" y="5042"/>
                  <a:pt x="1872" y="5042"/>
                  <a:pt x="1872" y="5042"/>
                </a:cubicBezTo>
                <a:cubicBezTo>
                  <a:pt x="1885" y="5042"/>
                  <a:pt x="1885" y="5042"/>
                  <a:pt x="1885" y="5042"/>
                </a:cubicBezTo>
                <a:cubicBezTo>
                  <a:pt x="1885" y="4995"/>
                  <a:pt x="1885" y="4995"/>
                  <a:pt x="1885" y="4995"/>
                </a:cubicBezTo>
                <a:cubicBezTo>
                  <a:pt x="1838" y="5030"/>
                  <a:pt x="1838" y="5030"/>
                  <a:pt x="1838" y="5030"/>
                </a:cubicBezTo>
                <a:cubicBezTo>
                  <a:pt x="1852" y="5102"/>
                  <a:pt x="1852" y="5102"/>
                  <a:pt x="1852" y="5102"/>
                </a:cubicBezTo>
                <a:cubicBezTo>
                  <a:pt x="1858" y="5174"/>
                  <a:pt x="1782" y="5138"/>
                  <a:pt x="1782" y="5221"/>
                </a:cubicBezTo>
                <a:cubicBezTo>
                  <a:pt x="1756" y="5174"/>
                  <a:pt x="1756" y="5174"/>
                  <a:pt x="1756" y="5174"/>
                </a:cubicBezTo>
                <a:cubicBezTo>
                  <a:pt x="1686" y="5269"/>
                  <a:pt x="1726" y="5317"/>
                  <a:pt x="1660" y="5293"/>
                </a:cubicBezTo>
                <a:cubicBezTo>
                  <a:pt x="1660" y="5317"/>
                  <a:pt x="1660" y="5317"/>
                  <a:pt x="1660" y="5317"/>
                </a:cubicBezTo>
                <a:cubicBezTo>
                  <a:pt x="1706" y="5328"/>
                  <a:pt x="1706" y="5328"/>
                  <a:pt x="1706" y="5328"/>
                </a:cubicBezTo>
                <a:cubicBezTo>
                  <a:pt x="1693" y="5400"/>
                  <a:pt x="1693" y="5400"/>
                  <a:pt x="1693" y="5400"/>
                </a:cubicBezTo>
                <a:cubicBezTo>
                  <a:pt x="1706" y="5424"/>
                  <a:pt x="1646" y="5388"/>
                  <a:pt x="1660" y="5436"/>
                </a:cubicBezTo>
                <a:cubicBezTo>
                  <a:pt x="1640" y="5424"/>
                  <a:pt x="1640" y="5424"/>
                  <a:pt x="1640" y="5424"/>
                </a:cubicBezTo>
                <a:cubicBezTo>
                  <a:pt x="1583" y="5436"/>
                  <a:pt x="1583" y="5436"/>
                  <a:pt x="1583" y="5436"/>
                </a:cubicBezTo>
                <a:cubicBezTo>
                  <a:pt x="1557" y="5495"/>
                  <a:pt x="1557" y="5495"/>
                  <a:pt x="1557" y="5495"/>
                </a:cubicBezTo>
                <a:cubicBezTo>
                  <a:pt x="1510" y="5436"/>
                  <a:pt x="1510" y="5436"/>
                  <a:pt x="1510" y="5436"/>
                </a:cubicBezTo>
                <a:cubicBezTo>
                  <a:pt x="1484" y="5483"/>
                  <a:pt x="1484" y="5483"/>
                  <a:pt x="1484" y="5483"/>
                </a:cubicBezTo>
                <a:cubicBezTo>
                  <a:pt x="1461" y="5436"/>
                  <a:pt x="1461" y="5436"/>
                  <a:pt x="1461" y="5436"/>
                </a:cubicBezTo>
                <a:cubicBezTo>
                  <a:pt x="1401" y="5436"/>
                  <a:pt x="1401" y="5436"/>
                  <a:pt x="1401" y="5436"/>
                </a:cubicBezTo>
                <a:cubicBezTo>
                  <a:pt x="1467" y="5460"/>
                  <a:pt x="1467" y="5460"/>
                  <a:pt x="1467" y="5460"/>
                </a:cubicBezTo>
                <a:cubicBezTo>
                  <a:pt x="1428" y="5519"/>
                  <a:pt x="1428" y="5519"/>
                  <a:pt x="1428" y="5519"/>
                </a:cubicBezTo>
                <a:cubicBezTo>
                  <a:pt x="1421" y="5567"/>
                  <a:pt x="1421" y="5567"/>
                  <a:pt x="1421" y="5567"/>
                </a:cubicBezTo>
                <a:cubicBezTo>
                  <a:pt x="1206" y="5567"/>
                  <a:pt x="1428" y="5591"/>
                  <a:pt x="1342" y="5626"/>
                </a:cubicBezTo>
                <a:cubicBezTo>
                  <a:pt x="1361" y="5626"/>
                  <a:pt x="1361" y="5626"/>
                  <a:pt x="1361" y="5626"/>
                </a:cubicBezTo>
                <a:cubicBezTo>
                  <a:pt x="1401" y="5603"/>
                  <a:pt x="1401" y="5603"/>
                  <a:pt x="1401" y="5603"/>
                </a:cubicBezTo>
                <a:cubicBezTo>
                  <a:pt x="1497" y="5638"/>
                  <a:pt x="1497" y="5638"/>
                  <a:pt x="1497" y="5638"/>
                </a:cubicBezTo>
                <a:cubicBezTo>
                  <a:pt x="1510" y="5698"/>
                  <a:pt x="1510" y="5698"/>
                  <a:pt x="1510" y="5698"/>
                </a:cubicBezTo>
                <a:cubicBezTo>
                  <a:pt x="1646" y="5615"/>
                  <a:pt x="1524" y="5686"/>
                  <a:pt x="1570" y="5722"/>
                </a:cubicBezTo>
                <a:cubicBezTo>
                  <a:pt x="1570" y="5686"/>
                  <a:pt x="1570" y="5686"/>
                  <a:pt x="1570" y="5686"/>
                </a:cubicBezTo>
                <a:cubicBezTo>
                  <a:pt x="1623" y="5746"/>
                  <a:pt x="1623" y="5746"/>
                  <a:pt x="1623" y="5746"/>
                </a:cubicBezTo>
                <a:cubicBezTo>
                  <a:pt x="1640" y="5722"/>
                  <a:pt x="1640" y="5722"/>
                  <a:pt x="1640" y="5722"/>
                </a:cubicBezTo>
                <a:cubicBezTo>
                  <a:pt x="1693" y="5770"/>
                  <a:pt x="1693" y="5770"/>
                  <a:pt x="1693" y="5770"/>
                </a:cubicBezTo>
                <a:cubicBezTo>
                  <a:pt x="1683" y="5734"/>
                  <a:pt x="1683" y="5734"/>
                  <a:pt x="1683" y="5734"/>
                </a:cubicBezTo>
                <a:cubicBezTo>
                  <a:pt x="1726" y="5722"/>
                  <a:pt x="1726" y="5722"/>
                  <a:pt x="1726" y="5722"/>
                </a:cubicBezTo>
                <a:cubicBezTo>
                  <a:pt x="1736" y="5662"/>
                  <a:pt x="1736" y="5662"/>
                  <a:pt x="1736" y="5662"/>
                </a:cubicBezTo>
                <a:cubicBezTo>
                  <a:pt x="1762" y="5662"/>
                  <a:pt x="1762" y="5662"/>
                  <a:pt x="1762" y="5662"/>
                </a:cubicBezTo>
                <a:cubicBezTo>
                  <a:pt x="1795" y="5710"/>
                  <a:pt x="1795" y="5710"/>
                  <a:pt x="1795" y="5710"/>
                </a:cubicBezTo>
                <a:cubicBezTo>
                  <a:pt x="1898" y="5626"/>
                  <a:pt x="1835" y="5686"/>
                  <a:pt x="1829" y="5686"/>
                </a:cubicBezTo>
                <a:cubicBezTo>
                  <a:pt x="1872" y="5710"/>
                  <a:pt x="1872" y="5710"/>
                  <a:pt x="1872" y="5710"/>
                </a:cubicBezTo>
                <a:cubicBezTo>
                  <a:pt x="1795" y="5793"/>
                  <a:pt x="1795" y="5793"/>
                  <a:pt x="1795" y="5793"/>
                </a:cubicBezTo>
                <a:cubicBezTo>
                  <a:pt x="1805" y="5793"/>
                  <a:pt x="1809" y="5793"/>
                  <a:pt x="1812" y="5793"/>
                </a:cubicBezTo>
                <a:cubicBezTo>
                  <a:pt x="1812" y="5793"/>
                  <a:pt x="1809" y="5793"/>
                  <a:pt x="1809" y="5793"/>
                </a:cubicBezTo>
                <a:cubicBezTo>
                  <a:pt x="1885" y="5781"/>
                  <a:pt x="1885" y="5781"/>
                  <a:pt x="1885" y="5781"/>
                </a:cubicBezTo>
                <a:cubicBezTo>
                  <a:pt x="1891" y="5746"/>
                  <a:pt x="1891" y="5746"/>
                  <a:pt x="1891" y="5746"/>
                </a:cubicBezTo>
                <a:cubicBezTo>
                  <a:pt x="1925" y="5746"/>
                  <a:pt x="1925" y="5746"/>
                  <a:pt x="1925" y="5746"/>
                </a:cubicBezTo>
                <a:cubicBezTo>
                  <a:pt x="1925" y="5722"/>
                  <a:pt x="1925" y="5722"/>
                  <a:pt x="1925" y="5722"/>
                </a:cubicBezTo>
                <a:cubicBezTo>
                  <a:pt x="1988" y="5722"/>
                  <a:pt x="1988" y="5722"/>
                  <a:pt x="1988" y="5722"/>
                </a:cubicBezTo>
                <a:cubicBezTo>
                  <a:pt x="2001" y="5770"/>
                  <a:pt x="2001" y="5770"/>
                  <a:pt x="2001" y="5770"/>
                </a:cubicBezTo>
                <a:cubicBezTo>
                  <a:pt x="2007" y="5817"/>
                  <a:pt x="2007" y="5817"/>
                  <a:pt x="2007" y="5817"/>
                </a:cubicBezTo>
                <a:cubicBezTo>
                  <a:pt x="1964" y="5817"/>
                  <a:pt x="1964" y="5817"/>
                  <a:pt x="1964" y="5817"/>
                </a:cubicBezTo>
                <a:cubicBezTo>
                  <a:pt x="1961" y="5865"/>
                  <a:pt x="1961" y="5865"/>
                  <a:pt x="1961" y="5865"/>
                </a:cubicBezTo>
                <a:cubicBezTo>
                  <a:pt x="1885" y="5865"/>
                  <a:pt x="1885" y="5865"/>
                  <a:pt x="1885" y="5865"/>
                </a:cubicBezTo>
                <a:cubicBezTo>
                  <a:pt x="1829" y="5817"/>
                  <a:pt x="1829" y="5817"/>
                  <a:pt x="1829" y="5817"/>
                </a:cubicBezTo>
                <a:cubicBezTo>
                  <a:pt x="1726" y="5901"/>
                  <a:pt x="1726" y="5901"/>
                  <a:pt x="1726" y="5901"/>
                </a:cubicBezTo>
                <a:cubicBezTo>
                  <a:pt x="1723" y="5948"/>
                  <a:pt x="1723" y="5972"/>
                  <a:pt x="1719" y="5972"/>
                </a:cubicBezTo>
                <a:cubicBezTo>
                  <a:pt x="1706" y="5996"/>
                  <a:pt x="1706" y="5996"/>
                  <a:pt x="1706" y="5996"/>
                </a:cubicBezTo>
                <a:cubicBezTo>
                  <a:pt x="1683" y="5984"/>
                  <a:pt x="1683" y="5984"/>
                  <a:pt x="1683" y="5984"/>
                </a:cubicBezTo>
                <a:cubicBezTo>
                  <a:pt x="1613" y="6044"/>
                  <a:pt x="1613" y="6044"/>
                  <a:pt x="1613" y="6044"/>
                </a:cubicBezTo>
                <a:cubicBezTo>
                  <a:pt x="1544" y="6091"/>
                  <a:pt x="1544" y="6091"/>
                  <a:pt x="1544" y="6091"/>
                </a:cubicBezTo>
                <a:cubicBezTo>
                  <a:pt x="1613" y="6115"/>
                  <a:pt x="1613" y="6115"/>
                  <a:pt x="1613" y="6115"/>
                </a:cubicBezTo>
                <a:cubicBezTo>
                  <a:pt x="1600" y="6127"/>
                  <a:pt x="1600" y="6127"/>
                  <a:pt x="1600" y="6127"/>
                </a:cubicBezTo>
                <a:cubicBezTo>
                  <a:pt x="1537" y="6175"/>
                  <a:pt x="1537" y="6175"/>
                  <a:pt x="1537" y="6175"/>
                </a:cubicBezTo>
                <a:cubicBezTo>
                  <a:pt x="1570" y="6211"/>
                  <a:pt x="1570" y="6211"/>
                  <a:pt x="1570" y="6211"/>
                </a:cubicBezTo>
                <a:cubicBezTo>
                  <a:pt x="1510" y="6258"/>
                  <a:pt x="1510" y="6258"/>
                  <a:pt x="1510" y="6258"/>
                </a:cubicBezTo>
                <a:cubicBezTo>
                  <a:pt x="1524" y="6258"/>
                  <a:pt x="1560" y="6258"/>
                  <a:pt x="1580" y="6211"/>
                </a:cubicBezTo>
                <a:cubicBezTo>
                  <a:pt x="1600" y="6246"/>
                  <a:pt x="1600" y="6246"/>
                  <a:pt x="1600" y="6246"/>
                </a:cubicBezTo>
                <a:cubicBezTo>
                  <a:pt x="1580" y="6282"/>
                  <a:pt x="1580" y="6282"/>
                  <a:pt x="1580" y="6282"/>
                </a:cubicBezTo>
                <a:cubicBezTo>
                  <a:pt x="1524" y="6330"/>
                  <a:pt x="1524" y="6330"/>
                  <a:pt x="1524" y="6330"/>
                </a:cubicBezTo>
                <a:cubicBezTo>
                  <a:pt x="1510" y="6366"/>
                  <a:pt x="1510" y="6366"/>
                  <a:pt x="1510" y="6366"/>
                </a:cubicBezTo>
                <a:cubicBezTo>
                  <a:pt x="1590" y="6389"/>
                  <a:pt x="1590" y="6389"/>
                  <a:pt x="1590" y="6389"/>
                </a:cubicBezTo>
                <a:cubicBezTo>
                  <a:pt x="1613" y="6282"/>
                  <a:pt x="1613" y="6282"/>
                  <a:pt x="1613" y="6282"/>
                </a:cubicBezTo>
                <a:cubicBezTo>
                  <a:pt x="1600" y="6234"/>
                  <a:pt x="1600" y="6234"/>
                  <a:pt x="1600" y="6234"/>
                </a:cubicBezTo>
                <a:cubicBezTo>
                  <a:pt x="1653" y="6223"/>
                  <a:pt x="1653" y="6223"/>
                  <a:pt x="1653" y="6223"/>
                </a:cubicBezTo>
                <a:cubicBezTo>
                  <a:pt x="1560" y="6532"/>
                  <a:pt x="1640" y="6270"/>
                  <a:pt x="1646" y="6318"/>
                </a:cubicBezTo>
                <a:cubicBezTo>
                  <a:pt x="1620" y="6377"/>
                  <a:pt x="1620" y="6377"/>
                  <a:pt x="1620" y="6377"/>
                </a:cubicBezTo>
                <a:cubicBezTo>
                  <a:pt x="1683" y="6389"/>
                  <a:pt x="1683" y="6389"/>
                  <a:pt x="1683" y="6389"/>
                </a:cubicBezTo>
                <a:cubicBezTo>
                  <a:pt x="1666" y="6342"/>
                  <a:pt x="1666" y="6342"/>
                  <a:pt x="1666" y="6342"/>
                </a:cubicBezTo>
                <a:cubicBezTo>
                  <a:pt x="1693" y="6342"/>
                  <a:pt x="1693" y="6342"/>
                  <a:pt x="1693" y="6342"/>
                </a:cubicBezTo>
                <a:cubicBezTo>
                  <a:pt x="1789" y="6413"/>
                  <a:pt x="1789" y="6413"/>
                  <a:pt x="1789" y="6413"/>
                </a:cubicBezTo>
                <a:cubicBezTo>
                  <a:pt x="1789" y="6473"/>
                  <a:pt x="1789" y="6473"/>
                  <a:pt x="1789" y="6473"/>
                </a:cubicBezTo>
                <a:cubicBezTo>
                  <a:pt x="1829" y="6509"/>
                  <a:pt x="1829" y="6509"/>
                  <a:pt x="1829" y="6509"/>
                </a:cubicBezTo>
                <a:cubicBezTo>
                  <a:pt x="1829" y="6544"/>
                  <a:pt x="1829" y="6544"/>
                  <a:pt x="1829" y="6544"/>
                </a:cubicBezTo>
                <a:cubicBezTo>
                  <a:pt x="1852" y="6509"/>
                  <a:pt x="1852" y="6509"/>
                  <a:pt x="1852" y="6509"/>
                </a:cubicBezTo>
                <a:cubicBezTo>
                  <a:pt x="1931" y="6449"/>
                  <a:pt x="1931" y="6449"/>
                  <a:pt x="1931" y="6449"/>
                </a:cubicBezTo>
                <a:cubicBezTo>
                  <a:pt x="1961" y="6401"/>
                  <a:pt x="1961" y="6401"/>
                  <a:pt x="1961" y="6401"/>
                </a:cubicBezTo>
                <a:cubicBezTo>
                  <a:pt x="1961" y="6413"/>
                  <a:pt x="1964" y="6425"/>
                  <a:pt x="1964" y="6425"/>
                </a:cubicBezTo>
                <a:cubicBezTo>
                  <a:pt x="2007" y="6401"/>
                  <a:pt x="2060" y="6366"/>
                  <a:pt x="2067" y="6354"/>
                </a:cubicBezTo>
                <a:cubicBezTo>
                  <a:pt x="2090" y="6377"/>
                  <a:pt x="2107" y="6389"/>
                  <a:pt x="2120" y="6401"/>
                </a:cubicBezTo>
                <a:cubicBezTo>
                  <a:pt x="2123" y="6401"/>
                  <a:pt x="2127" y="6389"/>
                  <a:pt x="2130" y="6389"/>
                </a:cubicBezTo>
                <a:cubicBezTo>
                  <a:pt x="2127" y="6401"/>
                  <a:pt x="2127" y="6401"/>
                  <a:pt x="2127" y="6401"/>
                </a:cubicBezTo>
                <a:cubicBezTo>
                  <a:pt x="2130" y="6413"/>
                  <a:pt x="2133" y="6413"/>
                  <a:pt x="2140" y="6413"/>
                </a:cubicBezTo>
                <a:cubicBezTo>
                  <a:pt x="2100" y="6437"/>
                  <a:pt x="2107" y="6425"/>
                  <a:pt x="2117" y="6413"/>
                </a:cubicBezTo>
                <a:cubicBezTo>
                  <a:pt x="2097" y="6401"/>
                  <a:pt x="2097" y="6401"/>
                  <a:pt x="2097" y="6401"/>
                </a:cubicBezTo>
                <a:cubicBezTo>
                  <a:pt x="2014" y="6509"/>
                  <a:pt x="2014" y="6509"/>
                  <a:pt x="2014" y="6509"/>
                </a:cubicBezTo>
                <a:cubicBezTo>
                  <a:pt x="2047" y="6521"/>
                  <a:pt x="2047" y="6521"/>
                  <a:pt x="2047" y="6521"/>
                </a:cubicBezTo>
                <a:cubicBezTo>
                  <a:pt x="2034" y="6544"/>
                  <a:pt x="2034" y="6544"/>
                  <a:pt x="2034" y="6544"/>
                </a:cubicBezTo>
                <a:cubicBezTo>
                  <a:pt x="1981" y="6556"/>
                  <a:pt x="1981" y="6556"/>
                  <a:pt x="1981" y="6556"/>
                </a:cubicBezTo>
                <a:cubicBezTo>
                  <a:pt x="1931" y="6628"/>
                  <a:pt x="1931" y="6628"/>
                  <a:pt x="1931" y="6628"/>
                </a:cubicBezTo>
                <a:cubicBezTo>
                  <a:pt x="1852" y="6640"/>
                  <a:pt x="1852" y="6640"/>
                  <a:pt x="1852" y="6640"/>
                </a:cubicBezTo>
                <a:cubicBezTo>
                  <a:pt x="1789" y="6711"/>
                  <a:pt x="1789" y="6711"/>
                  <a:pt x="1789" y="6711"/>
                </a:cubicBezTo>
                <a:cubicBezTo>
                  <a:pt x="1795" y="6723"/>
                  <a:pt x="1795" y="6723"/>
                  <a:pt x="1795" y="6723"/>
                </a:cubicBezTo>
                <a:cubicBezTo>
                  <a:pt x="1819" y="6735"/>
                  <a:pt x="1819" y="6735"/>
                  <a:pt x="1819" y="6735"/>
                </a:cubicBezTo>
                <a:cubicBezTo>
                  <a:pt x="1845" y="6687"/>
                  <a:pt x="1845" y="6687"/>
                  <a:pt x="1845" y="6687"/>
                </a:cubicBezTo>
                <a:cubicBezTo>
                  <a:pt x="1911" y="6664"/>
                  <a:pt x="1911" y="6664"/>
                  <a:pt x="1911" y="6664"/>
                </a:cubicBezTo>
                <a:cubicBezTo>
                  <a:pt x="1908" y="6675"/>
                  <a:pt x="1901" y="6687"/>
                  <a:pt x="1898" y="6687"/>
                </a:cubicBezTo>
                <a:cubicBezTo>
                  <a:pt x="1921" y="6687"/>
                  <a:pt x="1921" y="6687"/>
                  <a:pt x="1921" y="6687"/>
                </a:cubicBezTo>
                <a:cubicBezTo>
                  <a:pt x="1921" y="6711"/>
                  <a:pt x="1921" y="6711"/>
                  <a:pt x="1921" y="6711"/>
                </a:cubicBezTo>
                <a:cubicBezTo>
                  <a:pt x="1872" y="6819"/>
                  <a:pt x="1872" y="6819"/>
                  <a:pt x="1872" y="6819"/>
                </a:cubicBezTo>
                <a:cubicBezTo>
                  <a:pt x="1845" y="6819"/>
                  <a:pt x="1845" y="6819"/>
                  <a:pt x="1845" y="6819"/>
                </a:cubicBezTo>
                <a:cubicBezTo>
                  <a:pt x="1706" y="6938"/>
                  <a:pt x="1819" y="6842"/>
                  <a:pt x="1795" y="6842"/>
                </a:cubicBezTo>
                <a:cubicBezTo>
                  <a:pt x="1723" y="6902"/>
                  <a:pt x="1723" y="6902"/>
                  <a:pt x="1723" y="6902"/>
                </a:cubicBezTo>
                <a:cubicBezTo>
                  <a:pt x="1736" y="6974"/>
                  <a:pt x="1736" y="6974"/>
                  <a:pt x="1736" y="6974"/>
                </a:cubicBezTo>
                <a:cubicBezTo>
                  <a:pt x="1656" y="6974"/>
                  <a:pt x="1660" y="6962"/>
                  <a:pt x="1673" y="6950"/>
                </a:cubicBezTo>
                <a:cubicBezTo>
                  <a:pt x="1660" y="6962"/>
                  <a:pt x="1660" y="6962"/>
                  <a:pt x="1660" y="6962"/>
                </a:cubicBezTo>
                <a:cubicBezTo>
                  <a:pt x="1660" y="6950"/>
                  <a:pt x="1660" y="6950"/>
                  <a:pt x="1660" y="6950"/>
                </a:cubicBezTo>
                <a:cubicBezTo>
                  <a:pt x="1613" y="7033"/>
                  <a:pt x="1613" y="7033"/>
                  <a:pt x="1613" y="7033"/>
                </a:cubicBezTo>
                <a:cubicBezTo>
                  <a:pt x="1623" y="7045"/>
                  <a:pt x="1623" y="7045"/>
                  <a:pt x="1623" y="7045"/>
                </a:cubicBezTo>
                <a:cubicBezTo>
                  <a:pt x="1590" y="7093"/>
                  <a:pt x="1590" y="7093"/>
                  <a:pt x="1590" y="7093"/>
                </a:cubicBezTo>
                <a:cubicBezTo>
                  <a:pt x="1653" y="7057"/>
                  <a:pt x="1653" y="7057"/>
                  <a:pt x="1653" y="7057"/>
                </a:cubicBezTo>
                <a:cubicBezTo>
                  <a:pt x="1716" y="7081"/>
                  <a:pt x="1716" y="7081"/>
                  <a:pt x="1716" y="7081"/>
                </a:cubicBezTo>
                <a:cubicBezTo>
                  <a:pt x="1660" y="7117"/>
                  <a:pt x="1660" y="7117"/>
                  <a:pt x="1660" y="7117"/>
                </a:cubicBezTo>
                <a:cubicBezTo>
                  <a:pt x="1646" y="7105"/>
                  <a:pt x="1646" y="7105"/>
                  <a:pt x="1646" y="7105"/>
                </a:cubicBezTo>
                <a:cubicBezTo>
                  <a:pt x="1633" y="7117"/>
                  <a:pt x="1623" y="7128"/>
                  <a:pt x="1617" y="7128"/>
                </a:cubicBezTo>
                <a:cubicBezTo>
                  <a:pt x="1593" y="7045"/>
                  <a:pt x="1527" y="7117"/>
                  <a:pt x="1497" y="7140"/>
                </a:cubicBezTo>
                <a:cubicBezTo>
                  <a:pt x="1477" y="7117"/>
                  <a:pt x="1477" y="7117"/>
                  <a:pt x="1477" y="7117"/>
                </a:cubicBezTo>
                <a:cubicBezTo>
                  <a:pt x="1448" y="7188"/>
                  <a:pt x="1448" y="7188"/>
                  <a:pt x="1448" y="7188"/>
                </a:cubicBezTo>
                <a:cubicBezTo>
                  <a:pt x="1401" y="7236"/>
                  <a:pt x="1401" y="7236"/>
                  <a:pt x="1401" y="7236"/>
                </a:cubicBezTo>
                <a:cubicBezTo>
                  <a:pt x="1332" y="7140"/>
                  <a:pt x="1358" y="7283"/>
                  <a:pt x="1332" y="7260"/>
                </a:cubicBezTo>
                <a:cubicBezTo>
                  <a:pt x="1332" y="7319"/>
                  <a:pt x="1332" y="7319"/>
                  <a:pt x="1332" y="7319"/>
                </a:cubicBezTo>
                <a:cubicBezTo>
                  <a:pt x="1308" y="7331"/>
                  <a:pt x="1298" y="7331"/>
                  <a:pt x="1298" y="7319"/>
                </a:cubicBezTo>
                <a:cubicBezTo>
                  <a:pt x="1298" y="7319"/>
                  <a:pt x="1298" y="7319"/>
                  <a:pt x="1298" y="7319"/>
                </a:cubicBezTo>
                <a:cubicBezTo>
                  <a:pt x="1259" y="7331"/>
                  <a:pt x="1259" y="7331"/>
                  <a:pt x="1259" y="7331"/>
                </a:cubicBezTo>
                <a:cubicBezTo>
                  <a:pt x="1202" y="7379"/>
                  <a:pt x="1166" y="7415"/>
                  <a:pt x="1143" y="7438"/>
                </a:cubicBezTo>
                <a:cubicBezTo>
                  <a:pt x="1139" y="7438"/>
                  <a:pt x="1139" y="7438"/>
                  <a:pt x="1136" y="7438"/>
                </a:cubicBezTo>
                <a:cubicBezTo>
                  <a:pt x="1080" y="7486"/>
                  <a:pt x="1080" y="7486"/>
                  <a:pt x="1080" y="7486"/>
                </a:cubicBezTo>
                <a:cubicBezTo>
                  <a:pt x="1010" y="7546"/>
                  <a:pt x="1010" y="7546"/>
                  <a:pt x="1010" y="7546"/>
                </a:cubicBezTo>
                <a:cubicBezTo>
                  <a:pt x="1020" y="7558"/>
                  <a:pt x="1020" y="7558"/>
                  <a:pt x="1020" y="7558"/>
                </a:cubicBezTo>
                <a:cubicBezTo>
                  <a:pt x="970" y="7617"/>
                  <a:pt x="970" y="7617"/>
                  <a:pt x="970" y="7617"/>
                </a:cubicBezTo>
                <a:cubicBezTo>
                  <a:pt x="1096" y="7581"/>
                  <a:pt x="987" y="7605"/>
                  <a:pt x="1010" y="7629"/>
                </a:cubicBezTo>
                <a:cubicBezTo>
                  <a:pt x="984" y="7677"/>
                  <a:pt x="984" y="7677"/>
                  <a:pt x="984" y="7677"/>
                </a:cubicBezTo>
                <a:cubicBezTo>
                  <a:pt x="1023" y="7677"/>
                  <a:pt x="1023" y="7677"/>
                  <a:pt x="1023" y="7677"/>
                </a:cubicBezTo>
                <a:cubicBezTo>
                  <a:pt x="1033" y="7605"/>
                  <a:pt x="1033" y="7605"/>
                  <a:pt x="1033" y="7605"/>
                </a:cubicBezTo>
                <a:cubicBezTo>
                  <a:pt x="1053" y="7581"/>
                  <a:pt x="1053" y="7581"/>
                  <a:pt x="1053" y="7581"/>
                </a:cubicBezTo>
                <a:cubicBezTo>
                  <a:pt x="1086" y="7605"/>
                  <a:pt x="1086" y="7605"/>
                  <a:pt x="1086" y="7605"/>
                </a:cubicBezTo>
                <a:cubicBezTo>
                  <a:pt x="1086" y="7534"/>
                  <a:pt x="1086" y="7534"/>
                  <a:pt x="1086" y="7534"/>
                </a:cubicBezTo>
                <a:cubicBezTo>
                  <a:pt x="1143" y="7522"/>
                  <a:pt x="1156" y="7534"/>
                  <a:pt x="1153" y="7546"/>
                </a:cubicBezTo>
                <a:cubicBezTo>
                  <a:pt x="1163" y="7546"/>
                  <a:pt x="1163" y="7546"/>
                  <a:pt x="1163" y="7546"/>
                </a:cubicBezTo>
                <a:cubicBezTo>
                  <a:pt x="1202" y="7498"/>
                  <a:pt x="1202" y="7498"/>
                  <a:pt x="1202" y="7498"/>
                </a:cubicBezTo>
                <a:cubicBezTo>
                  <a:pt x="1262" y="7546"/>
                  <a:pt x="1262" y="7546"/>
                  <a:pt x="1262" y="7546"/>
                </a:cubicBezTo>
                <a:cubicBezTo>
                  <a:pt x="1292" y="7474"/>
                  <a:pt x="1292" y="7474"/>
                  <a:pt x="1292" y="7474"/>
                </a:cubicBezTo>
                <a:cubicBezTo>
                  <a:pt x="1312" y="7474"/>
                  <a:pt x="1312" y="7474"/>
                  <a:pt x="1312" y="7474"/>
                </a:cubicBezTo>
                <a:cubicBezTo>
                  <a:pt x="1385" y="7581"/>
                  <a:pt x="1385" y="7581"/>
                  <a:pt x="1385" y="7581"/>
                </a:cubicBezTo>
                <a:cubicBezTo>
                  <a:pt x="1467" y="7581"/>
                  <a:pt x="1467" y="7581"/>
                  <a:pt x="1467" y="7581"/>
                </a:cubicBezTo>
                <a:cubicBezTo>
                  <a:pt x="1514" y="7629"/>
                  <a:pt x="1471" y="7641"/>
                  <a:pt x="1461" y="7641"/>
                </a:cubicBezTo>
                <a:cubicBezTo>
                  <a:pt x="1385" y="7677"/>
                  <a:pt x="1385" y="7677"/>
                  <a:pt x="1385" y="7677"/>
                </a:cubicBezTo>
                <a:cubicBezTo>
                  <a:pt x="1388" y="7665"/>
                  <a:pt x="1391" y="7653"/>
                  <a:pt x="1395" y="7641"/>
                </a:cubicBezTo>
                <a:cubicBezTo>
                  <a:pt x="1391" y="7641"/>
                  <a:pt x="1388" y="7641"/>
                  <a:pt x="1385" y="7641"/>
                </a:cubicBezTo>
                <a:cubicBezTo>
                  <a:pt x="1325" y="7605"/>
                  <a:pt x="1325" y="7605"/>
                  <a:pt x="1325" y="7605"/>
                </a:cubicBezTo>
                <a:cubicBezTo>
                  <a:pt x="1342" y="7570"/>
                  <a:pt x="1342" y="7570"/>
                  <a:pt x="1342" y="7570"/>
                </a:cubicBezTo>
                <a:cubicBezTo>
                  <a:pt x="1312" y="7581"/>
                  <a:pt x="1298" y="7581"/>
                  <a:pt x="1295" y="7593"/>
                </a:cubicBezTo>
                <a:cubicBezTo>
                  <a:pt x="1259" y="7593"/>
                  <a:pt x="1259" y="7593"/>
                  <a:pt x="1259" y="7593"/>
                </a:cubicBezTo>
                <a:cubicBezTo>
                  <a:pt x="1183" y="7629"/>
                  <a:pt x="1183" y="7629"/>
                  <a:pt x="1183" y="7629"/>
                </a:cubicBezTo>
                <a:cubicBezTo>
                  <a:pt x="1126" y="7677"/>
                  <a:pt x="1126" y="7677"/>
                  <a:pt x="1126" y="7677"/>
                </a:cubicBezTo>
                <a:cubicBezTo>
                  <a:pt x="1000" y="7713"/>
                  <a:pt x="1000" y="7713"/>
                  <a:pt x="1000" y="7713"/>
                </a:cubicBezTo>
                <a:cubicBezTo>
                  <a:pt x="984" y="7760"/>
                  <a:pt x="984" y="7760"/>
                  <a:pt x="984" y="7760"/>
                </a:cubicBezTo>
                <a:cubicBezTo>
                  <a:pt x="921" y="7772"/>
                  <a:pt x="921" y="7772"/>
                  <a:pt x="921" y="7772"/>
                </a:cubicBezTo>
                <a:cubicBezTo>
                  <a:pt x="957" y="7736"/>
                  <a:pt x="957" y="7736"/>
                  <a:pt x="957" y="7736"/>
                </a:cubicBezTo>
                <a:cubicBezTo>
                  <a:pt x="937" y="7736"/>
                  <a:pt x="937" y="7736"/>
                  <a:pt x="937" y="7736"/>
                </a:cubicBezTo>
                <a:cubicBezTo>
                  <a:pt x="921" y="7725"/>
                  <a:pt x="921" y="7725"/>
                  <a:pt x="921" y="7725"/>
                </a:cubicBezTo>
                <a:cubicBezTo>
                  <a:pt x="937" y="7701"/>
                  <a:pt x="937" y="7701"/>
                  <a:pt x="937" y="7701"/>
                </a:cubicBezTo>
                <a:cubicBezTo>
                  <a:pt x="911" y="7641"/>
                  <a:pt x="851" y="7701"/>
                  <a:pt x="805" y="7701"/>
                </a:cubicBezTo>
                <a:cubicBezTo>
                  <a:pt x="795" y="7772"/>
                  <a:pt x="795" y="7772"/>
                  <a:pt x="795" y="7772"/>
                </a:cubicBezTo>
                <a:cubicBezTo>
                  <a:pt x="848" y="7796"/>
                  <a:pt x="848" y="7796"/>
                  <a:pt x="848" y="7796"/>
                </a:cubicBezTo>
                <a:cubicBezTo>
                  <a:pt x="861" y="7736"/>
                  <a:pt x="861" y="7736"/>
                  <a:pt x="861" y="7736"/>
                </a:cubicBezTo>
                <a:cubicBezTo>
                  <a:pt x="904" y="7772"/>
                  <a:pt x="904" y="7772"/>
                  <a:pt x="904" y="7772"/>
                </a:cubicBezTo>
                <a:cubicBezTo>
                  <a:pt x="898" y="7796"/>
                  <a:pt x="898" y="7796"/>
                  <a:pt x="898" y="7796"/>
                </a:cubicBezTo>
                <a:cubicBezTo>
                  <a:pt x="904" y="7868"/>
                  <a:pt x="904" y="7868"/>
                  <a:pt x="904" y="7868"/>
                </a:cubicBezTo>
                <a:cubicBezTo>
                  <a:pt x="868" y="7879"/>
                  <a:pt x="868" y="7879"/>
                  <a:pt x="868" y="7879"/>
                </a:cubicBezTo>
                <a:cubicBezTo>
                  <a:pt x="848" y="7868"/>
                  <a:pt x="848" y="7868"/>
                  <a:pt x="848" y="7868"/>
                </a:cubicBezTo>
                <a:cubicBezTo>
                  <a:pt x="848" y="7915"/>
                  <a:pt x="848" y="7915"/>
                  <a:pt x="848" y="7915"/>
                </a:cubicBezTo>
                <a:cubicBezTo>
                  <a:pt x="841" y="7915"/>
                  <a:pt x="841" y="7915"/>
                  <a:pt x="841" y="7915"/>
                </a:cubicBezTo>
                <a:cubicBezTo>
                  <a:pt x="762" y="7879"/>
                  <a:pt x="762" y="7879"/>
                  <a:pt x="762" y="7879"/>
                </a:cubicBezTo>
                <a:cubicBezTo>
                  <a:pt x="692" y="7868"/>
                  <a:pt x="692" y="7868"/>
                  <a:pt x="692" y="7868"/>
                </a:cubicBezTo>
                <a:cubicBezTo>
                  <a:pt x="682" y="7891"/>
                  <a:pt x="682" y="7891"/>
                  <a:pt x="682" y="7891"/>
                </a:cubicBezTo>
                <a:cubicBezTo>
                  <a:pt x="692" y="7891"/>
                  <a:pt x="699" y="7891"/>
                  <a:pt x="702" y="7891"/>
                </a:cubicBezTo>
                <a:cubicBezTo>
                  <a:pt x="699" y="7891"/>
                  <a:pt x="696" y="7891"/>
                  <a:pt x="699" y="7879"/>
                </a:cubicBezTo>
                <a:cubicBezTo>
                  <a:pt x="702" y="7891"/>
                  <a:pt x="702" y="7891"/>
                  <a:pt x="702" y="7891"/>
                </a:cubicBezTo>
                <a:cubicBezTo>
                  <a:pt x="709" y="7891"/>
                  <a:pt x="705" y="7891"/>
                  <a:pt x="702" y="7891"/>
                </a:cubicBezTo>
                <a:cubicBezTo>
                  <a:pt x="772" y="7975"/>
                  <a:pt x="772" y="7975"/>
                  <a:pt x="772" y="7975"/>
                </a:cubicBezTo>
                <a:cubicBezTo>
                  <a:pt x="828" y="8011"/>
                  <a:pt x="828" y="8011"/>
                  <a:pt x="828" y="8011"/>
                </a:cubicBezTo>
                <a:cubicBezTo>
                  <a:pt x="821" y="8094"/>
                  <a:pt x="798" y="8023"/>
                  <a:pt x="785" y="8058"/>
                </a:cubicBezTo>
                <a:cubicBezTo>
                  <a:pt x="745" y="8011"/>
                  <a:pt x="745" y="8011"/>
                  <a:pt x="745" y="8011"/>
                </a:cubicBezTo>
                <a:cubicBezTo>
                  <a:pt x="725" y="8034"/>
                  <a:pt x="725" y="8034"/>
                  <a:pt x="725" y="8034"/>
                </a:cubicBezTo>
                <a:cubicBezTo>
                  <a:pt x="705" y="7951"/>
                  <a:pt x="705" y="7951"/>
                  <a:pt x="705" y="7951"/>
                </a:cubicBezTo>
                <a:cubicBezTo>
                  <a:pt x="669" y="8011"/>
                  <a:pt x="669" y="8011"/>
                  <a:pt x="669" y="8011"/>
                </a:cubicBezTo>
                <a:cubicBezTo>
                  <a:pt x="699" y="8046"/>
                  <a:pt x="699" y="8046"/>
                  <a:pt x="699" y="8046"/>
                </a:cubicBezTo>
                <a:cubicBezTo>
                  <a:pt x="682" y="8082"/>
                  <a:pt x="682" y="8082"/>
                  <a:pt x="682" y="8082"/>
                </a:cubicBezTo>
                <a:cubicBezTo>
                  <a:pt x="636" y="8034"/>
                  <a:pt x="636" y="8034"/>
                  <a:pt x="636" y="8034"/>
                </a:cubicBezTo>
                <a:cubicBezTo>
                  <a:pt x="623" y="8046"/>
                  <a:pt x="623" y="8046"/>
                  <a:pt x="623" y="8046"/>
                </a:cubicBezTo>
                <a:cubicBezTo>
                  <a:pt x="590" y="7987"/>
                  <a:pt x="590" y="7987"/>
                  <a:pt x="590" y="7987"/>
                </a:cubicBezTo>
                <a:cubicBezTo>
                  <a:pt x="464" y="7891"/>
                  <a:pt x="583" y="7999"/>
                  <a:pt x="520" y="7987"/>
                </a:cubicBezTo>
                <a:cubicBezTo>
                  <a:pt x="543" y="8011"/>
                  <a:pt x="543" y="8011"/>
                  <a:pt x="543" y="8011"/>
                </a:cubicBezTo>
                <a:cubicBezTo>
                  <a:pt x="460" y="8058"/>
                  <a:pt x="460" y="8058"/>
                  <a:pt x="460" y="8058"/>
                </a:cubicBezTo>
                <a:cubicBezTo>
                  <a:pt x="460" y="8118"/>
                  <a:pt x="460" y="8118"/>
                  <a:pt x="460" y="8118"/>
                </a:cubicBezTo>
                <a:cubicBezTo>
                  <a:pt x="454" y="8106"/>
                  <a:pt x="454" y="8106"/>
                  <a:pt x="454" y="8106"/>
                </a:cubicBezTo>
                <a:cubicBezTo>
                  <a:pt x="411" y="8070"/>
                  <a:pt x="411" y="8070"/>
                  <a:pt x="411" y="8070"/>
                </a:cubicBezTo>
                <a:cubicBezTo>
                  <a:pt x="358" y="8142"/>
                  <a:pt x="358" y="8142"/>
                  <a:pt x="358" y="8142"/>
                </a:cubicBezTo>
                <a:cubicBezTo>
                  <a:pt x="358" y="8166"/>
                  <a:pt x="358" y="8166"/>
                  <a:pt x="358" y="8166"/>
                </a:cubicBezTo>
                <a:cubicBezTo>
                  <a:pt x="328" y="8189"/>
                  <a:pt x="328" y="8189"/>
                  <a:pt x="328" y="8189"/>
                </a:cubicBezTo>
                <a:cubicBezTo>
                  <a:pt x="222" y="8249"/>
                  <a:pt x="222" y="8249"/>
                  <a:pt x="222" y="8249"/>
                </a:cubicBezTo>
                <a:cubicBezTo>
                  <a:pt x="189" y="8285"/>
                  <a:pt x="225" y="8273"/>
                  <a:pt x="225" y="8297"/>
                </a:cubicBezTo>
                <a:cubicBezTo>
                  <a:pt x="152" y="8404"/>
                  <a:pt x="152" y="8404"/>
                  <a:pt x="152" y="8404"/>
                </a:cubicBezTo>
                <a:cubicBezTo>
                  <a:pt x="139" y="8380"/>
                  <a:pt x="139" y="8380"/>
                  <a:pt x="139" y="8380"/>
                </a:cubicBezTo>
                <a:cubicBezTo>
                  <a:pt x="132" y="8273"/>
                  <a:pt x="132" y="8273"/>
                  <a:pt x="132" y="8273"/>
                </a:cubicBezTo>
                <a:cubicBezTo>
                  <a:pt x="99" y="8166"/>
                  <a:pt x="99" y="8166"/>
                  <a:pt x="99" y="8166"/>
                </a:cubicBezTo>
                <a:cubicBezTo>
                  <a:pt x="112" y="8082"/>
                  <a:pt x="112" y="8082"/>
                  <a:pt x="112" y="8082"/>
                </a:cubicBezTo>
                <a:cubicBezTo>
                  <a:pt x="83" y="8058"/>
                  <a:pt x="83" y="8058"/>
                  <a:pt x="83" y="8058"/>
                </a:cubicBezTo>
                <a:cubicBezTo>
                  <a:pt x="83" y="8094"/>
                  <a:pt x="83" y="8094"/>
                  <a:pt x="83" y="8094"/>
                </a:cubicBezTo>
                <a:cubicBezTo>
                  <a:pt x="79" y="8130"/>
                  <a:pt x="79" y="8130"/>
                  <a:pt x="79" y="8130"/>
                </a:cubicBezTo>
                <a:cubicBezTo>
                  <a:pt x="50" y="8142"/>
                  <a:pt x="50" y="8142"/>
                  <a:pt x="50" y="8142"/>
                </a:cubicBezTo>
                <a:cubicBezTo>
                  <a:pt x="36" y="8094"/>
                  <a:pt x="36" y="8094"/>
                  <a:pt x="36" y="8094"/>
                </a:cubicBezTo>
                <a:cubicBezTo>
                  <a:pt x="16" y="8106"/>
                  <a:pt x="16" y="8106"/>
                  <a:pt x="16" y="8106"/>
                </a:cubicBezTo>
                <a:cubicBezTo>
                  <a:pt x="16" y="8261"/>
                  <a:pt x="16" y="8261"/>
                  <a:pt x="16" y="8261"/>
                </a:cubicBezTo>
                <a:cubicBezTo>
                  <a:pt x="132" y="8392"/>
                  <a:pt x="132" y="8392"/>
                  <a:pt x="132" y="8392"/>
                </a:cubicBezTo>
                <a:cubicBezTo>
                  <a:pt x="112" y="8440"/>
                  <a:pt x="112" y="8440"/>
                  <a:pt x="112" y="8440"/>
                </a:cubicBezTo>
                <a:cubicBezTo>
                  <a:pt x="56" y="8452"/>
                  <a:pt x="56" y="8452"/>
                  <a:pt x="56" y="8452"/>
                </a:cubicBezTo>
                <a:cubicBezTo>
                  <a:pt x="30" y="8416"/>
                  <a:pt x="30" y="8416"/>
                  <a:pt x="30" y="8416"/>
                </a:cubicBezTo>
                <a:cubicBezTo>
                  <a:pt x="50" y="8380"/>
                  <a:pt x="50" y="8380"/>
                  <a:pt x="50" y="8380"/>
                </a:cubicBezTo>
                <a:cubicBezTo>
                  <a:pt x="30" y="8392"/>
                  <a:pt x="30" y="8392"/>
                  <a:pt x="30" y="8392"/>
                </a:cubicBezTo>
                <a:cubicBezTo>
                  <a:pt x="23" y="8499"/>
                  <a:pt x="23" y="8499"/>
                  <a:pt x="23" y="8499"/>
                </a:cubicBezTo>
                <a:cubicBezTo>
                  <a:pt x="103" y="8559"/>
                  <a:pt x="103" y="8559"/>
                  <a:pt x="103" y="8559"/>
                </a:cubicBezTo>
                <a:cubicBezTo>
                  <a:pt x="79" y="8654"/>
                  <a:pt x="79" y="8654"/>
                  <a:pt x="79" y="8654"/>
                </a:cubicBezTo>
                <a:cubicBezTo>
                  <a:pt x="99" y="8642"/>
                  <a:pt x="99" y="8642"/>
                  <a:pt x="99" y="8642"/>
                </a:cubicBezTo>
                <a:cubicBezTo>
                  <a:pt x="103" y="8595"/>
                  <a:pt x="103" y="8595"/>
                  <a:pt x="103" y="8595"/>
                </a:cubicBezTo>
                <a:cubicBezTo>
                  <a:pt x="159" y="8523"/>
                  <a:pt x="159" y="8523"/>
                  <a:pt x="159" y="8523"/>
                </a:cubicBezTo>
                <a:cubicBezTo>
                  <a:pt x="242" y="8630"/>
                  <a:pt x="242" y="8630"/>
                  <a:pt x="242" y="8630"/>
                </a:cubicBezTo>
                <a:cubicBezTo>
                  <a:pt x="295" y="8559"/>
                  <a:pt x="295" y="8642"/>
                  <a:pt x="305" y="8654"/>
                </a:cubicBezTo>
                <a:cubicBezTo>
                  <a:pt x="268" y="8678"/>
                  <a:pt x="268" y="8678"/>
                  <a:pt x="268" y="8678"/>
                </a:cubicBezTo>
                <a:cubicBezTo>
                  <a:pt x="291" y="8726"/>
                  <a:pt x="324" y="8690"/>
                  <a:pt x="308" y="8750"/>
                </a:cubicBezTo>
                <a:cubicBezTo>
                  <a:pt x="344" y="8738"/>
                  <a:pt x="344" y="8738"/>
                  <a:pt x="344" y="8738"/>
                </a:cubicBezTo>
                <a:cubicBezTo>
                  <a:pt x="358" y="8762"/>
                  <a:pt x="358" y="8762"/>
                  <a:pt x="358" y="8762"/>
                </a:cubicBezTo>
                <a:cubicBezTo>
                  <a:pt x="338" y="8797"/>
                  <a:pt x="338" y="8797"/>
                  <a:pt x="338" y="8797"/>
                </a:cubicBezTo>
                <a:cubicBezTo>
                  <a:pt x="351" y="8797"/>
                  <a:pt x="351" y="8797"/>
                  <a:pt x="351" y="8797"/>
                </a:cubicBezTo>
                <a:cubicBezTo>
                  <a:pt x="480" y="8833"/>
                  <a:pt x="368" y="8797"/>
                  <a:pt x="391" y="8821"/>
                </a:cubicBezTo>
                <a:cubicBezTo>
                  <a:pt x="421" y="8809"/>
                  <a:pt x="421" y="8809"/>
                  <a:pt x="421" y="8809"/>
                </a:cubicBezTo>
                <a:cubicBezTo>
                  <a:pt x="411" y="8928"/>
                  <a:pt x="411" y="8928"/>
                  <a:pt x="411" y="8928"/>
                </a:cubicBezTo>
                <a:cubicBezTo>
                  <a:pt x="454" y="8893"/>
                  <a:pt x="454" y="8893"/>
                  <a:pt x="454" y="8893"/>
                </a:cubicBezTo>
                <a:cubicBezTo>
                  <a:pt x="480" y="8928"/>
                  <a:pt x="480" y="8928"/>
                  <a:pt x="480" y="8928"/>
                </a:cubicBezTo>
                <a:cubicBezTo>
                  <a:pt x="460" y="8976"/>
                  <a:pt x="460" y="8976"/>
                  <a:pt x="460" y="8976"/>
                </a:cubicBezTo>
                <a:cubicBezTo>
                  <a:pt x="487" y="9024"/>
                  <a:pt x="487" y="9024"/>
                  <a:pt x="487" y="9024"/>
                </a:cubicBezTo>
                <a:cubicBezTo>
                  <a:pt x="467" y="9060"/>
                  <a:pt x="467" y="9060"/>
                  <a:pt x="467" y="9060"/>
                </a:cubicBezTo>
                <a:cubicBezTo>
                  <a:pt x="467" y="9060"/>
                  <a:pt x="467" y="9060"/>
                  <a:pt x="467" y="9060"/>
                </a:cubicBezTo>
                <a:cubicBezTo>
                  <a:pt x="424" y="9072"/>
                  <a:pt x="424" y="9072"/>
                  <a:pt x="424" y="9072"/>
                </a:cubicBezTo>
                <a:cubicBezTo>
                  <a:pt x="421" y="9119"/>
                  <a:pt x="421" y="9119"/>
                  <a:pt x="421" y="9119"/>
                </a:cubicBezTo>
                <a:cubicBezTo>
                  <a:pt x="474" y="9131"/>
                  <a:pt x="474" y="9131"/>
                  <a:pt x="474" y="9131"/>
                </a:cubicBezTo>
                <a:cubicBezTo>
                  <a:pt x="474" y="9131"/>
                  <a:pt x="470" y="9143"/>
                  <a:pt x="470" y="9143"/>
                </a:cubicBezTo>
                <a:cubicBezTo>
                  <a:pt x="480" y="9155"/>
                  <a:pt x="493" y="9167"/>
                  <a:pt x="500" y="9119"/>
                </a:cubicBezTo>
                <a:cubicBezTo>
                  <a:pt x="527" y="9167"/>
                  <a:pt x="527" y="9167"/>
                  <a:pt x="527" y="9167"/>
                </a:cubicBezTo>
                <a:cubicBezTo>
                  <a:pt x="576" y="9119"/>
                  <a:pt x="576" y="9119"/>
                  <a:pt x="576" y="9119"/>
                </a:cubicBezTo>
                <a:cubicBezTo>
                  <a:pt x="563" y="9083"/>
                  <a:pt x="563" y="9083"/>
                  <a:pt x="563" y="9083"/>
                </a:cubicBezTo>
                <a:cubicBezTo>
                  <a:pt x="603" y="9048"/>
                  <a:pt x="603" y="9048"/>
                  <a:pt x="603" y="9048"/>
                </a:cubicBezTo>
                <a:cubicBezTo>
                  <a:pt x="616" y="9060"/>
                  <a:pt x="616" y="9060"/>
                  <a:pt x="616" y="9060"/>
                </a:cubicBezTo>
                <a:cubicBezTo>
                  <a:pt x="679" y="9083"/>
                  <a:pt x="679" y="9083"/>
                  <a:pt x="679" y="9083"/>
                </a:cubicBezTo>
                <a:cubicBezTo>
                  <a:pt x="739" y="9095"/>
                  <a:pt x="739" y="9095"/>
                  <a:pt x="739" y="9095"/>
                </a:cubicBezTo>
                <a:cubicBezTo>
                  <a:pt x="742" y="9083"/>
                  <a:pt x="752" y="9083"/>
                  <a:pt x="745" y="9072"/>
                </a:cubicBezTo>
                <a:cubicBezTo>
                  <a:pt x="795" y="9012"/>
                  <a:pt x="795" y="9012"/>
                  <a:pt x="795" y="9012"/>
                </a:cubicBezTo>
                <a:cubicBezTo>
                  <a:pt x="855" y="9060"/>
                  <a:pt x="855" y="9060"/>
                  <a:pt x="855" y="9060"/>
                </a:cubicBezTo>
                <a:cubicBezTo>
                  <a:pt x="874" y="9095"/>
                  <a:pt x="874" y="9095"/>
                  <a:pt x="874" y="9095"/>
                </a:cubicBezTo>
                <a:cubicBezTo>
                  <a:pt x="1000" y="8964"/>
                  <a:pt x="1000" y="8964"/>
                  <a:pt x="1000" y="8964"/>
                </a:cubicBezTo>
                <a:cubicBezTo>
                  <a:pt x="898" y="9036"/>
                  <a:pt x="898" y="9036"/>
                  <a:pt x="898" y="9036"/>
                </a:cubicBezTo>
                <a:cubicBezTo>
                  <a:pt x="835" y="9000"/>
                  <a:pt x="835" y="9000"/>
                  <a:pt x="835" y="9000"/>
                </a:cubicBezTo>
                <a:cubicBezTo>
                  <a:pt x="855" y="8976"/>
                  <a:pt x="855" y="8976"/>
                  <a:pt x="855" y="8976"/>
                </a:cubicBezTo>
                <a:cubicBezTo>
                  <a:pt x="917" y="8917"/>
                  <a:pt x="917" y="8917"/>
                  <a:pt x="917" y="8917"/>
                </a:cubicBezTo>
                <a:cubicBezTo>
                  <a:pt x="868" y="8917"/>
                  <a:pt x="868" y="8917"/>
                  <a:pt x="868" y="8917"/>
                </a:cubicBezTo>
                <a:cubicBezTo>
                  <a:pt x="835" y="8940"/>
                  <a:pt x="835" y="8940"/>
                  <a:pt x="835" y="8940"/>
                </a:cubicBezTo>
                <a:cubicBezTo>
                  <a:pt x="805" y="8905"/>
                  <a:pt x="805" y="8905"/>
                  <a:pt x="805" y="8905"/>
                </a:cubicBezTo>
                <a:cubicBezTo>
                  <a:pt x="884" y="8857"/>
                  <a:pt x="884" y="8857"/>
                  <a:pt x="884" y="8857"/>
                </a:cubicBezTo>
                <a:cubicBezTo>
                  <a:pt x="835" y="8869"/>
                  <a:pt x="835" y="8869"/>
                  <a:pt x="835" y="8869"/>
                </a:cubicBezTo>
                <a:cubicBezTo>
                  <a:pt x="821" y="8845"/>
                  <a:pt x="864" y="8833"/>
                  <a:pt x="841" y="8809"/>
                </a:cubicBezTo>
                <a:cubicBezTo>
                  <a:pt x="908" y="8833"/>
                  <a:pt x="908" y="8833"/>
                  <a:pt x="908" y="8833"/>
                </a:cubicBezTo>
                <a:cubicBezTo>
                  <a:pt x="908" y="8762"/>
                  <a:pt x="908" y="8762"/>
                  <a:pt x="908" y="8762"/>
                </a:cubicBezTo>
                <a:cubicBezTo>
                  <a:pt x="1004" y="8738"/>
                  <a:pt x="1004" y="8738"/>
                  <a:pt x="1004" y="8738"/>
                </a:cubicBezTo>
                <a:cubicBezTo>
                  <a:pt x="937" y="8809"/>
                  <a:pt x="937" y="8809"/>
                  <a:pt x="937" y="8809"/>
                </a:cubicBezTo>
                <a:cubicBezTo>
                  <a:pt x="970" y="8797"/>
                  <a:pt x="970" y="8797"/>
                  <a:pt x="970" y="8797"/>
                </a:cubicBezTo>
                <a:cubicBezTo>
                  <a:pt x="1004" y="8797"/>
                  <a:pt x="1004" y="8797"/>
                  <a:pt x="1004" y="8797"/>
                </a:cubicBezTo>
                <a:cubicBezTo>
                  <a:pt x="1146" y="8690"/>
                  <a:pt x="1146" y="8690"/>
                  <a:pt x="1146" y="8690"/>
                </a:cubicBezTo>
                <a:cubicBezTo>
                  <a:pt x="1169" y="8702"/>
                  <a:pt x="1169" y="8702"/>
                  <a:pt x="1169" y="8702"/>
                </a:cubicBezTo>
                <a:cubicBezTo>
                  <a:pt x="1169" y="8666"/>
                  <a:pt x="1169" y="8666"/>
                  <a:pt x="1169" y="8666"/>
                </a:cubicBezTo>
                <a:cubicBezTo>
                  <a:pt x="1222" y="8642"/>
                  <a:pt x="1222" y="8642"/>
                  <a:pt x="1222" y="8642"/>
                </a:cubicBezTo>
                <a:cubicBezTo>
                  <a:pt x="1239" y="8654"/>
                  <a:pt x="1239" y="8654"/>
                  <a:pt x="1239" y="8654"/>
                </a:cubicBezTo>
                <a:cubicBezTo>
                  <a:pt x="1242" y="8630"/>
                  <a:pt x="1242" y="8630"/>
                  <a:pt x="1242" y="8630"/>
                </a:cubicBezTo>
                <a:cubicBezTo>
                  <a:pt x="1292" y="8630"/>
                  <a:pt x="1292" y="8630"/>
                  <a:pt x="1292" y="8630"/>
                </a:cubicBezTo>
                <a:cubicBezTo>
                  <a:pt x="1312" y="8583"/>
                  <a:pt x="1312" y="8583"/>
                  <a:pt x="1312" y="8583"/>
                </a:cubicBezTo>
                <a:cubicBezTo>
                  <a:pt x="1298" y="8571"/>
                  <a:pt x="1298" y="8571"/>
                  <a:pt x="1298" y="8571"/>
                </a:cubicBezTo>
                <a:cubicBezTo>
                  <a:pt x="1332" y="8511"/>
                  <a:pt x="1332" y="8511"/>
                  <a:pt x="1332" y="8511"/>
                </a:cubicBezTo>
                <a:cubicBezTo>
                  <a:pt x="1345" y="8535"/>
                  <a:pt x="1345" y="8535"/>
                  <a:pt x="1345" y="8535"/>
                </a:cubicBezTo>
                <a:cubicBezTo>
                  <a:pt x="1312" y="8607"/>
                  <a:pt x="1342" y="8547"/>
                  <a:pt x="1342" y="8559"/>
                </a:cubicBezTo>
                <a:cubicBezTo>
                  <a:pt x="1448" y="8499"/>
                  <a:pt x="1448" y="8499"/>
                  <a:pt x="1448" y="8499"/>
                </a:cubicBezTo>
                <a:cubicBezTo>
                  <a:pt x="1441" y="8666"/>
                  <a:pt x="1477" y="8511"/>
                  <a:pt x="1487" y="8523"/>
                </a:cubicBezTo>
                <a:cubicBezTo>
                  <a:pt x="1454" y="8487"/>
                  <a:pt x="1454" y="8487"/>
                  <a:pt x="1454" y="8487"/>
                </a:cubicBezTo>
                <a:cubicBezTo>
                  <a:pt x="1487" y="8487"/>
                  <a:pt x="1487" y="8487"/>
                  <a:pt x="1487" y="8487"/>
                </a:cubicBezTo>
                <a:cubicBezTo>
                  <a:pt x="1520" y="8464"/>
                  <a:pt x="1520" y="8464"/>
                  <a:pt x="1520" y="8464"/>
                </a:cubicBezTo>
                <a:cubicBezTo>
                  <a:pt x="1520" y="8452"/>
                  <a:pt x="1527" y="8428"/>
                  <a:pt x="1524" y="8428"/>
                </a:cubicBezTo>
                <a:cubicBezTo>
                  <a:pt x="1510" y="8452"/>
                  <a:pt x="1510" y="8452"/>
                  <a:pt x="1510" y="8452"/>
                </a:cubicBezTo>
                <a:cubicBezTo>
                  <a:pt x="1461" y="8416"/>
                  <a:pt x="1461" y="8416"/>
                  <a:pt x="1461" y="8416"/>
                </a:cubicBezTo>
                <a:cubicBezTo>
                  <a:pt x="1467" y="8404"/>
                  <a:pt x="1471" y="8368"/>
                  <a:pt x="1484" y="8356"/>
                </a:cubicBezTo>
                <a:cubicBezTo>
                  <a:pt x="1699" y="8332"/>
                  <a:pt x="1623" y="8237"/>
                  <a:pt x="1726" y="8166"/>
                </a:cubicBezTo>
                <a:cubicBezTo>
                  <a:pt x="1742" y="8177"/>
                  <a:pt x="1742" y="8177"/>
                  <a:pt x="1742" y="8177"/>
                </a:cubicBezTo>
                <a:cubicBezTo>
                  <a:pt x="1732" y="8189"/>
                  <a:pt x="1726" y="8189"/>
                  <a:pt x="1723" y="8189"/>
                </a:cubicBezTo>
                <a:cubicBezTo>
                  <a:pt x="1723" y="8189"/>
                  <a:pt x="1723" y="8189"/>
                  <a:pt x="1723" y="8201"/>
                </a:cubicBezTo>
                <a:cubicBezTo>
                  <a:pt x="1723" y="8261"/>
                  <a:pt x="1723" y="8261"/>
                  <a:pt x="1723" y="8261"/>
                </a:cubicBezTo>
                <a:cubicBezTo>
                  <a:pt x="1613" y="8321"/>
                  <a:pt x="1613" y="8321"/>
                  <a:pt x="1613" y="8321"/>
                </a:cubicBezTo>
                <a:cubicBezTo>
                  <a:pt x="1600" y="8368"/>
                  <a:pt x="1600" y="8368"/>
                  <a:pt x="1600" y="8368"/>
                </a:cubicBezTo>
                <a:cubicBezTo>
                  <a:pt x="1640" y="8380"/>
                  <a:pt x="1640" y="8380"/>
                  <a:pt x="1640" y="8380"/>
                </a:cubicBezTo>
                <a:cubicBezTo>
                  <a:pt x="1603" y="8416"/>
                  <a:pt x="1603" y="8416"/>
                  <a:pt x="1603" y="8416"/>
                </a:cubicBezTo>
                <a:cubicBezTo>
                  <a:pt x="1742" y="8440"/>
                  <a:pt x="1742" y="8440"/>
                  <a:pt x="1742" y="8440"/>
                </a:cubicBezTo>
                <a:cubicBezTo>
                  <a:pt x="1723" y="8464"/>
                  <a:pt x="1723" y="8464"/>
                  <a:pt x="1723" y="8464"/>
                </a:cubicBezTo>
                <a:cubicBezTo>
                  <a:pt x="1703" y="8464"/>
                  <a:pt x="1703" y="8464"/>
                  <a:pt x="1703" y="8464"/>
                </a:cubicBezTo>
                <a:cubicBezTo>
                  <a:pt x="1530" y="8571"/>
                  <a:pt x="1530" y="8571"/>
                  <a:pt x="1530" y="8571"/>
                </a:cubicBezTo>
                <a:cubicBezTo>
                  <a:pt x="1517" y="8571"/>
                  <a:pt x="1517" y="8571"/>
                  <a:pt x="1517" y="8571"/>
                </a:cubicBezTo>
                <a:cubicBezTo>
                  <a:pt x="1517" y="8619"/>
                  <a:pt x="1517" y="8619"/>
                  <a:pt x="1517" y="8619"/>
                </a:cubicBezTo>
                <a:cubicBezTo>
                  <a:pt x="1434" y="8571"/>
                  <a:pt x="1434" y="8571"/>
                  <a:pt x="1434" y="8571"/>
                </a:cubicBezTo>
                <a:cubicBezTo>
                  <a:pt x="1421" y="8595"/>
                  <a:pt x="1421" y="8595"/>
                  <a:pt x="1421" y="8595"/>
                </a:cubicBezTo>
                <a:cubicBezTo>
                  <a:pt x="1428" y="8607"/>
                  <a:pt x="1428" y="8607"/>
                  <a:pt x="1428" y="8607"/>
                </a:cubicBezTo>
                <a:cubicBezTo>
                  <a:pt x="1375" y="8619"/>
                  <a:pt x="1375" y="8619"/>
                  <a:pt x="1375" y="8619"/>
                </a:cubicBezTo>
                <a:cubicBezTo>
                  <a:pt x="1375" y="8666"/>
                  <a:pt x="1375" y="8666"/>
                  <a:pt x="1375" y="8666"/>
                </a:cubicBezTo>
                <a:cubicBezTo>
                  <a:pt x="1431" y="8726"/>
                  <a:pt x="1401" y="8630"/>
                  <a:pt x="1434" y="8630"/>
                </a:cubicBezTo>
                <a:cubicBezTo>
                  <a:pt x="1454" y="8666"/>
                  <a:pt x="1454" y="8666"/>
                  <a:pt x="1454" y="8666"/>
                </a:cubicBezTo>
                <a:cubicBezTo>
                  <a:pt x="1414" y="8762"/>
                  <a:pt x="1414" y="8762"/>
                  <a:pt x="1414" y="8762"/>
                </a:cubicBezTo>
                <a:cubicBezTo>
                  <a:pt x="1401" y="8750"/>
                  <a:pt x="1395" y="8750"/>
                  <a:pt x="1388" y="8750"/>
                </a:cubicBezTo>
                <a:cubicBezTo>
                  <a:pt x="1226" y="8881"/>
                  <a:pt x="1308" y="8797"/>
                  <a:pt x="1328" y="8774"/>
                </a:cubicBezTo>
                <a:cubicBezTo>
                  <a:pt x="1279" y="8797"/>
                  <a:pt x="1279" y="8797"/>
                  <a:pt x="1279" y="8797"/>
                </a:cubicBezTo>
                <a:cubicBezTo>
                  <a:pt x="1242" y="8774"/>
                  <a:pt x="1242" y="8774"/>
                  <a:pt x="1242" y="8774"/>
                </a:cubicBezTo>
                <a:cubicBezTo>
                  <a:pt x="1169" y="8952"/>
                  <a:pt x="1242" y="8750"/>
                  <a:pt x="1176" y="8797"/>
                </a:cubicBezTo>
                <a:cubicBezTo>
                  <a:pt x="1163" y="8821"/>
                  <a:pt x="1153" y="8845"/>
                  <a:pt x="1146" y="8857"/>
                </a:cubicBezTo>
                <a:cubicBezTo>
                  <a:pt x="1153" y="8845"/>
                  <a:pt x="1159" y="8845"/>
                  <a:pt x="1156" y="8869"/>
                </a:cubicBezTo>
                <a:cubicBezTo>
                  <a:pt x="1139" y="8869"/>
                  <a:pt x="1139" y="8869"/>
                  <a:pt x="1139" y="8869"/>
                </a:cubicBezTo>
                <a:cubicBezTo>
                  <a:pt x="1100" y="8881"/>
                  <a:pt x="1100" y="8881"/>
                  <a:pt x="1100" y="8881"/>
                </a:cubicBezTo>
                <a:cubicBezTo>
                  <a:pt x="1073" y="8964"/>
                  <a:pt x="1073" y="8964"/>
                  <a:pt x="1073" y="8964"/>
                </a:cubicBezTo>
                <a:cubicBezTo>
                  <a:pt x="1123" y="8988"/>
                  <a:pt x="1123" y="8988"/>
                  <a:pt x="1123" y="8988"/>
                </a:cubicBezTo>
                <a:cubicBezTo>
                  <a:pt x="1139" y="9024"/>
                  <a:pt x="1139" y="9024"/>
                  <a:pt x="1139" y="9024"/>
                </a:cubicBezTo>
                <a:cubicBezTo>
                  <a:pt x="1116" y="9036"/>
                  <a:pt x="1100" y="9036"/>
                  <a:pt x="1090" y="9048"/>
                </a:cubicBezTo>
                <a:cubicBezTo>
                  <a:pt x="1136" y="9072"/>
                  <a:pt x="1136" y="9072"/>
                  <a:pt x="1136" y="9072"/>
                </a:cubicBezTo>
                <a:cubicBezTo>
                  <a:pt x="1106" y="9107"/>
                  <a:pt x="1086" y="9119"/>
                  <a:pt x="1070" y="9143"/>
                </a:cubicBezTo>
                <a:cubicBezTo>
                  <a:pt x="1080" y="9131"/>
                  <a:pt x="1083" y="9119"/>
                  <a:pt x="1073" y="9119"/>
                </a:cubicBezTo>
                <a:cubicBezTo>
                  <a:pt x="1053" y="9024"/>
                  <a:pt x="1053" y="9024"/>
                  <a:pt x="1053" y="9024"/>
                </a:cubicBezTo>
                <a:cubicBezTo>
                  <a:pt x="1010" y="9072"/>
                  <a:pt x="1010" y="9072"/>
                  <a:pt x="1010" y="9072"/>
                </a:cubicBezTo>
                <a:cubicBezTo>
                  <a:pt x="1023" y="9095"/>
                  <a:pt x="1023" y="9095"/>
                  <a:pt x="1023" y="9095"/>
                </a:cubicBezTo>
                <a:cubicBezTo>
                  <a:pt x="1023" y="9131"/>
                  <a:pt x="1023" y="9131"/>
                  <a:pt x="1023" y="9131"/>
                </a:cubicBezTo>
                <a:cubicBezTo>
                  <a:pt x="1057" y="9155"/>
                  <a:pt x="1057" y="9155"/>
                  <a:pt x="1057" y="9155"/>
                </a:cubicBezTo>
                <a:cubicBezTo>
                  <a:pt x="1040" y="9179"/>
                  <a:pt x="1047" y="9167"/>
                  <a:pt x="1057" y="9155"/>
                </a:cubicBezTo>
                <a:cubicBezTo>
                  <a:pt x="1106" y="9203"/>
                  <a:pt x="1106" y="9203"/>
                  <a:pt x="1106" y="9203"/>
                </a:cubicBezTo>
                <a:cubicBezTo>
                  <a:pt x="1093" y="9226"/>
                  <a:pt x="1093" y="9226"/>
                  <a:pt x="1093" y="9226"/>
                </a:cubicBezTo>
                <a:cubicBezTo>
                  <a:pt x="1067" y="9226"/>
                  <a:pt x="1043" y="9215"/>
                  <a:pt x="1027" y="9215"/>
                </a:cubicBezTo>
                <a:cubicBezTo>
                  <a:pt x="1030" y="9215"/>
                  <a:pt x="1030" y="9203"/>
                  <a:pt x="1023" y="9191"/>
                </a:cubicBezTo>
                <a:cubicBezTo>
                  <a:pt x="1014" y="9203"/>
                  <a:pt x="1007" y="9203"/>
                  <a:pt x="1000" y="9215"/>
                </a:cubicBezTo>
                <a:cubicBezTo>
                  <a:pt x="967" y="9215"/>
                  <a:pt x="974" y="9226"/>
                  <a:pt x="987" y="9226"/>
                </a:cubicBezTo>
                <a:cubicBezTo>
                  <a:pt x="944" y="9250"/>
                  <a:pt x="944" y="9250"/>
                  <a:pt x="944" y="9250"/>
                </a:cubicBezTo>
                <a:cubicBezTo>
                  <a:pt x="957" y="9298"/>
                  <a:pt x="957" y="9298"/>
                  <a:pt x="957" y="9298"/>
                </a:cubicBezTo>
                <a:cubicBezTo>
                  <a:pt x="944" y="9322"/>
                  <a:pt x="944" y="9322"/>
                  <a:pt x="944" y="9322"/>
                </a:cubicBezTo>
                <a:cubicBezTo>
                  <a:pt x="851" y="9370"/>
                  <a:pt x="861" y="9346"/>
                  <a:pt x="874" y="9322"/>
                </a:cubicBezTo>
                <a:cubicBezTo>
                  <a:pt x="802" y="9310"/>
                  <a:pt x="898" y="9274"/>
                  <a:pt x="884" y="9226"/>
                </a:cubicBezTo>
                <a:cubicBezTo>
                  <a:pt x="848" y="9250"/>
                  <a:pt x="848" y="9250"/>
                  <a:pt x="848" y="9250"/>
                </a:cubicBezTo>
                <a:cubicBezTo>
                  <a:pt x="841" y="9286"/>
                  <a:pt x="835" y="9310"/>
                  <a:pt x="831" y="9334"/>
                </a:cubicBezTo>
                <a:cubicBezTo>
                  <a:pt x="815" y="9334"/>
                  <a:pt x="815" y="9334"/>
                  <a:pt x="815" y="9334"/>
                </a:cubicBezTo>
                <a:cubicBezTo>
                  <a:pt x="802" y="9370"/>
                  <a:pt x="802" y="9370"/>
                  <a:pt x="802" y="9370"/>
                </a:cubicBezTo>
                <a:cubicBezTo>
                  <a:pt x="825" y="9358"/>
                  <a:pt x="825" y="9358"/>
                  <a:pt x="825" y="9358"/>
                </a:cubicBezTo>
                <a:cubicBezTo>
                  <a:pt x="818" y="9393"/>
                  <a:pt x="825" y="9381"/>
                  <a:pt x="831" y="9358"/>
                </a:cubicBezTo>
                <a:cubicBezTo>
                  <a:pt x="861" y="9346"/>
                  <a:pt x="861" y="9346"/>
                  <a:pt x="861" y="9346"/>
                </a:cubicBezTo>
                <a:cubicBezTo>
                  <a:pt x="884" y="9393"/>
                  <a:pt x="884" y="9393"/>
                  <a:pt x="884" y="9393"/>
                </a:cubicBezTo>
                <a:cubicBezTo>
                  <a:pt x="828" y="9405"/>
                  <a:pt x="828" y="9405"/>
                  <a:pt x="828" y="9405"/>
                </a:cubicBezTo>
                <a:cubicBezTo>
                  <a:pt x="855" y="9453"/>
                  <a:pt x="855" y="9453"/>
                  <a:pt x="855" y="9453"/>
                </a:cubicBezTo>
                <a:cubicBezTo>
                  <a:pt x="715" y="9536"/>
                  <a:pt x="828" y="9417"/>
                  <a:pt x="805" y="9441"/>
                </a:cubicBezTo>
                <a:cubicBezTo>
                  <a:pt x="772" y="9465"/>
                  <a:pt x="772" y="9465"/>
                  <a:pt x="772" y="9465"/>
                </a:cubicBezTo>
                <a:cubicBezTo>
                  <a:pt x="805" y="9560"/>
                  <a:pt x="805" y="9560"/>
                  <a:pt x="805" y="9560"/>
                </a:cubicBezTo>
                <a:cubicBezTo>
                  <a:pt x="732" y="9632"/>
                  <a:pt x="732" y="9632"/>
                  <a:pt x="732" y="9632"/>
                </a:cubicBezTo>
                <a:cubicBezTo>
                  <a:pt x="679" y="9572"/>
                  <a:pt x="679" y="9572"/>
                  <a:pt x="679" y="9572"/>
                </a:cubicBezTo>
                <a:cubicBezTo>
                  <a:pt x="679" y="9584"/>
                  <a:pt x="679" y="9584"/>
                  <a:pt x="679" y="9584"/>
                </a:cubicBezTo>
                <a:cubicBezTo>
                  <a:pt x="659" y="9596"/>
                  <a:pt x="659" y="9596"/>
                  <a:pt x="659" y="9596"/>
                </a:cubicBezTo>
                <a:cubicBezTo>
                  <a:pt x="629" y="9584"/>
                  <a:pt x="629" y="9584"/>
                  <a:pt x="629" y="9584"/>
                </a:cubicBezTo>
                <a:cubicBezTo>
                  <a:pt x="659" y="9560"/>
                  <a:pt x="659" y="9560"/>
                  <a:pt x="659" y="9560"/>
                </a:cubicBezTo>
                <a:cubicBezTo>
                  <a:pt x="636" y="9560"/>
                  <a:pt x="636" y="9560"/>
                  <a:pt x="636" y="9560"/>
                </a:cubicBezTo>
                <a:cubicBezTo>
                  <a:pt x="636" y="9513"/>
                  <a:pt x="636" y="9513"/>
                  <a:pt x="636" y="9513"/>
                </a:cubicBezTo>
                <a:cubicBezTo>
                  <a:pt x="543" y="9560"/>
                  <a:pt x="543" y="9560"/>
                  <a:pt x="543" y="9560"/>
                </a:cubicBezTo>
                <a:cubicBezTo>
                  <a:pt x="556" y="9668"/>
                  <a:pt x="556" y="9668"/>
                  <a:pt x="556" y="9668"/>
                </a:cubicBezTo>
                <a:cubicBezTo>
                  <a:pt x="500" y="9632"/>
                  <a:pt x="500" y="9632"/>
                  <a:pt x="500" y="9632"/>
                </a:cubicBezTo>
                <a:cubicBezTo>
                  <a:pt x="487" y="9668"/>
                  <a:pt x="487" y="9668"/>
                  <a:pt x="487" y="9668"/>
                </a:cubicBezTo>
                <a:cubicBezTo>
                  <a:pt x="533" y="9668"/>
                  <a:pt x="533" y="9668"/>
                  <a:pt x="533" y="9668"/>
                </a:cubicBezTo>
                <a:cubicBezTo>
                  <a:pt x="609" y="9751"/>
                  <a:pt x="609" y="9751"/>
                  <a:pt x="609" y="9751"/>
                </a:cubicBezTo>
                <a:cubicBezTo>
                  <a:pt x="556" y="9823"/>
                  <a:pt x="556" y="9823"/>
                  <a:pt x="556" y="9823"/>
                </a:cubicBezTo>
                <a:cubicBezTo>
                  <a:pt x="507" y="9823"/>
                  <a:pt x="507" y="9823"/>
                  <a:pt x="507" y="9823"/>
                </a:cubicBezTo>
                <a:cubicBezTo>
                  <a:pt x="543" y="9894"/>
                  <a:pt x="543" y="9894"/>
                  <a:pt x="543" y="9894"/>
                </a:cubicBezTo>
                <a:cubicBezTo>
                  <a:pt x="533" y="9918"/>
                  <a:pt x="533" y="9918"/>
                  <a:pt x="533" y="9918"/>
                </a:cubicBezTo>
                <a:cubicBezTo>
                  <a:pt x="583" y="9918"/>
                  <a:pt x="583" y="9918"/>
                  <a:pt x="583" y="9918"/>
                </a:cubicBezTo>
                <a:cubicBezTo>
                  <a:pt x="666" y="9870"/>
                  <a:pt x="699" y="9846"/>
                  <a:pt x="705" y="9823"/>
                </a:cubicBezTo>
                <a:cubicBezTo>
                  <a:pt x="732" y="9846"/>
                  <a:pt x="732" y="9846"/>
                  <a:pt x="732" y="9846"/>
                </a:cubicBezTo>
                <a:cubicBezTo>
                  <a:pt x="762" y="9787"/>
                  <a:pt x="739" y="9834"/>
                  <a:pt x="739" y="9823"/>
                </a:cubicBezTo>
                <a:cubicBezTo>
                  <a:pt x="719" y="9823"/>
                  <a:pt x="719" y="9823"/>
                  <a:pt x="719" y="9823"/>
                </a:cubicBezTo>
                <a:cubicBezTo>
                  <a:pt x="768" y="9775"/>
                  <a:pt x="719" y="9787"/>
                  <a:pt x="719" y="9775"/>
                </a:cubicBezTo>
                <a:cubicBezTo>
                  <a:pt x="752" y="9811"/>
                  <a:pt x="768" y="9715"/>
                  <a:pt x="782" y="9691"/>
                </a:cubicBezTo>
                <a:cubicBezTo>
                  <a:pt x="841" y="9656"/>
                  <a:pt x="841" y="9656"/>
                  <a:pt x="841" y="9656"/>
                </a:cubicBezTo>
                <a:cubicBezTo>
                  <a:pt x="835" y="9620"/>
                  <a:pt x="835" y="9620"/>
                  <a:pt x="835" y="9620"/>
                </a:cubicBezTo>
                <a:cubicBezTo>
                  <a:pt x="874" y="9620"/>
                  <a:pt x="874" y="9620"/>
                  <a:pt x="874" y="9620"/>
                </a:cubicBezTo>
                <a:cubicBezTo>
                  <a:pt x="855" y="9584"/>
                  <a:pt x="855" y="9584"/>
                  <a:pt x="855" y="9584"/>
                </a:cubicBezTo>
                <a:cubicBezTo>
                  <a:pt x="970" y="9513"/>
                  <a:pt x="970" y="9513"/>
                  <a:pt x="970" y="9513"/>
                </a:cubicBezTo>
                <a:cubicBezTo>
                  <a:pt x="977" y="9536"/>
                  <a:pt x="977" y="9536"/>
                  <a:pt x="977" y="9536"/>
                </a:cubicBezTo>
                <a:cubicBezTo>
                  <a:pt x="1033" y="9560"/>
                  <a:pt x="1033" y="9560"/>
                  <a:pt x="1033" y="9560"/>
                </a:cubicBezTo>
                <a:cubicBezTo>
                  <a:pt x="1110" y="9429"/>
                  <a:pt x="1007" y="9572"/>
                  <a:pt x="1020" y="9489"/>
                </a:cubicBezTo>
                <a:cubicBezTo>
                  <a:pt x="1040" y="9489"/>
                  <a:pt x="1053" y="9489"/>
                  <a:pt x="1063" y="9489"/>
                </a:cubicBezTo>
                <a:cubicBezTo>
                  <a:pt x="1057" y="9489"/>
                  <a:pt x="1053" y="9489"/>
                  <a:pt x="1060" y="9489"/>
                </a:cubicBezTo>
                <a:cubicBezTo>
                  <a:pt x="1067" y="9489"/>
                  <a:pt x="1067" y="9489"/>
                  <a:pt x="1067" y="9489"/>
                </a:cubicBezTo>
                <a:cubicBezTo>
                  <a:pt x="1103" y="9489"/>
                  <a:pt x="1083" y="9477"/>
                  <a:pt x="1070" y="9489"/>
                </a:cubicBezTo>
                <a:cubicBezTo>
                  <a:pt x="1123" y="9441"/>
                  <a:pt x="1123" y="9441"/>
                  <a:pt x="1123" y="9441"/>
                </a:cubicBezTo>
                <a:cubicBezTo>
                  <a:pt x="1202" y="9417"/>
                  <a:pt x="1202" y="9417"/>
                  <a:pt x="1202" y="9417"/>
                </a:cubicBezTo>
                <a:cubicBezTo>
                  <a:pt x="1222" y="9453"/>
                  <a:pt x="1222" y="9453"/>
                  <a:pt x="1222" y="9453"/>
                </a:cubicBezTo>
                <a:cubicBezTo>
                  <a:pt x="1242" y="9453"/>
                  <a:pt x="1242" y="9453"/>
                  <a:pt x="1242" y="9453"/>
                </a:cubicBezTo>
                <a:cubicBezTo>
                  <a:pt x="1249" y="9489"/>
                  <a:pt x="1249" y="9489"/>
                  <a:pt x="1249" y="9489"/>
                </a:cubicBezTo>
                <a:cubicBezTo>
                  <a:pt x="1249" y="9465"/>
                  <a:pt x="1249" y="9465"/>
                  <a:pt x="1249" y="9465"/>
                </a:cubicBezTo>
                <a:cubicBezTo>
                  <a:pt x="1262" y="9453"/>
                  <a:pt x="1262" y="9453"/>
                  <a:pt x="1262" y="9453"/>
                </a:cubicBezTo>
                <a:cubicBezTo>
                  <a:pt x="1332" y="9513"/>
                  <a:pt x="1332" y="9513"/>
                  <a:pt x="1332" y="9513"/>
                </a:cubicBezTo>
                <a:cubicBezTo>
                  <a:pt x="1351" y="9501"/>
                  <a:pt x="1351" y="9501"/>
                  <a:pt x="1351" y="9501"/>
                </a:cubicBezTo>
                <a:cubicBezTo>
                  <a:pt x="1292" y="9453"/>
                  <a:pt x="1292" y="9453"/>
                  <a:pt x="1292" y="9453"/>
                </a:cubicBezTo>
                <a:cubicBezTo>
                  <a:pt x="1282" y="9405"/>
                  <a:pt x="1282" y="9405"/>
                  <a:pt x="1282" y="9405"/>
                </a:cubicBezTo>
                <a:cubicBezTo>
                  <a:pt x="1222" y="9417"/>
                  <a:pt x="1222" y="9417"/>
                  <a:pt x="1222" y="9417"/>
                </a:cubicBezTo>
                <a:cubicBezTo>
                  <a:pt x="1209" y="9405"/>
                  <a:pt x="1209" y="9405"/>
                  <a:pt x="1209" y="9405"/>
                </a:cubicBezTo>
                <a:cubicBezTo>
                  <a:pt x="1298" y="9262"/>
                  <a:pt x="1298" y="9262"/>
                  <a:pt x="1298" y="9262"/>
                </a:cubicBezTo>
                <a:cubicBezTo>
                  <a:pt x="1361" y="9262"/>
                  <a:pt x="1361" y="9262"/>
                  <a:pt x="1361" y="9262"/>
                </a:cubicBezTo>
                <a:cubicBezTo>
                  <a:pt x="1395" y="9203"/>
                  <a:pt x="1395" y="9203"/>
                  <a:pt x="1395" y="9203"/>
                </a:cubicBezTo>
                <a:cubicBezTo>
                  <a:pt x="1428" y="9226"/>
                  <a:pt x="1428" y="9226"/>
                  <a:pt x="1428" y="9226"/>
                </a:cubicBezTo>
                <a:cubicBezTo>
                  <a:pt x="1537" y="9143"/>
                  <a:pt x="1537" y="9143"/>
                  <a:pt x="1537" y="9143"/>
                </a:cubicBezTo>
                <a:cubicBezTo>
                  <a:pt x="1633" y="9191"/>
                  <a:pt x="1633" y="9191"/>
                  <a:pt x="1633" y="9191"/>
                </a:cubicBezTo>
                <a:cubicBezTo>
                  <a:pt x="1603" y="9226"/>
                  <a:pt x="1603" y="9226"/>
                  <a:pt x="1603" y="9226"/>
                </a:cubicBezTo>
                <a:cubicBezTo>
                  <a:pt x="1640" y="9226"/>
                  <a:pt x="1640" y="9226"/>
                  <a:pt x="1640" y="9226"/>
                </a:cubicBezTo>
                <a:cubicBezTo>
                  <a:pt x="1640" y="9250"/>
                  <a:pt x="1640" y="9250"/>
                  <a:pt x="1640" y="9250"/>
                </a:cubicBezTo>
                <a:cubicBezTo>
                  <a:pt x="1653" y="9215"/>
                  <a:pt x="1653" y="9215"/>
                  <a:pt x="1653" y="9215"/>
                </a:cubicBezTo>
                <a:cubicBezTo>
                  <a:pt x="1693" y="9250"/>
                  <a:pt x="1693" y="9250"/>
                  <a:pt x="1693" y="9250"/>
                </a:cubicBezTo>
                <a:cubicBezTo>
                  <a:pt x="1795" y="9226"/>
                  <a:pt x="1795" y="9226"/>
                  <a:pt x="1795" y="9226"/>
                </a:cubicBezTo>
                <a:cubicBezTo>
                  <a:pt x="1858" y="9286"/>
                  <a:pt x="1858" y="9286"/>
                  <a:pt x="1858" y="9286"/>
                </a:cubicBezTo>
                <a:cubicBezTo>
                  <a:pt x="1988" y="9298"/>
                  <a:pt x="1988" y="9298"/>
                  <a:pt x="1988" y="9298"/>
                </a:cubicBezTo>
                <a:cubicBezTo>
                  <a:pt x="2034" y="9334"/>
                  <a:pt x="2034" y="9334"/>
                  <a:pt x="2034" y="9334"/>
                </a:cubicBezTo>
                <a:cubicBezTo>
                  <a:pt x="1991" y="9322"/>
                  <a:pt x="2004" y="9381"/>
                  <a:pt x="1981" y="9358"/>
                </a:cubicBezTo>
                <a:cubicBezTo>
                  <a:pt x="1925" y="9322"/>
                  <a:pt x="1925" y="9322"/>
                  <a:pt x="1925" y="9322"/>
                </a:cubicBezTo>
                <a:cubicBezTo>
                  <a:pt x="1931" y="9346"/>
                  <a:pt x="1931" y="9346"/>
                  <a:pt x="1931" y="9346"/>
                </a:cubicBezTo>
                <a:cubicBezTo>
                  <a:pt x="1878" y="9334"/>
                  <a:pt x="1878" y="9334"/>
                  <a:pt x="1878" y="9334"/>
                </a:cubicBezTo>
                <a:cubicBezTo>
                  <a:pt x="2024" y="9381"/>
                  <a:pt x="1845" y="9334"/>
                  <a:pt x="1911" y="9405"/>
                </a:cubicBezTo>
                <a:cubicBezTo>
                  <a:pt x="1905" y="9405"/>
                  <a:pt x="1901" y="9441"/>
                  <a:pt x="1878" y="9441"/>
                </a:cubicBezTo>
                <a:cubicBezTo>
                  <a:pt x="1852" y="9405"/>
                  <a:pt x="1852" y="9405"/>
                  <a:pt x="1852" y="9405"/>
                </a:cubicBezTo>
                <a:cubicBezTo>
                  <a:pt x="1862" y="9381"/>
                  <a:pt x="1862" y="9381"/>
                  <a:pt x="1862" y="9381"/>
                </a:cubicBezTo>
                <a:cubicBezTo>
                  <a:pt x="1822" y="9370"/>
                  <a:pt x="1822" y="9370"/>
                  <a:pt x="1822" y="9370"/>
                </a:cubicBezTo>
                <a:cubicBezTo>
                  <a:pt x="1838" y="9465"/>
                  <a:pt x="1838" y="9465"/>
                  <a:pt x="1838" y="9465"/>
                </a:cubicBezTo>
                <a:cubicBezTo>
                  <a:pt x="1809" y="9525"/>
                  <a:pt x="1809" y="9525"/>
                  <a:pt x="1809" y="9525"/>
                </a:cubicBezTo>
                <a:cubicBezTo>
                  <a:pt x="1726" y="9572"/>
                  <a:pt x="1726" y="9572"/>
                  <a:pt x="1726" y="9572"/>
                </a:cubicBezTo>
                <a:cubicBezTo>
                  <a:pt x="1600" y="9644"/>
                  <a:pt x="1600" y="9644"/>
                  <a:pt x="1600" y="9644"/>
                </a:cubicBezTo>
                <a:cubicBezTo>
                  <a:pt x="1537" y="9656"/>
                  <a:pt x="1537" y="9656"/>
                  <a:pt x="1537" y="9656"/>
                </a:cubicBezTo>
                <a:cubicBezTo>
                  <a:pt x="1467" y="9668"/>
                  <a:pt x="1467" y="9668"/>
                  <a:pt x="1467" y="9668"/>
                </a:cubicBezTo>
                <a:cubicBezTo>
                  <a:pt x="1454" y="9691"/>
                  <a:pt x="1454" y="9691"/>
                  <a:pt x="1454" y="9691"/>
                </a:cubicBezTo>
                <a:cubicBezTo>
                  <a:pt x="1557" y="9691"/>
                  <a:pt x="1557" y="9691"/>
                  <a:pt x="1557" y="9691"/>
                </a:cubicBezTo>
                <a:cubicBezTo>
                  <a:pt x="1494" y="9870"/>
                  <a:pt x="1524" y="9668"/>
                  <a:pt x="1467" y="9775"/>
                </a:cubicBezTo>
                <a:cubicBezTo>
                  <a:pt x="1441" y="9763"/>
                  <a:pt x="1441" y="9763"/>
                  <a:pt x="1441" y="9763"/>
                </a:cubicBezTo>
                <a:cubicBezTo>
                  <a:pt x="1448" y="9799"/>
                  <a:pt x="1448" y="9799"/>
                  <a:pt x="1448" y="9799"/>
                </a:cubicBezTo>
                <a:cubicBezTo>
                  <a:pt x="1345" y="9870"/>
                  <a:pt x="1345" y="9870"/>
                  <a:pt x="1345" y="9870"/>
                </a:cubicBezTo>
                <a:cubicBezTo>
                  <a:pt x="1312" y="9906"/>
                  <a:pt x="1312" y="9906"/>
                  <a:pt x="1312" y="9906"/>
                </a:cubicBezTo>
                <a:cubicBezTo>
                  <a:pt x="1209" y="9966"/>
                  <a:pt x="1209" y="9966"/>
                  <a:pt x="1209" y="9966"/>
                </a:cubicBezTo>
                <a:cubicBezTo>
                  <a:pt x="1183" y="9966"/>
                  <a:pt x="1183" y="9966"/>
                  <a:pt x="1183" y="9966"/>
                </a:cubicBezTo>
                <a:cubicBezTo>
                  <a:pt x="1176" y="9942"/>
                  <a:pt x="1176" y="9942"/>
                  <a:pt x="1176" y="9942"/>
                </a:cubicBezTo>
                <a:cubicBezTo>
                  <a:pt x="1176" y="10013"/>
                  <a:pt x="1176" y="10013"/>
                  <a:pt x="1176" y="10013"/>
                </a:cubicBezTo>
                <a:cubicBezTo>
                  <a:pt x="1146" y="9977"/>
                  <a:pt x="1146" y="9977"/>
                  <a:pt x="1146" y="9977"/>
                </a:cubicBezTo>
                <a:cubicBezTo>
                  <a:pt x="1113" y="10025"/>
                  <a:pt x="1113" y="10025"/>
                  <a:pt x="1113" y="10025"/>
                </a:cubicBezTo>
                <a:cubicBezTo>
                  <a:pt x="1126" y="10061"/>
                  <a:pt x="1126" y="10061"/>
                  <a:pt x="1126" y="10061"/>
                </a:cubicBezTo>
                <a:cubicBezTo>
                  <a:pt x="1080" y="10085"/>
                  <a:pt x="1080" y="10085"/>
                  <a:pt x="1080" y="10085"/>
                </a:cubicBezTo>
                <a:cubicBezTo>
                  <a:pt x="1100" y="10121"/>
                  <a:pt x="1100" y="10121"/>
                  <a:pt x="1100" y="10121"/>
                </a:cubicBezTo>
                <a:cubicBezTo>
                  <a:pt x="1023" y="10168"/>
                  <a:pt x="1023" y="10168"/>
                  <a:pt x="1023" y="10168"/>
                </a:cubicBezTo>
                <a:cubicBezTo>
                  <a:pt x="1033" y="10180"/>
                  <a:pt x="1033" y="10180"/>
                  <a:pt x="1033" y="10180"/>
                </a:cubicBezTo>
                <a:cubicBezTo>
                  <a:pt x="1023" y="10252"/>
                  <a:pt x="1020" y="10192"/>
                  <a:pt x="1010" y="10192"/>
                </a:cubicBezTo>
                <a:cubicBezTo>
                  <a:pt x="977" y="10168"/>
                  <a:pt x="977" y="10168"/>
                  <a:pt x="977" y="10168"/>
                </a:cubicBezTo>
                <a:cubicBezTo>
                  <a:pt x="957" y="10240"/>
                  <a:pt x="957" y="10240"/>
                  <a:pt x="957" y="10240"/>
                </a:cubicBezTo>
                <a:cubicBezTo>
                  <a:pt x="805" y="10395"/>
                  <a:pt x="805" y="10395"/>
                  <a:pt x="805" y="10395"/>
                </a:cubicBezTo>
                <a:cubicBezTo>
                  <a:pt x="732" y="10454"/>
                  <a:pt x="732" y="10454"/>
                  <a:pt x="732" y="10454"/>
                </a:cubicBezTo>
                <a:cubicBezTo>
                  <a:pt x="719" y="10490"/>
                  <a:pt x="719" y="10490"/>
                  <a:pt x="719" y="10490"/>
                </a:cubicBezTo>
                <a:cubicBezTo>
                  <a:pt x="682" y="10490"/>
                  <a:pt x="682" y="10490"/>
                  <a:pt x="682" y="10490"/>
                </a:cubicBezTo>
                <a:cubicBezTo>
                  <a:pt x="646" y="10550"/>
                  <a:pt x="646" y="10550"/>
                  <a:pt x="646" y="10550"/>
                </a:cubicBezTo>
                <a:cubicBezTo>
                  <a:pt x="550" y="10574"/>
                  <a:pt x="523" y="10609"/>
                  <a:pt x="500" y="10728"/>
                </a:cubicBezTo>
                <a:cubicBezTo>
                  <a:pt x="424" y="10764"/>
                  <a:pt x="424" y="10764"/>
                  <a:pt x="424" y="10764"/>
                </a:cubicBezTo>
                <a:cubicBezTo>
                  <a:pt x="440" y="10812"/>
                  <a:pt x="440" y="10812"/>
                  <a:pt x="440" y="10812"/>
                </a:cubicBezTo>
                <a:cubicBezTo>
                  <a:pt x="467" y="10812"/>
                  <a:pt x="467" y="10812"/>
                  <a:pt x="467" y="10812"/>
                </a:cubicBezTo>
                <a:cubicBezTo>
                  <a:pt x="470" y="10883"/>
                  <a:pt x="434" y="10812"/>
                  <a:pt x="421" y="10872"/>
                </a:cubicBezTo>
                <a:cubicBezTo>
                  <a:pt x="421" y="10907"/>
                  <a:pt x="421" y="10907"/>
                  <a:pt x="421" y="10907"/>
                </a:cubicBezTo>
                <a:cubicBezTo>
                  <a:pt x="517" y="11003"/>
                  <a:pt x="391" y="10943"/>
                  <a:pt x="430" y="11003"/>
                </a:cubicBezTo>
                <a:cubicBezTo>
                  <a:pt x="414" y="11074"/>
                  <a:pt x="470" y="11038"/>
                  <a:pt x="487" y="11062"/>
                </a:cubicBezTo>
                <a:cubicBezTo>
                  <a:pt x="474" y="11038"/>
                  <a:pt x="474" y="11038"/>
                  <a:pt x="474" y="11038"/>
                </a:cubicBezTo>
                <a:cubicBezTo>
                  <a:pt x="487" y="11003"/>
                  <a:pt x="487" y="11003"/>
                  <a:pt x="487" y="11003"/>
                </a:cubicBezTo>
                <a:cubicBezTo>
                  <a:pt x="467" y="10979"/>
                  <a:pt x="467" y="10979"/>
                  <a:pt x="467" y="10979"/>
                </a:cubicBezTo>
                <a:cubicBezTo>
                  <a:pt x="474" y="10883"/>
                  <a:pt x="474" y="10883"/>
                  <a:pt x="474" y="10883"/>
                </a:cubicBezTo>
                <a:cubicBezTo>
                  <a:pt x="493" y="10848"/>
                  <a:pt x="493" y="10848"/>
                  <a:pt x="493" y="10848"/>
                </a:cubicBezTo>
                <a:cubicBezTo>
                  <a:pt x="556" y="10824"/>
                  <a:pt x="556" y="10824"/>
                  <a:pt x="556" y="10824"/>
                </a:cubicBezTo>
                <a:cubicBezTo>
                  <a:pt x="546" y="10883"/>
                  <a:pt x="546" y="10883"/>
                  <a:pt x="546" y="10883"/>
                </a:cubicBezTo>
                <a:cubicBezTo>
                  <a:pt x="556" y="10883"/>
                  <a:pt x="556" y="10883"/>
                  <a:pt x="556" y="10883"/>
                </a:cubicBezTo>
                <a:cubicBezTo>
                  <a:pt x="576" y="10872"/>
                  <a:pt x="576" y="10872"/>
                  <a:pt x="576" y="10872"/>
                </a:cubicBezTo>
                <a:cubicBezTo>
                  <a:pt x="596" y="10895"/>
                  <a:pt x="596" y="10895"/>
                  <a:pt x="596" y="10895"/>
                </a:cubicBezTo>
                <a:cubicBezTo>
                  <a:pt x="629" y="11015"/>
                  <a:pt x="629" y="11015"/>
                  <a:pt x="629" y="11015"/>
                </a:cubicBezTo>
                <a:cubicBezTo>
                  <a:pt x="609" y="11050"/>
                  <a:pt x="609" y="11050"/>
                  <a:pt x="609" y="11050"/>
                </a:cubicBezTo>
                <a:cubicBezTo>
                  <a:pt x="629" y="11086"/>
                  <a:pt x="629" y="11086"/>
                  <a:pt x="629" y="11086"/>
                </a:cubicBezTo>
                <a:cubicBezTo>
                  <a:pt x="669" y="11050"/>
                  <a:pt x="669" y="11050"/>
                  <a:pt x="669" y="11050"/>
                </a:cubicBezTo>
                <a:cubicBezTo>
                  <a:pt x="705" y="11062"/>
                  <a:pt x="676" y="11062"/>
                  <a:pt x="679" y="11074"/>
                </a:cubicBezTo>
                <a:cubicBezTo>
                  <a:pt x="546" y="11217"/>
                  <a:pt x="546" y="11217"/>
                  <a:pt x="546" y="11217"/>
                </a:cubicBezTo>
                <a:cubicBezTo>
                  <a:pt x="493" y="11348"/>
                  <a:pt x="493" y="11348"/>
                  <a:pt x="493" y="11348"/>
                </a:cubicBezTo>
                <a:cubicBezTo>
                  <a:pt x="454" y="11348"/>
                  <a:pt x="454" y="11348"/>
                  <a:pt x="454" y="11348"/>
                </a:cubicBezTo>
                <a:cubicBezTo>
                  <a:pt x="430" y="11325"/>
                  <a:pt x="430" y="11325"/>
                  <a:pt x="430" y="11325"/>
                </a:cubicBezTo>
                <a:cubicBezTo>
                  <a:pt x="404" y="11360"/>
                  <a:pt x="404" y="11360"/>
                  <a:pt x="404" y="11360"/>
                </a:cubicBezTo>
                <a:cubicBezTo>
                  <a:pt x="401" y="11372"/>
                  <a:pt x="387" y="11408"/>
                  <a:pt x="397" y="11396"/>
                </a:cubicBezTo>
                <a:cubicBezTo>
                  <a:pt x="430" y="11384"/>
                  <a:pt x="430" y="11384"/>
                  <a:pt x="430" y="11384"/>
                </a:cubicBezTo>
                <a:cubicBezTo>
                  <a:pt x="480" y="11420"/>
                  <a:pt x="480" y="11420"/>
                  <a:pt x="480" y="11420"/>
                </a:cubicBezTo>
                <a:cubicBezTo>
                  <a:pt x="480" y="11444"/>
                  <a:pt x="480" y="11444"/>
                  <a:pt x="480" y="11444"/>
                </a:cubicBezTo>
                <a:cubicBezTo>
                  <a:pt x="523" y="11456"/>
                  <a:pt x="546" y="11456"/>
                  <a:pt x="560" y="11456"/>
                </a:cubicBezTo>
                <a:cubicBezTo>
                  <a:pt x="576" y="11479"/>
                  <a:pt x="576" y="11479"/>
                  <a:pt x="576" y="11479"/>
                </a:cubicBezTo>
                <a:cubicBezTo>
                  <a:pt x="493" y="11623"/>
                  <a:pt x="493" y="11623"/>
                  <a:pt x="493" y="11623"/>
                </a:cubicBezTo>
                <a:cubicBezTo>
                  <a:pt x="490" y="11611"/>
                  <a:pt x="480" y="11623"/>
                  <a:pt x="480" y="11634"/>
                </a:cubicBezTo>
                <a:cubicBezTo>
                  <a:pt x="430" y="11706"/>
                  <a:pt x="430" y="11706"/>
                  <a:pt x="430" y="11706"/>
                </a:cubicBezTo>
                <a:cubicBezTo>
                  <a:pt x="454" y="11706"/>
                  <a:pt x="454" y="11706"/>
                  <a:pt x="454" y="11706"/>
                </a:cubicBezTo>
                <a:cubicBezTo>
                  <a:pt x="520" y="11754"/>
                  <a:pt x="457" y="11766"/>
                  <a:pt x="454" y="11777"/>
                </a:cubicBezTo>
                <a:cubicBezTo>
                  <a:pt x="467" y="11777"/>
                  <a:pt x="480" y="11777"/>
                  <a:pt x="490" y="11777"/>
                </a:cubicBezTo>
                <a:cubicBezTo>
                  <a:pt x="500" y="11646"/>
                  <a:pt x="500" y="11646"/>
                  <a:pt x="500" y="11646"/>
                </a:cubicBezTo>
                <a:cubicBezTo>
                  <a:pt x="497" y="11634"/>
                  <a:pt x="497" y="11623"/>
                  <a:pt x="493" y="11623"/>
                </a:cubicBezTo>
                <a:cubicBezTo>
                  <a:pt x="520" y="11623"/>
                  <a:pt x="520" y="11623"/>
                  <a:pt x="520" y="11623"/>
                </a:cubicBezTo>
                <a:cubicBezTo>
                  <a:pt x="563" y="11611"/>
                  <a:pt x="563" y="11611"/>
                  <a:pt x="563" y="11611"/>
                </a:cubicBezTo>
                <a:cubicBezTo>
                  <a:pt x="576" y="11634"/>
                  <a:pt x="576" y="11634"/>
                  <a:pt x="576" y="11634"/>
                </a:cubicBezTo>
                <a:cubicBezTo>
                  <a:pt x="583" y="11658"/>
                  <a:pt x="583" y="11658"/>
                  <a:pt x="583" y="11658"/>
                </a:cubicBezTo>
                <a:cubicBezTo>
                  <a:pt x="556" y="11718"/>
                  <a:pt x="556" y="11718"/>
                  <a:pt x="556" y="11718"/>
                </a:cubicBezTo>
                <a:cubicBezTo>
                  <a:pt x="649" y="11766"/>
                  <a:pt x="649" y="11766"/>
                  <a:pt x="649" y="11766"/>
                </a:cubicBezTo>
                <a:cubicBezTo>
                  <a:pt x="652" y="11789"/>
                  <a:pt x="652" y="11813"/>
                  <a:pt x="652" y="11825"/>
                </a:cubicBezTo>
                <a:cubicBezTo>
                  <a:pt x="712" y="11801"/>
                  <a:pt x="712" y="11801"/>
                  <a:pt x="712" y="11801"/>
                </a:cubicBezTo>
                <a:cubicBezTo>
                  <a:pt x="752" y="11861"/>
                  <a:pt x="752" y="11861"/>
                  <a:pt x="752" y="11861"/>
                </a:cubicBezTo>
                <a:cubicBezTo>
                  <a:pt x="732" y="11897"/>
                  <a:pt x="732" y="11897"/>
                  <a:pt x="732" y="11897"/>
                </a:cubicBezTo>
                <a:cubicBezTo>
                  <a:pt x="719" y="11849"/>
                  <a:pt x="709" y="11921"/>
                  <a:pt x="669" y="11909"/>
                </a:cubicBezTo>
                <a:cubicBezTo>
                  <a:pt x="679" y="11909"/>
                  <a:pt x="679" y="11909"/>
                  <a:pt x="679" y="11909"/>
                </a:cubicBezTo>
                <a:cubicBezTo>
                  <a:pt x="629" y="12004"/>
                  <a:pt x="629" y="12004"/>
                  <a:pt x="629" y="12004"/>
                </a:cubicBezTo>
                <a:cubicBezTo>
                  <a:pt x="576" y="12064"/>
                  <a:pt x="576" y="12064"/>
                  <a:pt x="576" y="12064"/>
                </a:cubicBezTo>
                <a:cubicBezTo>
                  <a:pt x="527" y="12171"/>
                  <a:pt x="527" y="12171"/>
                  <a:pt x="527" y="12171"/>
                </a:cubicBezTo>
                <a:cubicBezTo>
                  <a:pt x="467" y="12207"/>
                  <a:pt x="467" y="12207"/>
                  <a:pt x="467" y="12207"/>
                </a:cubicBezTo>
                <a:cubicBezTo>
                  <a:pt x="421" y="12207"/>
                  <a:pt x="421" y="12207"/>
                  <a:pt x="421" y="12207"/>
                </a:cubicBezTo>
                <a:cubicBezTo>
                  <a:pt x="430" y="12135"/>
                  <a:pt x="430" y="12135"/>
                  <a:pt x="430" y="12135"/>
                </a:cubicBezTo>
                <a:cubicBezTo>
                  <a:pt x="520" y="12064"/>
                  <a:pt x="520" y="12064"/>
                  <a:pt x="520" y="12064"/>
                </a:cubicBezTo>
                <a:cubicBezTo>
                  <a:pt x="480" y="12040"/>
                  <a:pt x="480" y="12040"/>
                  <a:pt x="480" y="12040"/>
                </a:cubicBezTo>
                <a:cubicBezTo>
                  <a:pt x="480" y="12004"/>
                  <a:pt x="480" y="12004"/>
                  <a:pt x="480" y="12004"/>
                </a:cubicBezTo>
                <a:cubicBezTo>
                  <a:pt x="460" y="12016"/>
                  <a:pt x="460" y="12016"/>
                  <a:pt x="460" y="12016"/>
                </a:cubicBezTo>
                <a:cubicBezTo>
                  <a:pt x="454" y="11980"/>
                  <a:pt x="454" y="11980"/>
                  <a:pt x="454" y="11980"/>
                </a:cubicBezTo>
                <a:cubicBezTo>
                  <a:pt x="430" y="11980"/>
                  <a:pt x="430" y="11980"/>
                  <a:pt x="430" y="11980"/>
                </a:cubicBezTo>
                <a:cubicBezTo>
                  <a:pt x="440" y="12016"/>
                  <a:pt x="440" y="12016"/>
                  <a:pt x="440" y="12016"/>
                </a:cubicBezTo>
                <a:cubicBezTo>
                  <a:pt x="397" y="12016"/>
                  <a:pt x="397" y="12016"/>
                  <a:pt x="397" y="12016"/>
                </a:cubicBezTo>
                <a:cubicBezTo>
                  <a:pt x="424" y="12099"/>
                  <a:pt x="424" y="12099"/>
                  <a:pt x="424" y="12099"/>
                </a:cubicBezTo>
                <a:cubicBezTo>
                  <a:pt x="434" y="12290"/>
                  <a:pt x="374" y="12135"/>
                  <a:pt x="338" y="12207"/>
                </a:cubicBezTo>
                <a:cubicBezTo>
                  <a:pt x="281" y="12266"/>
                  <a:pt x="281" y="12266"/>
                  <a:pt x="281" y="12266"/>
                </a:cubicBezTo>
                <a:cubicBezTo>
                  <a:pt x="344" y="12290"/>
                  <a:pt x="344" y="12290"/>
                  <a:pt x="344" y="12290"/>
                </a:cubicBezTo>
                <a:cubicBezTo>
                  <a:pt x="344" y="12314"/>
                  <a:pt x="344" y="12314"/>
                  <a:pt x="344" y="12314"/>
                </a:cubicBezTo>
                <a:cubicBezTo>
                  <a:pt x="334" y="12338"/>
                  <a:pt x="324" y="12314"/>
                  <a:pt x="318" y="12314"/>
                </a:cubicBezTo>
                <a:cubicBezTo>
                  <a:pt x="255" y="12385"/>
                  <a:pt x="255" y="12385"/>
                  <a:pt x="255" y="12385"/>
                </a:cubicBezTo>
                <a:cubicBezTo>
                  <a:pt x="278" y="12374"/>
                  <a:pt x="295" y="12362"/>
                  <a:pt x="308" y="12350"/>
                </a:cubicBezTo>
                <a:cubicBezTo>
                  <a:pt x="328" y="12374"/>
                  <a:pt x="328" y="12374"/>
                  <a:pt x="328" y="12374"/>
                </a:cubicBezTo>
                <a:cubicBezTo>
                  <a:pt x="377" y="12445"/>
                  <a:pt x="315" y="12409"/>
                  <a:pt x="324" y="12445"/>
                </a:cubicBezTo>
                <a:cubicBezTo>
                  <a:pt x="288" y="12445"/>
                  <a:pt x="288" y="12445"/>
                  <a:pt x="288" y="12445"/>
                </a:cubicBezTo>
                <a:cubicBezTo>
                  <a:pt x="225" y="12517"/>
                  <a:pt x="225" y="12517"/>
                  <a:pt x="225" y="12517"/>
                </a:cubicBezTo>
                <a:cubicBezTo>
                  <a:pt x="139" y="12552"/>
                  <a:pt x="139" y="12552"/>
                  <a:pt x="139" y="12552"/>
                </a:cubicBezTo>
                <a:cubicBezTo>
                  <a:pt x="142" y="12612"/>
                  <a:pt x="146" y="12648"/>
                  <a:pt x="142" y="12672"/>
                </a:cubicBezTo>
                <a:cubicBezTo>
                  <a:pt x="185" y="12576"/>
                  <a:pt x="185" y="12576"/>
                  <a:pt x="185" y="12576"/>
                </a:cubicBezTo>
                <a:cubicBezTo>
                  <a:pt x="222" y="12564"/>
                  <a:pt x="222" y="12564"/>
                  <a:pt x="222" y="12564"/>
                </a:cubicBezTo>
                <a:cubicBezTo>
                  <a:pt x="225" y="12552"/>
                  <a:pt x="225" y="12552"/>
                  <a:pt x="225" y="12552"/>
                </a:cubicBezTo>
                <a:cubicBezTo>
                  <a:pt x="288" y="12540"/>
                  <a:pt x="288" y="12540"/>
                  <a:pt x="288" y="12540"/>
                </a:cubicBezTo>
                <a:cubicBezTo>
                  <a:pt x="295" y="12576"/>
                  <a:pt x="295" y="12576"/>
                  <a:pt x="295" y="12576"/>
                </a:cubicBezTo>
                <a:cubicBezTo>
                  <a:pt x="275" y="12576"/>
                  <a:pt x="275" y="12576"/>
                  <a:pt x="275" y="12576"/>
                </a:cubicBezTo>
                <a:cubicBezTo>
                  <a:pt x="255" y="12636"/>
                  <a:pt x="255" y="12636"/>
                  <a:pt x="255" y="12636"/>
                </a:cubicBezTo>
                <a:cubicBezTo>
                  <a:pt x="245" y="12576"/>
                  <a:pt x="238" y="12612"/>
                  <a:pt x="235" y="12612"/>
                </a:cubicBezTo>
                <a:cubicBezTo>
                  <a:pt x="235" y="12672"/>
                  <a:pt x="235" y="12672"/>
                  <a:pt x="235" y="12672"/>
                </a:cubicBezTo>
                <a:cubicBezTo>
                  <a:pt x="225" y="12672"/>
                  <a:pt x="225" y="12672"/>
                  <a:pt x="225" y="12672"/>
                </a:cubicBezTo>
                <a:cubicBezTo>
                  <a:pt x="146" y="12755"/>
                  <a:pt x="146" y="12755"/>
                  <a:pt x="146" y="12755"/>
                </a:cubicBezTo>
                <a:cubicBezTo>
                  <a:pt x="132" y="12719"/>
                  <a:pt x="132" y="12719"/>
                  <a:pt x="132" y="12719"/>
                </a:cubicBezTo>
                <a:cubicBezTo>
                  <a:pt x="89" y="12779"/>
                  <a:pt x="89" y="12779"/>
                  <a:pt x="89" y="12779"/>
                </a:cubicBezTo>
                <a:cubicBezTo>
                  <a:pt x="146" y="12862"/>
                  <a:pt x="146" y="12862"/>
                  <a:pt x="146" y="12862"/>
                </a:cubicBezTo>
                <a:cubicBezTo>
                  <a:pt x="119" y="12922"/>
                  <a:pt x="119" y="12922"/>
                  <a:pt x="119" y="12922"/>
                </a:cubicBezTo>
                <a:cubicBezTo>
                  <a:pt x="119" y="13029"/>
                  <a:pt x="119" y="13029"/>
                  <a:pt x="119" y="13029"/>
                </a:cubicBezTo>
                <a:cubicBezTo>
                  <a:pt x="56" y="13029"/>
                  <a:pt x="56" y="13029"/>
                  <a:pt x="56" y="13029"/>
                </a:cubicBezTo>
                <a:cubicBezTo>
                  <a:pt x="-30" y="12934"/>
                  <a:pt x="66" y="13053"/>
                  <a:pt x="0" y="13029"/>
                </a:cubicBezTo>
                <a:cubicBezTo>
                  <a:pt x="16" y="13101"/>
                  <a:pt x="16" y="13101"/>
                  <a:pt x="16" y="13101"/>
                </a:cubicBezTo>
                <a:cubicBezTo>
                  <a:pt x="69" y="13148"/>
                  <a:pt x="69" y="13148"/>
                  <a:pt x="69" y="13148"/>
                </a:cubicBezTo>
                <a:cubicBezTo>
                  <a:pt x="50" y="13172"/>
                  <a:pt x="50" y="13172"/>
                  <a:pt x="50" y="13172"/>
                </a:cubicBezTo>
                <a:cubicBezTo>
                  <a:pt x="50" y="13196"/>
                  <a:pt x="50" y="13196"/>
                  <a:pt x="50" y="13196"/>
                </a:cubicBezTo>
                <a:cubicBezTo>
                  <a:pt x="66" y="13220"/>
                  <a:pt x="66" y="13220"/>
                  <a:pt x="66" y="13220"/>
                </a:cubicBezTo>
                <a:cubicBezTo>
                  <a:pt x="83" y="13232"/>
                  <a:pt x="83" y="13232"/>
                  <a:pt x="83" y="13232"/>
                </a:cubicBezTo>
                <a:cubicBezTo>
                  <a:pt x="112" y="13196"/>
                  <a:pt x="112" y="13196"/>
                  <a:pt x="112" y="13196"/>
                </a:cubicBezTo>
                <a:cubicBezTo>
                  <a:pt x="103" y="13184"/>
                  <a:pt x="103" y="13184"/>
                  <a:pt x="103" y="13184"/>
                </a:cubicBezTo>
                <a:cubicBezTo>
                  <a:pt x="139" y="13160"/>
                  <a:pt x="139" y="13160"/>
                  <a:pt x="139" y="13160"/>
                </a:cubicBezTo>
                <a:cubicBezTo>
                  <a:pt x="139" y="13113"/>
                  <a:pt x="139" y="13113"/>
                  <a:pt x="139" y="13113"/>
                </a:cubicBezTo>
                <a:cubicBezTo>
                  <a:pt x="185" y="13041"/>
                  <a:pt x="185" y="13041"/>
                  <a:pt x="185" y="13041"/>
                </a:cubicBezTo>
                <a:cubicBezTo>
                  <a:pt x="192" y="13005"/>
                  <a:pt x="192" y="13005"/>
                  <a:pt x="192" y="13005"/>
                </a:cubicBezTo>
                <a:cubicBezTo>
                  <a:pt x="199" y="12970"/>
                  <a:pt x="199" y="12970"/>
                  <a:pt x="199" y="12970"/>
                </a:cubicBezTo>
                <a:cubicBezTo>
                  <a:pt x="202" y="12970"/>
                  <a:pt x="209" y="12981"/>
                  <a:pt x="209" y="12993"/>
                </a:cubicBezTo>
                <a:cubicBezTo>
                  <a:pt x="215" y="12981"/>
                  <a:pt x="222" y="12970"/>
                  <a:pt x="225" y="12970"/>
                </a:cubicBezTo>
                <a:cubicBezTo>
                  <a:pt x="215" y="12970"/>
                  <a:pt x="205" y="12970"/>
                  <a:pt x="199" y="12970"/>
                </a:cubicBezTo>
                <a:cubicBezTo>
                  <a:pt x="222" y="12862"/>
                  <a:pt x="222" y="12862"/>
                  <a:pt x="222" y="12862"/>
                </a:cubicBezTo>
                <a:cubicBezTo>
                  <a:pt x="185" y="12826"/>
                  <a:pt x="185" y="12826"/>
                  <a:pt x="185" y="12826"/>
                </a:cubicBezTo>
                <a:cubicBezTo>
                  <a:pt x="225" y="12826"/>
                  <a:pt x="225" y="12826"/>
                  <a:pt x="225" y="12826"/>
                </a:cubicBezTo>
                <a:cubicBezTo>
                  <a:pt x="235" y="12731"/>
                  <a:pt x="248" y="12707"/>
                  <a:pt x="262" y="12707"/>
                </a:cubicBezTo>
                <a:cubicBezTo>
                  <a:pt x="262" y="12707"/>
                  <a:pt x="262" y="12707"/>
                  <a:pt x="262" y="12707"/>
                </a:cubicBezTo>
                <a:cubicBezTo>
                  <a:pt x="324" y="12755"/>
                  <a:pt x="324" y="12755"/>
                  <a:pt x="324" y="12755"/>
                </a:cubicBezTo>
                <a:cubicBezTo>
                  <a:pt x="315" y="12862"/>
                  <a:pt x="315" y="12767"/>
                  <a:pt x="305" y="12779"/>
                </a:cubicBezTo>
                <a:cubicBezTo>
                  <a:pt x="305" y="12838"/>
                  <a:pt x="305" y="12838"/>
                  <a:pt x="305" y="12838"/>
                </a:cubicBezTo>
                <a:cubicBezTo>
                  <a:pt x="318" y="12826"/>
                  <a:pt x="318" y="12826"/>
                  <a:pt x="318" y="12826"/>
                </a:cubicBezTo>
                <a:cubicBezTo>
                  <a:pt x="377" y="12850"/>
                  <a:pt x="377" y="12850"/>
                  <a:pt x="377" y="12850"/>
                </a:cubicBezTo>
                <a:cubicBezTo>
                  <a:pt x="384" y="12826"/>
                  <a:pt x="384" y="12826"/>
                  <a:pt x="384" y="12826"/>
                </a:cubicBezTo>
                <a:cubicBezTo>
                  <a:pt x="358" y="12743"/>
                  <a:pt x="358" y="12743"/>
                  <a:pt x="358" y="12743"/>
                </a:cubicBezTo>
                <a:cubicBezTo>
                  <a:pt x="430" y="12743"/>
                  <a:pt x="430" y="12743"/>
                  <a:pt x="430" y="12743"/>
                </a:cubicBezTo>
                <a:cubicBezTo>
                  <a:pt x="430" y="12826"/>
                  <a:pt x="430" y="12826"/>
                  <a:pt x="430" y="12826"/>
                </a:cubicBezTo>
                <a:cubicBezTo>
                  <a:pt x="341" y="13089"/>
                  <a:pt x="430" y="12898"/>
                  <a:pt x="430" y="12922"/>
                </a:cubicBezTo>
                <a:cubicBezTo>
                  <a:pt x="404" y="12958"/>
                  <a:pt x="404" y="12958"/>
                  <a:pt x="404" y="12958"/>
                </a:cubicBezTo>
                <a:cubicBezTo>
                  <a:pt x="411" y="12970"/>
                  <a:pt x="411" y="12970"/>
                  <a:pt x="411" y="12970"/>
                </a:cubicBezTo>
                <a:cubicBezTo>
                  <a:pt x="358" y="13053"/>
                  <a:pt x="358" y="13053"/>
                  <a:pt x="358" y="13053"/>
                </a:cubicBezTo>
                <a:cubicBezTo>
                  <a:pt x="404" y="13053"/>
                  <a:pt x="404" y="13053"/>
                  <a:pt x="404" y="13053"/>
                </a:cubicBezTo>
                <a:cubicBezTo>
                  <a:pt x="404" y="13089"/>
                  <a:pt x="404" y="13089"/>
                  <a:pt x="404" y="13089"/>
                </a:cubicBezTo>
                <a:cubicBezTo>
                  <a:pt x="424" y="13184"/>
                  <a:pt x="374" y="13113"/>
                  <a:pt x="364" y="13148"/>
                </a:cubicBezTo>
                <a:cubicBezTo>
                  <a:pt x="371" y="13208"/>
                  <a:pt x="371" y="13208"/>
                  <a:pt x="371" y="13208"/>
                </a:cubicBezTo>
                <a:cubicBezTo>
                  <a:pt x="358" y="13232"/>
                  <a:pt x="358" y="13232"/>
                  <a:pt x="358" y="13232"/>
                </a:cubicBezTo>
                <a:cubicBezTo>
                  <a:pt x="434" y="13184"/>
                  <a:pt x="308" y="13279"/>
                  <a:pt x="338" y="13291"/>
                </a:cubicBezTo>
                <a:cubicBezTo>
                  <a:pt x="338" y="13327"/>
                  <a:pt x="338" y="13327"/>
                  <a:pt x="338" y="13327"/>
                </a:cubicBezTo>
                <a:cubicBezTo>
                  <a:pt x="324" y="13363"/>
                  <a:pt x="324" y="13363"/>
                  <a:pt x="324" y="13363"/>
                </a:cubicBezTo>
                <a:cubicBezTo>
                  <a:pt x="275" y="13363"/>
                  <a:pt x="275" y="13363"/>
                  <a:pt x="275" y="13363"/>
                </a:cubicBezTo>
                <a:cubicBezTo>
                  <a:pt x="275" y="13470"/>
                  <a:pt x="275" y="13470"/>
                  <a:pt x="275" y="13470"/>
                </a:cubicBezTo>
                <a:cubicBezTo>
                  <a:pt x="318" y="13530"/>
                  <a:pt x="318" y="13530"/>
                  <a:pt x="318" y="13530"/>
                </a:cubicBezTo>
                <a:cubicBezTo>
                  <a:pt x="225" y="13589"/>
                  <a:pt x="225" y="13589"/>
                  <a:pt x="225" y="13589"/>
                </a:cubicBezTo>
                <a:cubicBezTo>
                  <a:pt x="215" y="13530"/>
                  <a:pt x="172" y="13589"/>
                  <a:pt x="159" y="13613"/>
                </a:cubicBezTo>
                <a:cubicBezTo>
                  <a:pt x="185" y="13625"/>
                  <a:pt x="185" y="13625"/>
                  <a:pt x="185" y="13625"/>
                </a:cubicBezTo>
                <a:cubicBezTo>
                  <a:pt x="172" y="13661"/>
                  <a:pt x="172" y="13661"/>
                  <a:pt x="172" y="13661"/>
                </a:cubicBezTo>
                <a:cubicBezTo>
                  <a:pt x="185" y="13721"/>
                  <a:pt x="185" y="13721"/>
                  <a:pt x="185" y="13721"/>
                </a:cubicBezTo>
                <a:cubicBezTo>
                  <a:pt x="235" y="13661"/>
                  <a:pt x="265" y="13613"/>
                  <a:pt x="278" y="13589"/>
                </a:cubicBezTo>
                <a:cubicBezTo>
                  <a:pt x="324" y="13566"/>
                  <a:pt x="324" y="13566"/>
                  <a:pt x="324" y="13566"/>
                </a:cubicBezTo>
                <a:cubicBezTo>
                  <a:pt x="351" y="13506"/>
                  <a:pt x="351" y="13506"/>
                  <a:pt x="351" y="13506"/>
                </a:cubicBezTo>
                <a:cubicBezTo>
                  <a:pt x="364" y="13518"/>
                  <a:pt x="364" y="13518"/>
                  <a:pt x="364" y="13518"/>
                </a:cubicBezTo>
                <a:cubicBezTo>
                  <a:pt x="421" y="13434"/>
                  <a:pt x="421" y="13434"/>
                  <a:pt x="421" y="13434"/>
                </a:cubicBezTo>
                <a:cubicBezTo>
                  <a:pt x="474" y="13458"/>
                  <a:pt x="474" y="13458"/>
                  <a:pt x="474" y="13458"/>
                </a:cubicBezTo>
                <a:cubicBezTo>
                  <a:pt x="493" y="13411"/>
                  <a:pt x="493" y="13411"/>
                  <a:pt x="493" y="13411"/>
                </a:cubicBezTo>
                <a:cubicBezTo>
                  <a:pt x="513" y="13411"/>
                  <a:pt x="553" y="13423"/>
                  <a:pt x="546" y="13387"/>
                </a:cubicBezTo>
                <a:cubicBezTo>
                  <a:pt x="669" y="13363"/>
                  <a:pt x="669" y="13363"/>
                  <a:pt x="669" y="13363"/>
                </a:cubicBezTo>
                <a:cubicBezTo>
                  <a:pt x="686" y="13446"/>
                  <a:pt x="669" y="13363"/>
                  <a:pt x="666" y="13387"/>
                </a:cubicBezTo>
                <a:cubicBezTo>
                  <a:pt x="616" y="13411"/>
                  <a:pt x="616" y="13411"/>
                  <a:pt x="616" y="13411"/>
                </a:cubicBezTo>
                <a:cubicBezTo>
                  <a:pt x="623" y="13530"/>
                  <a:pt x="623" y="13530"/>
                  <a:pt x="623" y="13530"/>
                </a:cubicBezTo>
                <a:cubicBezTo>
                  <a:pt x="576" y="13530"/>
                  <a:pt x="576" y="13530"/>
                  <a:pt x="576" y="13530"/>
                </a:cubicBezTo>
                <a:cubicBezTo>
                  <a:pt x="576" y="13566"/>
                  <a:pt x="576" y="13566"/>
                  <a:pt x="576" y="13566"/>
                </a:cubicBezTo>
                <a:cubicBezTo>
                  <a:pt x="669" y="13566"/>
                  <a:pt x="669" y="13566"/>
                  <a:pt x="669" y="13566"/>
                </a:cubicBezTo>
                <a:cubicBezTo>
                  <a:pt x="566" y="13697"/>
                  <a:pt x="566" y="13697"/>
                  <a:pt x="566" y="13697"/>
                </a:cubicBezTo>
                <a:cubicBezTo>
                  <a:pt x="543" y="13673"/>
                  <a:pt x="543" y="13673"/>
                  <a:pt x="543" y="13673"/>
                </a:cubicBezTo>
                <a:cubicBezTo>
                  <a:pt x="520" y="13709"/>
                  <a:pt x="520" y="13709"/>
                  <a:pt x="520" y="13709"/>
                </a:cubicBezTo>
                <a:cubicBezTo>
                  <a:pt x="563" y="13709"/>
                  <a:pt x="563" y="13709"/>
                  <a:pt x="563" y="13709"/>
                </a:cubicBezTo>
                <a:cubicBezTo>
                  <a:pt x="537" y="13792"/>
                  <a:pt x="556" y="13744"/>
                  <a:pt x="556" y="13744"/>
                </a:cubicBezTo>
                <a:cubicBezTo>
                  <a:pt x="576" y="13780"/>
                  <a:pt x="576" y="13780"/>
                  <a:pt x="576" y="13780"/>
                </a:cubicBezTo>
                <a:cubicBezTo>
                  <a:pt x="563" y="13780"/>
                  <a:pt x="563" y="13780"/>
                  <a:pt x="563" y="13780"/>
                </a:cubicBezTo>
                <a:cubicBezTo>
                  <a:pt x="487" y="13792"/>
                  <a:pt x="487" y="13792"/>
                  <a:pt x="487" y="13792"/>
                </a:cubicBezTo>
                <a:cubicBezTo>
                  <a:pt x="543" y="13828"/>
                  <a:pt x="543" y="13828"/>
                  <a:pt x="543" y="13828"/>
                </a:cubicBezTo>
                <a:cubicBezTo>
                  <a:pt x="527" y="13852"/>
                  <a:pt x="527" y="13852"/>
                  <a:pt x="527" y="13852"/>
                </a:cubicBezTo>
                <a:cubicBezTo>
                  <a:pt x="530" y="13923"/>
                  <a:pt x="540" y="13947"/>
                  <a:pt x="546" y="13935"/>
                </a:cubicBezTo>
                <a:cubicBezTo>
                  <a:pt x="520" y="13995"/>
                  <a:pt x="520" y="13995"/>
                  <a:pt x="520" y="13995"/>
                </a:cubicBezTo>
                <a:cubicBezTo>
                  <a:pt x="464" y="14233"/>
                  <a:pt x="523" y="14042"/>
                  <a:pt x="546" y="14078"/>
                </a:cubicBezTo>
                <a:cubicBezTo>
                  <a:pt x="543" y="14114"/>
                  <a:pt x="543" y="14114"/>
                  <a:pt x="543" y="14114"/>
                </a:cubicBezTo>
                <a:cubicBezTo>
                  <a:pt x="487" y="14126"/>
                  <a:pt x="487" y="14126"/>
                  <a:pt x="487" y="14126"/>
                </a:cubicBezTo>
                <a:cubicBezTo>
                  <a:pt x="533" y="14317"/>
                  <a:pt x="483" y="14102"/>
                  <a:pt x="546" y="14174"/>
                </a:cubicBezTo>
                <a:cubicBezTo>
                  <a:pt x="546" y="14197"/>
                  <a:pt x="546" y="14197"/>
                  <a:pt x="546" y="14197"/>
                </a:cubicBezTo>
                <a:cubicBezTo>
                  <a:pt x="527" y="14221"/>
                  <a:pt x="527" y="14221"/>
                  <a:pt x="527" y="14221"/>
                </a:cubicBezTo>
                <a:cubicBezTo>
                  <a:pt x="537" y="14281"/>
                  <a:pt x="550" y="14293"/>
                  <a:pt x="563" y="14305"/>
                </a:cubicBezTo>
                <a:cubicBezTo>
                  <a:pt x="527" y="14388"/>
                  <a:pt x="527" y="14388"/>
                  <a:pt x="527" y="14388"/>
                </a:cubicBezTo>
                <a:cubicBezTo>
                  <a:pt x="543" y="14412"/>
                  <a:pt x="543" y="14412"/>
                  <a:pt x="543" y="14412"/>
                </a:cubicBezTo>
                <a:cubicBezTo>
                  <a:pt x="520" y="14436"/>
                  <a:pt x="520" y="14436"/>
                  <a:pt x="520" y="14436"/>
                </a:cubicBezTo>
                <a:cubicBezTo>
                  <a:pt x="493" y="14519"/>
                  <a:pt x="493" y="14519"/>
                  <a:pt x="493" y="14519"/>
                </a:cubicBezTo>
                <a:cubicBezTo>
                  <a:pt x="583" y="14483"/>
                  <a:pt x="583" y="14483"/>
                  <a:pt x="583" y="14483"/>
                </a:cubicBezTo>
                <a:cubicBezTo>
                  <a:pt x="583" y="14507"/>
                  <a:pt x="583" y="14507"/>
                  <a:pt x="583" y="14507"/>
                </a:cubicBezTo>
                <a:cubicBezTo>
                  <a:pt x="659" y="14424"/>
                  <a:pt x="659" y="14424"/>
                  <a:pt x="659" y="14424"/>
                </a:cubicBezTo>
                <a:cubicBezTo>
                  <a:pt x="636" y="14424"/>
                  <a:pt x="609" y="14436"/>
                  <a:pt x="603" y="14460"/>
                </a:cubicBezTo>
                <a:cubicBezTo>
                  <a:pt x="583" y="14424"/>
                  <a:pt x="583" y="14424"/>
                  <a:pt x="583" y="14424"/>
                </a:cubicBezTo>
                <a:cubicBezTo>
                  <a:pt x="583" y="14412"/>
                  <a:pt x="583" y="14412"/>
                  <a:pt x="583" y="14412"/>
                </a:cubicBezTo>
                <a:cubicBezTo>
                  <a:pt x="603" y="14376"/>
                  <a:pt x="603" y="14376"/>
                  <a:pt x="603" y="14376"/>
                </a:cubicBezTo>
                <a:cubicBezTo>
                  <a:pt x="609" y="14388"/>
                  <a:pt x="609" y="14388"/>
                  <a:pt x="609" y="14388"/>
                </a:cubicBezTo>
                <a:cubicBezTo>
                  <a:pt x="669" y="14293"/>
                  <a:pt x="669" y="14293"/>
                  <a:pt x="669" y="14293"/>
                </a:cubicBezTo>
                <a:cubicBezTo>
                  <a:pt x="785" y="14221"/>
                  <a:pt x="785" y="14221"/>
                  <a:pt x="785" y="14221"/>
                </a:cubicBezTo>
                <a:cubicBezTo>
                  <a:pt x="785" y="14305"/>
                  <a:pt x="785" y="14305"/>
                  <a:pt x="785" y="14305"/>
                </a:cubicBezTo>
                <a:cubicBezTo>
                  <a:pt x="805" y="14340"/>
                  <a:pt x="805" y="14340"/>
                  <a:pt x="805" y="14340"/>
                </a:cubicBezTo>
                <a:cubicBezTo>
                  <a:pt x="772" y="14352"/>
                  <a:pt x="772" y="14352"/>
                  <a:pt x="772" y="14352"/>
                </a:cubicBezTo>
                <a:cubicBezTo>
                  <a:pt x="762" y="14472"/>
                  <a:pt x="762" y="14472"/>
                  <a:pt x="762" y="14472"/>
                </a:cubicBezTo>
                <a:cubicBezTo>
                  <a:pt x="802" y="14424"/>
                  <a:pt x="802" y="14424"/>
                  <a:pt x="802" y="14424"/>
                </a:cubicBezTo>
                <a:cubicBezTo>
                  <a:pt x="821" y="14424"/>
                  <a:pt x="821" y="14424"/>
                  <a:pt x="821" y="14424"/>
                </a:cubicBezTo>
                <a:cubicBezTo>
                  <a:pt x="782" y="14507"/>
                  <a:pt x="782" y="14507"/>
                  <a:pt x="782" y="14507"/>
                </a:cubicBezTo>
                <a:cubicBezTo>
                  <a:pt x="792" y="14519"/>
                  <a:pt x="798" y="14519"/>
                  <a:pt x="805" y="14519"/>
                </a:cubicBezTo>
                <a:cubicBezTo>
                  <a:pt x="825" y="14507"/>
                  <a:pt x="838" y="14507"/>
                  <a:pt x="848" y="14495"/>
                </a:cubicBezTo>
                <a:cubicBezTo>
                  <a:pt x="851" y="14495"/>
                  <a:pt x="851" y="14483"/>
                  <a:pt x="855" y="14483"/>
                </a:cubicBezTo>
                <a:cubicBezTo>
                  <a:pt x="828" y="14483"/>
                  <a:pt x="828" y="14483"/>
                  <a:pt x="828" y="14483"/>
                </a:cubicBezTo>
                <a:cubicBezTo>
                  <a:pt x="841" y="14412"/>
                  <a:pt x="841" y="14412"/>
                  <a:pt x="841" y="14412"/>
                </a:cubicBezTo>
                <a:cubicBezTo>
                  <a:pt x="821" y="14328"/>
                  <a:pt x="821" y="14328"/>
                  <a:pt x="821" y="14328"/>
                </a:cubicBezTo>
                <a:cubicBezTo>
                  <a:pt x="841" y="14317"/>
                  <a:pt x="841" y="14317"/>
                  <a:pt x="841" y="14317"/>
                </a:cubicBezTo>
                <a:cubicBezTo>
                  <a:pt x="835" y="14174"/>
                  <a:pt x="908" y="14233"/>
                  <a:pt x="884" y="14185"/>
                </a:cubicBezTo>
                <a:cubicBezTo>
                  <a:pt x="964" y="14090"/>
                  <a:pt x="964" y="14090"/>
                  <a:pt x="964" y="14090"/>
                </a:cubicBezTo>
                <a:cubicBezTo>
                  <a:pt x="970" y="14126"/>
                  <a:pt x="970" y="14126"/>
                  <a:pt x="970" y="14126"/>
                </a:cubicBezTo>
                <a:cubicBezTo>
                  <a:pt x="1000" y="14150"/>
                  <a:pt x="1000" y="14150"/>
                  <a:pt x="1000" y="14150"/>
                </a:cubicBezTo>
                <a:cubicBezTo>
                  <a:pt x="984" y="14174"/>
                  <a:pt x="984" y="14174"/>
                  <a:pt x="984" y="14174"/>
                </a:cubicBezTo>
                <a:cubicBezTo>
                  <a:pt x="977" y="14174"/>
                  <a:pt x="974" y="14174"/>
                  <a:pt x="967" y="14174"/>
                </a:cubicBezTo>
                <a:cubicBezTo>
                  <a:pt x="951" y="14221"/>
                  <a:pt x="951" y="14221"/>
                  <a:pt x="951" y="14221"/>
                </a:cubicBezTo>
                <a:cubicBezTo>
                  <a:pt x="970" y="14317"/>
                  <a:pt x="970" y="14317"/>
                  <a:pt x="970" y="14317"/>
                </a:cubicBezTo>
                <a:cubicBezTo>
                  <a:pt x="931" y="14352"/>
                  <a:pt x="931" y="14352"/>
                  <a:pt x="931" y="14352"/>
                </a:cubicBezTo>
                <a:cubicBezTo>
                  <a:pt x="917" y="14436"/>
                  <a:pt x="917" y="14436"/>
                  <a:pt x="917" y="14436"/>
                </a:cubicBezTo>
                <a:cubicBezTo>
                  <a:pt x="888" y="14448"/>
                  <a:pt x="888" y="14448"/>
                  <a:pt x="888" y="14448"/>
                </a:cubicBezTo>
                <a:cubicBezTo>
                  <a:pt x="884" y="14483"/>
                  <a:pt x="884" y="14483"/>
                  <a:pt x="884" y="14483"/>
                </a:cubicBezTo>
                <a:cubicBezTo>
                  <a:pt x="904" y="14483"/>
                  <a:pt x="904" y="14483"/>
                  <a:pt x="904" y="14483"/>
                </a:cubicBezTo>
                <a:cubicBezTo>
                  <a:pt x="1000" y="14352"/>
                  <a:pt x="1000" y="14352"/>
                  <a:pt x="1000" y="14352"/>
                </a:cubicBezTo>
                <a:cubicBezTo>
                  <a:pt x="1004" y="14352"/>
                  <a:pt x="1004" y="14352"/>
                  <a:pt x="1004" y="14352"/>
                </a:cubicBezTo>
                <a:cubicBezTo>
                  <a:pt x="1010" y="14448"/>
                  <a:pt x="1010" y="14448"/>
                  <a:pt x="1010" y="14448"/>
                </a:cubicBezTo>
                <a:cubicBezTo>
                  <a:pt x="990" y="14483"/>
                  <a:pt x="990" y="14483"/>
                  <a:pt x="990" y="14483"/>
                </a:cubicBezTo>
                <a:cubicBezTo>
                  <a:pt x="970" y="14495"/>
                  <a:pt x="954" y="14495"/>
                  <a:pt x="944" y="14507"/>
                </a:cubicBezTo>
                <a:cubicBezTo>
                  <a:pt x="947" y="14579"/>
                  <a:pt x="941" y="14483"/>
                  <a:pt x="931" y="14531"/>
                </a:cubicBezTo>
                <a:cubicBezTo>
                  <a:pt x="937" y="14579"/>
                  <a:pt x="937" y="14579"/>
                  <a:pt x="937" y="14579"/>
                </a:cubicBezTo>
                <a:cubicBezTo>
                  <a:pt x="898" y="14626"/>
                  <a:pt x="898" y="14626"/>
                  <a:pt x="898" y="14626"/>
                </a:cubicBezTo>
                <a:cubicBezTo>
                  <a:pt x="944" y="14626"/>
                  <a:pt x="944" y="14626"/>
                  <a:pt x="944" y="14626"/>
                </a:cubicBezTo>
                <a:cubicBezTo>
                  <a:pt x="990" y="14531"/>
                  <a:pt x="990" y="14531"/>
                  <a:pt x="990" y="14531"/>
                </a:cubicBezTo>
                <a:cubicBezTo>
                  <a:pt x="1033" y="14519"/>
                  <a:pt x="1033" y="14519"/>
                  <a:pt x="1033" y="14519"/>
                </a:cubicBezTo>
                <a:cubicBezTo>
                  <a:pt x="1136" y="14424"/>
                  <a:pt x="1110" y="14531"/>
                  <a:pt x="1110" y="14543"/>
                </a:cubicBezTo>
                <a:cubicBezTo>
                  <a:pt x="1053" y="14603"/>
                  <a:pt x="1053" y="14603"/>
                  <a:pt x="1053" y="14603"/>
                </a:cubicBezTo>
                <a:cubicBezTo>
                  <a:pt x="1073" y="14674"/>
                  <a:pt x="1073" y="14674"/>
                  <a:pt x="1073" y="14674"/>
                </a:cubicBezTo>
                <a:cubicBezTo>
                  <a:pt x="1040" y="14674"/>
                  <a:pt x="1040" y="14674"/>
                  <a:pt x="1040" y="14674"/>
                </a:cubicBezTo>
                <a:cubicBezTo>
                  <a:pt x="1053" y="14722"/>
                  <a:pt x="1053" y="14722"/>
                  <a:pt x="1053" y="14722"/>
                </a:cubicBezTo>
                <a:cubicBezTo>
                  <a:pt x="990" y="14770"/>
                  <a:pt x="990" y="14770"/>
                  <a:pt x="990" y="14770"/>
                </a:cubicBezTo>
                <a:cubicBezTo>
                  <a:pt x="1033" y="14817"/>
                  <a:pt x="1033" y="14817"/>
                  <a:pt x="1033" y="14817"/>
                </a:cubicBezTo>
                <a:cubicBezTo>
                  <a:pt x="1000" y="14913"/>
                  <a:pt x="1000" y="14913"/>
                  <a:pt x="1000" y="14913"/>
                </a:cubicBezTo>
                <a:cubicBezTo>
                  <a:pt x="1060" y="15020"/>
                  <a:pt x="1060" y="15020"/>
                  <a:pt x="1060" y="15020"/>
                </a:cubicBezTo>
                <a:cubicBezTo>
                  <a:pt x="1123" y="14984"/>
                  <a:pt x="1123" y="14984"/>
                  <a:pt x="1123" y="14984"/>
                </a:cubicBezTo>
                <a:cubicBezTo>
                  <a:pt x="1146" y="15020"/>
                  <a:pt x="1146" y="15020"/>
                  <a:pt x="1146" y="15020"/>
                </a:cubicBezTo>
                <a:cubicBezTo>
                  <a:pt x="1163" y="14996"/>
                  <a:pt x="1163" y="14996"/>
                  <a:pt x="1163" y="14996"/>
                </a:cubicBezTo>
                <a:cubicBezTo>
                  <a:pt x="1156" y="14865"/>
                  <a:pt x="1222" y="14948"/>
                  <a:pt x="1202" y="14913"/>
                </a:cubicBezTo>
                <a:cubicBezTo>
                  <a:pt x="1222" y="14913"/>
                  <a:pt x="1222" y="14913"/>
                  <a:pt x="1222" y="14913"/>
                </a:cubicBezTo>
                <a:cubicBezTo>
                  <a:pt x="1183" y="14996"/>
                  <a:pt x="1183" y="14996"/>
                  <a:pt x="1183" y="14996"/>
                </a:cubicBezTo>
                <a:cubicBezTo>
                  <a:pt x="1189" y="15008"/>
                  <a:pt x="1189" y="15008"/>
                  <a:pt x="1189" y="15008"/>
                </a:cubicBezTo>
                <a:cubicBezTo>
                  <a:pt x="1123" y="15115"/>
                  <a:pt x="1123" y="15115"/>
                  <a:pt x="1123" y="15115"/>
                </a:cubicBezTo>
                <a:cubicBezTo>
                  <a:pt x="1163" y="15127"/>
                  <a:pt x="1163" y="15127"/>
                  <a:pt x="1163" y="15127"/>
                </a:cubicBezTo>
                <a:cubicBezTo>
                  <a:pt x="1149" y="15127"/>
                  <a:pt x="1159" y="15115"/>
                  <a:pt x="1156" y="15115"/>
                </a:cubicBezTo>
                <a:cubicBezTo>
                  <a:pt x="1222" y="15008"/>
                  <a:pt x="1222" y="15008"/>
                  <a:pt x="1222" y="15008"/>
                </a:cubicBezTo>
                <a:cubicBezTo>
                  <a:pt x="1381" y="14805"/>
                  <a:pt x="1381" y="14805"/>
                  <a:pt x="1381" y="14805"/>
                </a:cubicBezTo>
                <a:cubicBezTo>
                  <a:pt x="1434" y="14805"/>
                  <a:pt x="1434" y="14805"/>
                  <a:pt x="1434" y="14805"/>
                </a:cubicBezTo>
                <a:cubicBezTo>
                  <a:pt x="1404" y="14960"/>
                  <a:pt x="1398" y="14793"/>
                  <a:pt x="1351" y="14877"/>
                </a:cubicBezTo>
                <a:cubicBezTo>
                  <a:pt x="1381" y="14877"/>
                  <a:pt x="1381" y="14877"/>
                  <a:pt x="1381" y="14877"/>
                </a:cubicBezTo>
                <a:cubicBezTo>
                  <a:pt x="1345" y="14960"/>
                  <a:pt x="1385" y="14913"/>
                  <a:pt x="1375" y="14913"/>
                </a:cubicBezTo>
                <a:cubicBezTo>
                  <a:pt x="1408" y="14913"/>
                  <a:pt x="1408" y="14913"/>
                  <a:pt x="1408" y="14913"/>
                </a:cubicBezTo>
                <a:cubicBezTo>
                  <a:pt x="1318" y="15091"/>
                  <a:pt x="1318" y="15091"/>
                  <a:pt x="1318" y="15091"/>
                </a:cubicBezTo>
                <a:cubicBezTo>
                  <a:pt x="1345" y="15091"/>
                  <a:pt x="1345" y="15091"/>
                  <a:pt x="1345" y="15091"/>
                </a:cubicBezTo>
                <a:cubicBezTo>
                  <a:pt x="1338" y="15103"/>
                  <a:pt x="1315" y="15139"/>
                  <a:pt x="1292" y="15139"/>
                </a:cubicBezTo>
                <a:cubicBezTo>
                  <a:pt x="1318" y="15199"/>
                  <a:pt x="1318" y="15199"/>
                  <a:pt x="1318" y="15199"/>
                </a:cubicBezTo>
                <a:cubicBezTo>
                  <a:pt x="1305" y="15234"/>
                  <a:pt x="1305" y="15234"/>
                  <a:pt x="1305" y="15234"/>
                </a:cubicBezTo>
                <a:cubicBezTo>
                  <a:pt x="1325" y="15270"/>
                  <a:pt x="1325" y="15270"/>
                  <a:pt x="1325" y="15270"/>
                </a:cubicBezTo>
                <a:cubicBezTo>
                  <a:pt x="1401" y="15306"/>
                  <a:pt x="1401" y="15306"/>
                  <a:pt x="1401" y="15306"/>
                </a:cubicBezTo>
                <a:cubicBezTo>
                  <a:pt x="1448" y="15211"/>
                  <a:pt x="1448" y="15211"/>
                  <a:pt x="1448" y="15211"/>
                </a:cubicBezTo>
                <a:cubicBezTo>
                  <a:pt x="1504" y="15211"/>
                  <a:pt x="1504" y="15211"/>
                  <a:pt x="1504" y="15211"/>
                </a:cubicBezTo>
                <a:cubicBezTo>
                  <a:pt x="1530" y="15187"/>
                  <a:pt x="1530" y="15187"/>
                  <a:pt x="1530" y="15187"/>
                </a:cubicBezTo>
                <a:cubicBezTo>
                  <a:pt x="1530" y="15223"/>
                  <a:pt x="1530" y="15223"/>
                  <a:pt x="1530" y="15223"/>
                </a:cubicBezTo>
                <a:cubicBezTo>
                  <a:pt x="1590" y="15139"/>
                  <a:pt x="1590" y="15139"/>
                  <a:pt x="1590" y="15139"/>
                </a:cubicBezTo>
                <a:cubicBezTo>
                  <a:pt x="1537" y="15151"/>
                  <a:pt x="1537" y="15151"/>
                  <a:pt x="1537" y="15151"/>
                </a:cubicBezTo>
                <a:cubicBezTo>
                  <a:pt x="1620" y="14996"/>
                  <a:pt x="1620" y="14996"/>
                  <a:pt x="1620" y="14996"/>
                </a:cubicBezTo>
                <a:cubicBezTo>
                  <a:pt x="1673" y="14984"/>
                  <a:pt x="1673" y="14984"/>
                  <a:pt x="1673" y="14984"/>
                </a:cubicBezTo>
                <a:cubicBezTo>
                  <a:pt x="1673" y="15008"/>
                  <a:pt x="1673" y="15008"/>
                  <a:pt x="1673" y="15008"/>
                </a:cubicBezTo>
                <a:cubicBezTo>
                  <a:pt x="1623" y="15056"/>
                  <a:pt x="1623" y="15056"/>
                  <a:pt x="1623" y="15056"/>
                </a:cubicBezTo>
                <a:cubicBezTo>
                  <a:pt x="1600" y="15115"/>
                  <a:pt x="1600" y="15115"/>
                  <a:pt x="1600" y="15115"/>
                </a:cubicBezTo>
                <a:cubicBezTo>
                  <a:pt x="1719" y="15008"/>
                  <a:pt x="1610" y="15103"/>
                  <a:pt x="1640" y="15115"/>
                </a:cubicBezTo>
                <a:cubicBezTo>
                  <a:pt x="1673" y="15044"/>
                  <a:pt x="1673" y="15044"/>
                  <a:pt x="1673" y="15044"/>
                </a:cubicBezTo>
                <a:cubicBezTo>
                  <a:pt x="1776" y="14984"/>
                  <a:pt x="1776" y="14984"/>
                  <a:pt x="1776" y="14984"/>
                </a:cubicBezTo>
                <a:cubicBezTo>
                  <a:pt x="1822" y="15008"/>
                  <a:pt x="1822" y="15008"/>
                  <a:pt x="1822" y="15008"/>
                </a:cubicBezTo>
                <a:cubicBezTo>
                  <a:pt x="1845" y="15044"/>
                  <a:pt x="1845" y="15044"/>
                  <a:pt x="1845" y="15044"/>
                </a:cubicBezTo>
                <a:cubicBezTo>
                  <a:pt x="1819" y="15091"/>
                  <a:pt x="1819" y="15091"/>
                  <a:pt x="1819" y="15091"/>
                </a:cubicBezTo>
                <a:cubicBezTo>
                  <a:pt x="1782" y="15079"/>
                  <a:pt x="1782" y="15079"/>
                  <a:pt x="1782" y="15079"/>
                </a:cubicBezTo>
                <a:cubicBezTo>
                  <a:pt x="1782" y="15163"/>
                  <a:pt x="1782" y="15163"/>
                  <a:pt x="1782" y="15163"/>
                </a:cubicBezTo>
                <a:cubicBezTo>
                  <a:pt x="1736" y="15246"/>
                  <a:pt x="1736" y="15246"/>
                  <a:pt x="1736" y="15246"/>
                </a:cubicBezTo>
                <a:cubicBezTo>
                  <a:pt x="1693" y="15246"/>
                  <a:pt x="1693" y="15246"/>
                  <a:pt x="1693" y="15246"/>
                </a:cubicBezTo>
                <a:cubicBezTo>
                  <a:pt x="1706" y="15270"/>
                  <a:pt x="1706" y="15270"/>
                  <a:pt x="1706" y="15270"/>
                </a:cubicBezTo>
                <a:cubicBezTo>
                  <a:pt x="1723" y="15270"/>
                  <a:pt x="1723" y="15270"/>
                  <a:pt x="1723" y="15270"/>
                </a:cubicBezTo>
                <a:cubicBezTo>
                  <a:pt x="1822" y="15187"/>
                  <a:pt x="1855" y="15163"/>
                  <a:pt x="1858" y="15175"/>
                </a:cubicBezTo>
                <a:cubicBezTo>
                  <a:pt x="1878" y="15163"/>
                  <a:pt x="1878" y="15163"/>
                  <a:pt x="1878" y="15163"/>
                </a:cubicBezTo>
                <a:cubicBezTo>
                  <a:pt x="1981" y="15115"/>
                  <a:pt x="1981" y="15115"/>
                  <a:pt x="1981" y="15115"/>
                </a:cubicBezTo>
                <a:cubicBezTo>
                  <a:pt x="1974" y="15091"/>
                  <a:pt x="1974" y="15091"/>
                  <a:pt x="1974" y="15091"/>
                </a:cubicBezTo>
                <a:cubicBezTo>
                  <a:pt x="2007" y="15068"/>
                  <a:pt x="2007" y="15068"/>
                  <a:pt x="2007" y="15068"/>
                </a:cubicBezTo>
                <a:cubicBezTo>
                  <a:pt x="2014" y="15091"/>
                  <a:pt x="2014" y="15091"/>
                  <a:pt x="2014" y="15091"/>
                </a:cubicBezTo>
                <a:cubicBezTo>
                  <a:pt x="2123" y="15139"/>
                  <a:pt x="2123" y="15139"/>
                  <a:pt x="2123" y="15139"/>
                </a:cubicBezTo>
                <a:cubicBezTo>
                  <a:pt x="2097" y="15211"/>
                  <a:pt x="2097" y="15211"/>
                  <a:pt x="2097" y="15211"/>
                </a:cubicBezTo>
                <a:cubicBezTo>
                  <a:pt x="2110" y="15234"/>
                  <a:pt x="2110" y="15234"/>
                  <a:pt x="2110" y="15234"/>
                </a:cubicBezTo>
                <a:cubicBezTo>
                  <a:pt x="2057" y="15377"/>
                  <a:pt x="2057" y="15377"/>
                  <a:pt x="2057" y="15377"/>
                </a:cubicBezTo>
                <a:cubicBezTo>
                  <a:pt x="2014" y="15389"/>
                  <a:pt x="2014" y="15389"/>
                  <a:pt x="2014" y="15389"/>
                </a:cubicBezTo>
                <a:cubicBezTo>
                  <a:pt x="2004" y="15497"/>
                  <a:pt x="1915" y="15473"/>
                  <a:pt x="1891" y="15544"/>
                </a:cubicBezTo>
                <a:cubicBezTo>
                  <a:pt x="1905" y="15544"/>
                  <a:pt x="1905" y="15544"/>
                  <a:pt x="1905" y="15544"/>
                </a:cubicBezTo>
                <a:cubicBezTo>
                  <a:pt x="1954" y="15664"/>
                  <a:pt x="1954" y="15664"/>
                  <a:pt x="1954" y="15664"/>
                </a:cubicBezTo>
                <a:cubicBezTo>
                  <a:pt x="1988" y="15687"/>
                  <a:pt x="1988" y="15687"/>
                  <a:pt x="1988" y="15687"/>
                </a:cubicBezTo>
                <a:cubicBezTo>
                  <a:pt x="2047" y="15675"/>
                  <a:pt x="2047" y="15675"/>
                  <a:pt x="2047" y="15675"/>
                </a:cubicBezTo>
                <a:cubicBezTo>
                  <a:pt x="2067" y="15628"/>
                  <a:pt x="2067" y="15628"/>
                  <a:pt x="2067" y="15628"/>
                </a:cubicBezTo>
                <a:cubicBezTo>
                  <a:pt x="2007" y="15687"/>
                  <a:pt x="2044" y="15580"/>
                  <a:pt x="2014" y="15604"/>
                </a:cubicBezTo>
                <a:cubicBezTo>
                  <a:pt x="2047" y="15509"/>
                  <a:pt x="2047" y="15509"/>
                  <a:pt x="2047" y="15509"/>
                </a:cubicBezTo>
                <a:cubicBezTo>
                  <a:pt x="2097" y="15509"/>
                  <a:pt x="2097" y="15509"/>
                  <a:pt x="2097" y="15509"/>
                </a:cubicBezTo>
                <a:cubicBezTo>
                  <a:pt x="2107" y="15521"/>
                  <a:pt x="2100" y="15568"/>
                  <a:pt x="2084" y="15592"/>
                </a:cubicBezTo>
                <a:cubicBezTo>
                  <a:pt x="2123" y="15604"/>
                  <a:pt x="2123" y="15604"/>
                  <a:pt x="2123" y="15604"/>
                </a:cubicBezTo>
                <a:cubicBezTo>
                  <a:pt x="2170" y="15532"/>
                  <a:pt x="2170" y="15532"/>
                  <a:pt x="2170" y="15532"/>
                </a:cubicBezTo>
                <a:cubicBezTo>
                  <a:pt x="2200" y="15568"/>
                  <a:pt x="2200" y="15568"/>
                  <a:pt x="2200" y="15568"/>
                </a:cubicBezTo>
                <a:cubicBezTo>
                  <a:pt x="2150" y="15604"/>
                  <a:pt x="2150" y="15604"/>
                  <a:pt x="2150" y="15604"/>
                </a:cubicBezTo>
                <a:cubicBezTo>
                  <a:pt x="2090" y="15735"/>
                  <a:pt x="2090" y="15735"/>
                  <a:pt x="2090" y="15735"/>
                </a:cubicBezTo>
                <a:cubicBezTo>
                  <a:pt x="2110" y="15711"/>
                  <a:pt x="2123" y="15699"/>
                  <a:pt x="2137" y="15687"/>
                </a:cubicBezTo>
                <a:cubicBezTo>
                  <a:pt x="2137" y="15687"/>
                  <a:pt x="2137" y="15687"/>
                  <a:pt x="2137" y="15675"/>
                </a:cubicBezTo>
                <a:cubicBezTo>
                  <a:pt x="2153" y="15664"/>
                  <a:pt x="2153" y="15664"/>
                  <a:pt x="2153" y="15664"/>
                </a:cubicBezTo>
                <a:cubicBezTo>
                  <a:pt x="2166" y="15652"/>
                  <a:pt x="2173" y="15652"/>
                  <a:pt x="2173" y="15652"/>
                </a:cubicBezTo>
                <a:cubicBezTo>
                  <a:pt x="2200" y="15628"/>
                  <a:pt x="2200" y="15628"/>
                  <a:pt x="2200" y="15628"/>
                </a:cubicBezTo>
                <a:cubicBezTo>
                  <a:pt x="2213" y="15592"/>
                  <a:pt x="2213" y="15592"/>
                  <a:pt x="2213" y="15592"/>
                </a:cubicBezTo>
                <a:cubicBezTo>
                  <a:pt x="2263" y="15568"/>
                  <a:pt x="2263" y="15568"/>
                  <a:pt x="2263" y="15568"/>
                </a:cubicBezTo>
                <a:cubicBezTo>
                  <a:pt x="2266" y="15544"/>
                  <a:pt x="2266" y="15544"/>
                  <a:pt x="2266" y="15544"/>
                </a:cubicBezTo>
                <a:cubicBezTo>
                  <a:pt x="2471" y="15306"/>
                  <a:pt x="2471" y="15306"/>
                  <a:pt x="2471" y="15306"/>
                </a:cubicBezTo>
                <a:cubicBezTo>
                  <a:pt x="2504" y="15342"/>
                  <a:pt x="2504" y="15342"/>
                  <a:pt x="2504" y="15342"/>
                </a:cubicBezTo>
                <a:cubicBezTo>
                  <a:pt x="2554" y="15246"/>
                  <a:pt x="2554" y="15246"/>
                  <a:pt x="2554" y="15246"/>
                </a:cubicBezTo>
                <a:cubicBezTo>
                  <a:pt x="2627" y="15199"/>
                  <a:pt x="2627" y="15199"/>
                  <a:pt x="2627" y="15199"/>
                </a:cubicBezTo>
                <a:cubicBezTo>
                  <a:pt x="2773" y="15068"/>
                  <a:pt x="2773" y="15068"/>
                  <a:pt x="2773" y="15068"/>
                </a:cubicBezTo>
                <a:cubicBezTo>
                  <a:pt x="2759" y="15044"/>
                  <a:pt x="2759" y="15044"/>
                  <a:pt x="2759" y="15044"/>
                </a:cubicBezTo>
                <a:cubicBezTo>
                  <a:pt x="2716" y="15008"/>
                  <a:pt x="2716" y="15008"/>
                  <a:pt x="2716" y="15008"/>
                </a:cubicBezTo>
                <a:cubicBezTo>
                  <a:pt x="2663" y="15020"/>
                  <a:pt x="2663" y="15020"/>
                  <a:pt x="2663" y="15020"/>
                </a:cubicBezTo>
                <a:cubicBezTo>
                  <a:pt x="2670" y="14984"/>
                  <a:pt x="2670" y="14984"/>
                  <a:pt x="2670" y="14984"/>
                </a:cubicBezTo>
                <a:cubicBezTo>
                  <a:pt x="2942" y="14686"/>
                  <a:pt x="2942" y="14686"/>
                  <a:pt x="2942" y="14686"/>
                </a:cubicBezTo>
                <a:cubicBezTo>
                  <a:pt x="3084" y="14591"/>
                  <a:pt x="3084" y="14591"/>
                  <a:pt x="3084" y="14591"/>
                </a:cubicBezTo>
                <a:cubicBezTo>
                  <a:pt x="3147" y="14626"/>
                  <a:pt x="3147" y="14626"/>
                  <a:pt x="3147" y="14626"/>
                </a:cubicBezTo>
                <a:cubicBezTo>
                  <a:pt x="3114" y="14650"/>
                  <a:pt x="3114" y="14650"/>
                  <a:pt x="3114" y="14650"/>
                </a:cubicBezTo>
                <a:cubicBezTo>
                  <a:pt x="3084" y="14626"/>
                  <a:pt x="3084" y="14626"/>
                  <a:pt x="3084" y="14626"/>
                </a:cubicBezTo>
                <a:cubicBezTo>
                  <a:pt x="3084" y="14626"/>
                  <a:pt x="3084" y="14626"/>
                  <a:pt x="3084" y="14626"/>
                </a:cubicBezTo>
                <a:cubicBezTo>
                  <a:pt x="3081" y="14662"/>
                  <a:pt x="3081" y="14662"/>
                  <a:pt x="3081" y="14662"/>
                </a:cubicBezTo>
                <a:cubicBezTo>
                  <a:pt x="3091" y="14686"/>
                  <a:pt x="3091" y="14686"/>
                  <a:pt x="3091" y="14686"/>
                </a:cubicBezTo>
                <a:cubicBezTo>
                  <a:pt x="3051" y="14758"/>
                  <a:pt x="3051" y="14758"/>
                  <a:pt x="3051" y="14758"/>
                </a:cubicBezTo>
                <a:cubicBezTo>
                  <a:pt x="2988" y="14841"/>
                  <a:pt x="2988" y="14841"/>
                  <a:pt x="2988" y="14841"/>
                </a:cubicBezTo>
                <a:cubicBezTo>
                  <a:pt x="2942" y="14853"/>
                  <a:pt x="2942" y="14853"/>
                  <a:pt x="2942" y="14853"/>
                </a:cubicBezTo>
                <a:cubicBezTo>
                  <a:pt x="2856" y="14805"/>
                  <a:pt x="2945" y="14841"/>
                  <a:pt x="2928" y="14793"/>
                </a:cubicBezTo>
                <a:cubicBezTo>
                  <a:pt x="2909" y="14781"/>
                  <a:pt x="2909" y="14781"/>
                  <a:pt x="2909" y="14781"/>
                </a:cubicBezTo>
                <a:cubicBezTo>
                  <a:pt x="2895" y="14841"/>
                  <a:pt x="2895" y="14841"/>
                  <a:pt x="2895" y="14841"/>
                </a:cubicBezTo>
                <a:cubicBezTo>
                  <a:pt x="2862" y="14841"/>
                  <a:pt x="2862" y="14841"/>
                  <a:pt x="2862" y="14841"/>
                </a:cubicBezTo>
                <a:cubicBezTo>
                  <a:pt x="2826" y="14901"/>
                  <a:pt x="2826" y="14901"/>
                  <a:pt x="2826" y="14901"/>
                </a:cubicBezTo>
                <a:cubicBezTo>
                  <a:pt x="2832" y="14913"/>
                  <a:pt x="2832" y="14913"/>
                  <a:pt x="2832" y="14913"/>
                </a:cubicBezTo>
                <a:cubicBezTo>
                  <a:pt x="2743" y="14984"/>
                  <a:pt x="2743" y="14984"/>
                  <a:pt x="2743" y="14984"/>
                </a:cubicBezTo>
                <a:cubicBezTo>
                  <a:pt x="2759" y="14984"/>
                  <a:pt x="2759" y="14984"/>
                  <a:pt x="2759" y="14984"/>
                </a:cubicBezTo>
                <a:cubicBezTo>
                  <a:pt x="2793" y="15008"/>
                  <a:pt x="2793" y="15008"/>
                  <a:pt x="2793" y="15008"/>
                </a:cubicBezTo>
                <a:cubicBezTo>
                  <a:pt x="2793" y="15044"/>
                  <a:pt x="2793" y="15044"/>
                  <a:pt x="2793" y="15044"/>
                </a:cubicBezTo>
                <a:cubicBezTo>
                  <a:pt x="2852" y="15044"/>
                  <a:pt x="2852" y="15044"/>
                  <a:pt x="2852" y="15044"/>
                </a:cubicBezTo>
                <a:cubicBezTo>
                  <a:pt x="2832" y="15020"/>
                  <a:pt x="2832" y="15020"/>
                  <a:pt x="2832" y="15020"/>
                </a:cubicBezTo>
                <a:cubicBezTo>
                  <a:pt x="2852" y="14984"/>
                  <a:pt x="2852" y="14984"/>
                  <a:pt x="2852" y="14984"/>
                </a:cubicBezTo>
                <a:cubicBezTo>
                  <a:pt x="2826" y="14948"/>
                  <a:pt x="2826" y="14948"/>
                  <a:pt x="2826" y="14948"/>
                </a:cubicBezTo>
                <a:cubicBezTo>
                  <a:pt x="2865" y="14865"/>
                  <a:pt x="2865" y="14865"/>
                  <a:pt x="2865" y="14865"/>
                </a:cubicBezTo>
                <a:cubicBezTo>
                  <a:pt x="2875" y="14877"/>
                  <a:pt x="2875" y="14877"/>
                  <a:pt x="2875" y="14877"/>
                </a:cubicBezTo>
                <a:cubicBezTo>
                  <a:pt x="2928" y="14925"/>
                  <a:pt x="2928" y="14925"/>
                  <a:pt x="2928" y="14925"/>
                </a:cubicBezTo>
                <a:cubicBezTo>
                  <a:pt x="2948" y="14913"/>
                  <a:pt x="2948" y="14913"/>
                  <a:pt x="2948" y="14913"/>
                </a:cubicBezTo>
                <a:cubicBezTo>
                  <a:pt x="2962" y="14877"/>
                  <a:pt x="2962" y="14877"/>
                  <a:pt x="2962" y="14877"/>
                </a:cubicBezTo>
                <a:cubicBezTo>
                  <a:pt x="3024" y="14853"/>
                  <a:pt x="3024" y="14853"/>
                  <a:pt x="3024" y="14853"/>
                </a:cubicBezTo>
                <a:cubicBezTo>
                  <a:pt x="2998" y="14829"/>
                  <a:pt x="3048" y="14805"/>
                  <a:pt x="3064" y="14781"/>
                </a:cubicBezTo>
                <a:cubicBezTo>
                  <a:pt x="3101" y="14841"/>
                  <a:pt x="3101" y="14841"/>
                  <a:pt x="3101" y="14841"/>
                </a:cubicBezTo>
                <a:cubicBezTo>
                  <a:pt x="3084" y="14853"/>
                  <a:pt x="3084" y="14853"/>
                  <a:pt x="3084" y="14853"/>
                </a:cubicBezTo>
                <a:cubicBezTo>
                  <a:pt x="3058" y="14877"/>
                  <a:pt x="3058" y="14877"/>
                  <a:pt x="3058" y="14877"/>
                </a:cubicBezTo>
                <a:cubicBezTo>
                  <a:pt x="3084" y="14877"/>
                  <a:pt x="3084" y="14877"/>
                  <a:pt x="3084" y="14877"/>
                </a:cubicBezTo>
                <a:cubicBezTo>
                  <a:pt x="3084" y="14865"/>
                  <a:pt x="3084" y="14865"/>
                  <a:pt x="3084" y="14865"/>
                </a:cubicBezTo>
                <a:cubicBezTo>
                  <a:pt x="3167" y="14877"/>
                  <a:pt x="3167" y="14877"/>
                  <a:pt x="3167" y="14877"/>
                </a:cubicBezTo>
                <a:cubicBezTo>
                  <a:pt x="3101" y="14793"/>
                  <a:pt x="3101" y="14793"/>
                  <a:pt x="3101" y="14793"/>
                </a:cubicBezTo>
                <a:cubicBezTo>
                  <a:pt x="3101" y="14734"/>
                  <a:pt x="3121" y="14746"/>
                  <a:pt x="3140" y="14734"/>
                </a:cubicBezTo>
                <a:cubicBezTo>
                  <a:pt x="3121" y="14734"/>
                  <a:pt x="3121" y="14734"/>
                  <a:pt x="3121" y="14734"/>
                </a:cubicBezTo>
                <a:cubicBezTo>
                  <a:pt x="3111" y="14722"/>
                  <a:pt x="3121" y="14710"/>
                  <a:pt x="3124" y="14686"/>
                </a:cubicBezTo>
                <a:cubicBezTo>
                  <a:pt x="3223" y="14686"/>
                  <a:pt x="3223" y="14686"/>
                  <a:pt x="3223" y="14686"/>
                </a:cubicBezTo>
                <a:cubicBezTo>
                  <a:pt x="3193" y="14781"/>
                  <a:pt x="3193" y="14781"/>
                  <a:pt x="3193" y="14781"/>
                </a:cubicBezTo>
                <a:cubicBezTo>
                  <a:pt x="3263" y="14781"/>
                  <a:pt x="3263" y="14781"/>
                  <a:pt x="3263" y="14781"/>
                </a:cubicBezTo>
                <a:cubicBezTo>
                  <a:pt x="3256" y="14829"/>
                  <a:pt x="3256" y="14829"/>
                  <a:pt x="3256" y="14829"/>
                </a:cubicBezTo>
                <a:cubicBezTo>
                  <a:pt x="3309" y="14841"/>
                  <a:pt x="3309" y="14841"/>
                  <a:pt x="3309" y="14841"/>
                </a:cubicBezTo>
                <a:cubicBezTo>
                  <a:pt x="3329" y="14889"/>
                  <a:pt x="3329" y="14889"/>
                  <a:pt x="3329" y="14889"/>
                </a:cubicBezTo>
                <a:cubicBezTo>
                  <a:pt x="3422" y="14817"/>
                  <a:pt x="3422" y="14817"/>
                  <a:pt x="3422" y="14817"/>
                </a:cubicBezTo>
                <a:cubicBezTo>
                  <a:pt x="3422" y="14781"/>
                  <a:pt x="3422" y="14781"/>
                  <a:pt x="3422" y="14781"/>
                </a:cubicBezTo>
                <a:cubicBezTo>
                  <a:pt x="3429" y="14770"/>
                  <a:pt x="3432" y="14758"/>
                  <a:pt x="3439" y="14758"/>
                </a:cubicBezTo>
                <a:cubicBezTo>
                  <a:pt x="3462" y="14793"/>
                  <a:pt x="3462" y="14793"/>
                  <a:pt x="3462" y="14793"/>
                </a:cubicBezTo>
                <a:cubicBezTo>
                  <a:pt x="3495" y="14781"/>
                  <a:pt x="3495" y="14781"/>
                  <a:pt x="3495" y="14781"/>
                </a:cubicBezTo>
                <a:cubicBezTo>
                  <a:pt x="3465" y="14734"/>
                  <a:pt x="3465" y="14734"/>
                  <a:pt x="3465" y="14734"/>
                </a:cubicBezTo>
                <a:cubicBezTo>
                  <a:pt x="3664" y="14555"/>
                  <a:pt x="3664" y="14555"/>
                  <a:pt x="3664" y="14555"/>
                </a:cubicBezTo>
                <a:cubicBezTo>
                  <a:pt x="3680" y="14579"/>
                  <a:pt x="3680" y="14579"/>
                  <a:pt x="3680" y="14579"/>
                </a:cubicBezTo>
                <a:cubicBezTo>
                  <a:pt x="3661" y="14603"/>
                  <a:pt x="3661" y="14603"/>
                  <a:pt x="3661" y="14603"/>
                </a:cubicBezTo>
                <a:cubicBezTo>
                  <a:pt x="3680" y="14638"/>
                  <a:pt x="3680" y="14638"/>
                  <a:pt x="3680" y="14638"/>
                </a:cubicBezTo>
                <a:cubicBezTo>
                  <a:pt x="3651" y="14662"/>
                  <a:pt x="3651" y="14662"/>
                  <a:pt x="3651" y="14662"/>
                </a:cubicBezTo>
                <a:cubicBezTo>
                  <a:pt x="3637" y="14626"/>
                  <a:pt x="3637" y="14626"/>
                  <a:pt x="3637" y="14626"/>
                </a:cubicBezTo>
                <a:cubicBezTo>
                  <a:pt x="3617" y="14650"/>
                  <a:pt x="3617" y="14650"/>
                  <a:pt x="3617" y="14650"/>
                </a:cubicBezTo>
                <a:cubicBezTo>
                  <a:pt x="3617" y="14674"/>
                  <a:pt x="3617" y="14674"/>
                  <a:pt x="3617" y="14674"/>
                </a:cubicBezTo>
                <a:cubicBezTo>
                  <a:pt x="3624" y="14746"/>
                  <a:pt x="3624" y="14746"/>
                  <a:pt x="3624" y="14746"/>
                </a:cubicBezTo>
                <a:cubicBezTo>
                  <a:pt x="3661" y="14722"/>
                  <a:pt x="3661" y="14722"/>
                  <a:pt x="3661" y="14722"/>
                </a:cubicBezTo>
                <a:cubicBezTo>
                  <a:pt x="3670" y="14746"/>
                  <a:pt x="3670" y="14746"/>
                  <a:pt x="3670" y="14746"/>
                </a:cubicBezTo>
                <a:cubicBezTo>
                  <a:pt x="3651" y="14793"/>
                  <a:pt x="3651" y="14793"/>
                  <a:pt x="3651" y="14793"/>
                </a:cubicBezTo>
                <a:cubicBezTo>
                  <a:pt x="3598" y="14746"/>
                  <a:pt x="3598" y="14746"/>
                  <a:pt x="3598" y="14746"/>
                </a:cubicBezTo>
                <a:cubicBezTo>
                  <a:pt x="3548" y="14781"/>
                  <a:pt x="3548" y="14781"/>
                  <a:pt x="3548" y="14781"/>
                </a:cubicBezTo>
                <a:cubicBezTo>
                  <a:pt x="3591" y="14805"/>
                  <a:pt x="3591" y="14805"/>
                  <a:pt x="3591" y="14805"/>
                </a:cubicBezTo>
                <a:cubicBezTo>
                  <a:pt x="3604" y="14853"/>
                  <a:pt x="3604" y="14853"/>
                  <a:pt x="3604" y="14853"/>
                </a:cubicBezTo>
                <a:cubicBezTo>
                  <a:pt x="3631" y="14853"/>
                  <a:pt x="3631" y="14853"/>
                  <a:pt x="3631" y="14853"/>
                </a:cubicBezTo>
                <a:cubicBezTo>
                  <a:pt x="3714" y="14805"/>
                  <a:pt x="3714" y="14805"/>
                  <a:pt x="3714" y="14805"/>
                </a:cubicBezTo>
                <a:cubicBezTo>
                  <a:pt x="3654" y="14781"/>
                  <a:pt x="3714" y="14770"/>
                  <a:pt x="3714" y="14746"/>
                </a:cubicBezTo>
                <a:cubicBezTo>
                  <a:pt x="3747" y="14734"/>
                  <a:pt x="3747" y="14734"/>
                  <a:pt x="3747" y="14734"/>
                </a:cubicBezTo>
                <a:cubicBezTo>
                  <a:pt x="3763" y="14817"/>
                  <a:pt x="3763" y="14817"/>
                  <a:pt x="3763" y="14817"/>
                </a:cubicBezTo>
                <a:cubicBezTo>
                  <a:pt x="3783" y="14781"/>
                  <a:pt x="3783" y="14781"/>
                  <a:pt x="3783" y="14781"/>
                </a:cubicBezTo>
                <a:cubicBezTo>
                  <a:pt x="3826" y="14865"/>
                  <a:pt x="3803" y="14770"/>
                  <a:pt x="3836" y="14781"/>
                </a:cubicBezTo>
                <a:cubicBezTo>
                  <a:pt x="3849" y="14841"/>
                  <a:pt x="3849" y="14841"/>
                  <a:pt x="3849" y="14841"/>
                </a:cubicBezTo>
                <a:cubicBezTo>
                  <a:pt x="3820" y="14913"/>
                  <a:pt x="3820" y="14913"/>
                  <a:pt x="3820" y="14913"/>
                </a:cubicBezTo>
                <a:cubicBezTo>
                  <a:pt x="3783" y="14913"/>
                  <a:pt x="3783" y="14913"/>
                  <a:pt x="3783" y="14913"/>
                </a:cubicBezTo>
                <a:cubicBezTo>
                  <a:pt x="3720" y="14925"/>
                  <a:pt x="3720" y="14925"/>
                  <a:pt x="3720" y="14925"/>
                </a:cubicBezTo>
                <a:cubicBezTo>
                  <a:pt x="3720" y="14960"/>
                  <a:pt x="3720" y="14960"/>
                  <a:pt x="3720" y="14960"/>
                </a:cubicBezTo>
                <a:cubicBezTo>
                  <a:pt x="3664" y="14960"/>
                  <a:pt x="3664" y="14960"/>
                  <a:pt x="3664" y="14960"/>
                </a:cubicBezTo>
                <a:cubicBezTo>
                  <a:pt x="3661" y="15044"/>
                  <a:pt x="3661" y="15044"/>
                  <a:pt x="3661" y="15044"/>
                </a:cubicBezTo>
                <a:cubicBezTo>
                  <a:pt x="3617" y="15068"/>
                  <a:pt x="3617" y="15068"/>
                  <a:pt x="3617" y="15068"/>
                </a:cubicBezTo>
                <a:cubicBezTo>
                  <a:pt x="3574" y="15044"/>
                  <a:pt x="3574" y="15044"/>
                  <a:pt x="3574" y="15044"/>
                </a:cubicBezTo>
                <a:cubicBezTo>
                  <a:pt x="3584" y="15032"/>
                  <a:pt x="3591" y="15020"/>
                  <a:pt x="3581" y="15008"/>
                </a:cubicBezTo>
                <a:cubicBezTo>
                  <a:pt x="3578" y="15020"/>
                  <a:pt x="3578" y="15020"/>
                  <a:pt x="3578" y="15020"/>
                </a:cubicBezTo>
                <a:cubicBezTo>
                  <a:pt x="3502" y="15056"/>
                  <a:pt x="3502" y="15056"/>
                  <a:pt x="3502" y="15056"/>
                </a:cubicBezTo>
                <a:cubicBezTo>
                  <a:pt x="3515" y="15056"/>
                  <a:pt x="3515" y="15056"/>
                  <a:pt x="3515" y="15056"/>
                </a:cubicBezTo>
                <a:cubicBezTo>
                  <a:pt x="3568" y="15115"/>
                  <a:pt x="3568" y="15115"/>
                  <a:pt x="3568" y="15115"/>
                </a:cubicBezTo>
                <a:cubicBezTo>
                  <a:pt x="3558" y="15127"/>
                  <a:pt x="3558" y="15127"/>
                  <a:pt x="3558" y="15127"/>
                </a:cubicBezTo>
                <a:cubicBezTo>
                  <a:pt x="3558" y="15175"/>
                  <a:pt x="3558" y="15175"/>
                  <a:pt x="3558" y="15175"/>
                </a:cubicBezTo>
                <a:cubicBezTo>
                  <a:pt x="3535" y="15175"/>
                  <a:pt x="3535" y="15175"/>
                  <a:pt x="3535" y="15175"/>
                </a:cubicBezTo>
                <a:cubicBezTo>
                  <a:pt x="3455" y="15151"/>
                  <a:pt x="3455" y="15151"/>
                  <a:pt x="3455" y="15151"/>
                </a:cubicBezTo>
                <a:cubicBezTo>
                  <a:pt x="3432" y="15175"/>
                  <a:pt x="3432" y="15175"/>
                  <a:pt x="3432" y="15175"/>
                </a:cubicBezTo>
                <a:cubicBezTo>
                  <a:pt x="3482" y="15211"/>
                  <a:pt x="3482" y="15211"/>
                  <a:pt x="3482" y="15211"/>
                </a:cubicBezTo>
                <a:cubicBezTo>
                  <a:pt x="3435" y="15234"/>
                  <a:pt x="3472" y="15223"/>
                  <a:pt x="3465" y="15223"/>
                </a:cubicBezTo>
                <a:cubicBezTo>
                  <a:pt x="3465" y="15294"/>
                  <a:pt x="3465" y="15294"/>
                  <a:pt x="3465" y="15294"/>
                </a:cubicBezTo>
                <a:cubicBezTo>
                  <a:pt x="3432" y="15318"/>
                  <a:pt x="3432" y="15318"/>
                  <a:pt x="3432" y="15318"/>
                </a:cubicBezTo>
                <a:cubicBezTo>
                  <a:pt x="3432" y="15425"/>
                  <a:pt x="3432" y="15425"/>
                  <a:pt x="3432" y="15425"/>
                </a:cubicBezTo>
                <a:cubicBezTo>
                  <a:pt x="3502" y="15497"/>
                  <a:pt x="3502" y="15497"/>
                  <a:pt x="3502" y="15497"/>
                </a:cubicBezTo>
                <a:cubicBezTo>
                  <a:pt x="3475" y="15544"/>
                  <a:pt x="3475" y="15544"/>
                  <a:pt x="3475" y="15544"/>
                </a:cubicBezTo>
                <a:cubicBezTo>
                  <a:pt x="3528" y="15580"/>
                  <a:pt x="3528" y="15580"/>
                  <a:pt x="3528" y="15580"/>
                </a:cubicBezTo>
                <a:cubicBezTo>
                  <a:pt x="3528" y="15640"/>
                  <a:pt x="3528" y="15640"/>
                  <a:pt x="3528" y="15640"/>
                </a:cubicBezTo>
                <a:cubicBezTo>
                  <a:pt x="3508" y="15675"/>
                  <a:pt x="3508" y="15675"/>
                  <a:pt x="3508" y="15675"/>
                </a:cubicBezTo>
                <a:cubicBezTo>
                  <a:pt x="3545" y="15699"/>
                  <a:pt x="3545" y="15699"/>
                  <a:pt x="3545" y="15699"/>
                </a:cubicBezTo>
                <a:cubicBezTo>
                  <a:pt x="3488" y="15735"/>
                  <a:pt x="3488" y="15735"/>
                  <a:pt x="3488" y="15735"/>
                </a:cubicBezTo>
                <a:cubicBezTo>
                  <a:pt x="3502" y="15747"/>
                  <a:pt x="3502" y="15747"/>
                  <a:pt x="3502" y="15747"/>
                </a:cubicBezTo>
                <a:cubicBezTo>
                  <a:pt x="3488" y="15771"/>
                  <a:pt x="3488" y="15771"/>
                  <a:pt x="3488" y="15771"/>
                </a:cubicBezTo>
                <a:cubicBezTo>
                  <a:pt x="3442" y="15759"/>
                  <a:pt x="3442" y="15759"/>
                  <a:pt x="3442" y="15759"/>
                </a:cubicBezTo>
                <a:cubicBezTo>
                  <a:pt x="3399" y="15830"/>
                  <a:pt x="3399" y="15830"/>
                  <a:pt x="3399" y="15830"/>
                </a:cubicBezTo>
                <a:cubicBezTo>
                  <a:pt x="3405" y="15819"/>
                  <a:pt x="3405" y="15819"/>
                  <a:pt x="3405" y="15819"/>
                </a:cubicBezTo>
                <a:cubicBezTo>
                  <a:pt x="3445" y="15878"/>
                  <a:pt x="3445" y="15878"/>
                  <a:pt x="3445" y="15878"/>
                </a:cubicBezTo>
                <a:cubicBezTo>
                  <a:pt x="3525" y="15938"/>
                  <a:pt x="3561" y="15962"/>
                  <a:pt x="3574" y="15974"/>
                </a:cubicBezTo>
                <a:cubicBezTo>
                  <a:pt x="3581" y="15985"/>
                  <a:pt x="3581" y="15985"/>
                  <a:pt x="3581" y="15985"/>
                </a:cubicBezTo>
                <a:cubicBezTo>
                  <a:pt x="3528" y="16009"/>
                  <a:pt x="3528" y="16009"/>
                  <a:pt x="3528" y="16009"/>
                </a:cubicBezTo>
                <a:cubicBezTo>
                  <a:pt x="3528" y="16021"/>
                  <a:pt x="3528" y="16021"/>
                  <a:pt x="3528" y="16021"/>
                </a:cubicBezTo>
                <a:cubicBezTo>
                  <a:pt x="3482" y="16033"/>
                  <a:pt x="3482" y="16033"/>
                  <a:pt x="3482" y="16033"/>
                </a:cubicBezTo>
                <a:cubicBezTo>
                  <a:pt x="3462" y="16069"/>
                  <a:pt x="3462" y="16069"/>
                  <a:pt x="3462" y="16069"/>
                </a:cubicBezTo>
                <a:cubicBezTo>
                  <a:pt x="3425" y="16069"/>
                  <a:pt x="3425" y="16069"/>
                  <a:pt x="3425" y="16069"/>
                </a:cubicBezTo>
                <a:cubicBezTo>
                  <a:pt x="3525" y="16200"/>
                  <a:pt x="3382" y="16105"/>
                  <a:pt x="3425" y="16200"/>
                </a:cubicBezTo>
                <a:cubicBezTo>
                  <a:pt x="3432" y="16200"/>
                  <a:pt x="3432" y="16200"/>
                  <a:pt x="3432" y="16200"/>
                </a:cubicBezTo>
                <a:cubicBezTo>
                  <a:pt x="3482" y="16188"/>
                  <a:pt x="3482" y="16188"/>
                  <a:pt x="3482" y="16188"/>
                </a:cubicBezTo>
                <a:cubicBezTo>
                  <a:pt x="3508" y="16224"/>
                  <a:pt x="3508" y="16224"/>
                  <a:pt x="3508" y="16224"/>
                </a:cubicBezTo>
                <a:cubicBezTo>
                  <a:pt x="3492" y="16224"/>
                  <a:pt x="3492" y="16224"/>
                  <a:pt x="3492" y="16224"/>
                </a:cubicBezTo>
                <a:cubicBezTo>
                  <a:pt x="3495" y="16224"/>
                  <a:pt x="3492" y="16224"/>
                  <a:pt x="3488" y="16236"/>
                </a:cubicBezTo>
                <a:cubicBezTo>
                  <a:pt x="3502" y="16260"/>
                  <a:pt x="3502" y="16260"/>
                  <a:pt x="3502" y="16260"/>
                </a:cubicBezTo>
                <a:cubicBezTo>
                  <a:pt x="3515" y="16236"/>
                  <a:pt x="3515" y="16236"/>
                  <a:pt x="3515" y="16236"/>
                </a:cubicBezTo>
                <a:cubicBezTo>
                  <a:pt x="3584" y="16212"/>
                  <a:pt x="3535" y="16260"/>
                  <a:pt x="3558" y="16283"/>
                </a:cubicBezTo>
                <a:cubicBezTo>
                  <a:pt x="3528" y="16307"/>
                  <a:pt x="3511" y="16307"/>
                  <a:pt x="3505" y="16307"/>
                </a:cubicBezTo>
                <a:cubicBezTo>
                  <a:pt x="3505" y="16307"/>
                  <a:pt x="3508" y="16319"/>
                  <a:pt x="3508" y="16319"/>
                </a:cubicBezTo>
                <a:cubicBezTo>
                  <a:pt x="3574" y="16438"/>
                  <a:pt x="3511" y="16355"/>
                  <a:pt x="3508" y="16367"/>
                </a:cubicBezTo>
                <a:cubicBezTo>
                  <a:pt x="3488" y="16272"/>
                  <a:pt x="3468" y="16391"/>
                  <a:pt x="3435" y="16379"/>
                </a:cubicBezTo>
                <a:cubicBezTo>
                  <a:pt x="3458" y="16355"/>
                  <a:pt x="3442" y="16355"/>
                  <a:pt x="3429" y="16367"/>
                </a:cubicBezTo>
                <a:cubicBezTo>
                  <a:pt x="3422" y="16343"/>
                  <a:pt x="3422" y="16343"/>
                  <a:pt x="3422" y="16343"/>
                </a:cubicBezTo>
                <a:cubicBezTo>
                  <a:pt x="3392" y="16367"/>
                  <a:pt x="3399" y="16391"/>
                  <a:pt x="3402" y="16403"/>
                </a:cubicBezTo>
                <a:cubicBezTo>
                  <a:pt x="3412" y="16391"/>
                  <a:pt x="3419" y="16391"/>
                  <a:pt x="3425" y="16379"/>
                </a:cubicBezTo>
                <a:cubicBezTo>
                  <a:pt x="3515" y="16391"/>
                  <a:pt x="3515" y="16391"/>
                  <a:pt x="3515" y="16391"/>
                </a:cubicBezTo>
                <a:cubicBezTo>
                  <a:pt x="3495" y="16426"/>
                  <a:pt x="3495" y="16426"/>
                  <a:pt x="3495" y="16426"/>
                </a:cubicBezTo>
                <a:cubicBezTo>
                  <a:pt x="3515" y="16462"/>
                  <a:pt x="3515" y="16462"/>
                  <a:pt x="3515" y="16462"/>
                </a:cubicBezTo>
                <a:cubicBezTo>
                  <a:pt x="3558" y="16367"/>
                  <a:pt x="3558" y="16367"/>
                  <a:pt x="3558" y="16367"/>
                </a:cubicBezTo>
                <a:cubicBezTo>
                  <a:pt x="3624" y="16355"/>
                  <a:pt x="3624" y="16355"/>
                  <a:pt x="3624" y="16355"/>
                </a:cubicBezTo>
                <a:cubicBezTo>
                  <a:pt x="3651" y="16391"/>
                  <a:pt x="3651" y="16391"/>
                  <a:pt x="3651" y="16391"/>
                </a:cubicBezTo>
                <a:cubicBezTo>
                  <a:pt x="3684" y="16391"/>
                  <a:pt x="3684" y="16391"/>
                  <a:pt x="3684" y="16391"/>
                </a:cubicBezTo>
                <a:cubicBezTo>
                  <a:pt x="3644" y="16367"/>
                  <a:pt x="3644" y="16367"/>
                  <a:pt x="3644" y="16367"/>
                </a:cubicBezTo>
                <a:cubicBezTo>
                  <a:pt x="3704" y="16331"/>
                  <a:pt x="3704" y="16331"/>
                  <a:pt x="3704" y="16331"/>
                </a:cubicBezTo>
                <a:cubicBezTo>
                  <a:pt x="3723" y="16355"/>
                  <a:pt x="3723" y="16355"/>
                  <a:pt x="3723" y="16355"/>
                </a:cubicBezTo>
                <a:cubicBezTo>
                  <a:pt x="3720" y="16367"/>
                  <a:pt x="3720" y="16367"/>
                  <a:pt x="3720" y="16367"/>
                </a:cubicBezTo>
                <a:cubicBezTo>
                  <a:pt x="3684" y="16391"/>
                  <a:pt x="3684" y="16391"/>
                  <a:pt x="3684" y="16391"/>
                </a:cubicBezTo>
                <a:cubicBezTo>
                  <a:pt x="3684" y="16403"/>
                  <a:pt x="3677" y="16403"/>
                  <a:pt x="3680" y="16415"/>
                </a:cubicBezTo>
                <a:cubicBezTo>
                  <a:pt x="3727" y="16426"/>
                  <a:pt x="3727" y="16426"/>
                  <a:pt x="3727" y="16426"/>
                </a:cubicBezTo>
                <a:cubicBezTo>
                  <a:pt x="3740" y="16391"/>
                  <a:pt x="3743" y="16367"/>
                  <a:pt x="3747" y="16355"/>
                </a:cubicBezTo>
                <a:cubicBezTo>
                  <a:pt x="3767" y="16343"/>
                  <a:pt x="3767" y="16343"/>
                  <a:pt x="3767" y="16343"/>
                </a:cubicBezTo>
                <a:cubicBezTo>
                  <a:pt x="3816" y="16355"/>
                  <a:pt x="3816" y="16355"/>
                  <a:pt x="3816" y="16355"/>
                </a:cubicBezTo>
                <a:cubicBezTo>
                  <a:pt x="3830" y="16379"/>
                  <a:pt x="3830" y="16379"/>
                  <a:pt x="3830" y="16379"/>
                </a:cubicBezTo>
                <a:cubicBezTo>
                  <a:pt x="3919" y="16403"/>
                  <a:pt x="3919" y="16403"/>
                  <a:pt x="3919" y="16403"/>
                </a:cubicBezTo>
                <a:cubicBezTo>
                  <a:pt x="3932" y="16462"/>
                  <a:pt x="3932" y="16462"/>
                  <a:pt x="3932" y="16462"/>
                </a:cubicBezTo>
                <a:cubicBezTo>
                  <a:pt x="3869" y="16426"/>
                  <a:pt x="3869" y="16426"/>
                  <a:pt x="3869" y="16426"/>
                </a:cubicBezTo>
                <a:cubicBezTo>
                  <a:pt x="3876" y="16462"/>
                  <a:pt x="3876" y="16462"/>
                  <a:pt x="3876" y="16462"/>
                </a:cubicBezTo>
                <a:cubicBezTo>
                  <a:pt x="3863" y="16462"/>
                  <a:pt x="3863" y="16462"/>
                  <a:pt x="3863" y="16462"/>
                </a:cubicBezTo>
                <a:cubicBezTo>
                  <a:pt x="3836" y="16462"/>
                  <a:pt x="3836" y="16462"/>
                  <a:pt x="3836" y="16462"/>
                </a:cubicBezTo>
                <a:cubicBezTo>
                  <a:pt x="3863" y="16498"/>
                  <a:pt x="3863" y="16498"/>
                  <a:pt x="3863" y="16498"/>
                </a:cubicBezTo>
                <a:cubicBezTo>
                  <a:pt x="3939" y="16462"/>
                  <a:pt x="3939" y="16462"/>
                  <a:pt x="3939" y="16462"/>
                </a:cubicBezTo>
                <a:cubicBezTo>
                  <a:pt x="3952" y="16498"/>
                  <a:pt x="3955" y="16510"/>
                  <a:pt x="3955" y="16522"/>
                </a:cubicBezTo>
                <a:cubicBezTo>
                  <a:pt x="4042" y="16570"/>
                  <a:pt x="4042" y="16570"/>
                  <a:pt x="4042" y="16570"/>
                </a:cubicBezTo>
                <a:cubicBezTo>
                  <a:pt x="4095" y="16558"/>
                  <a:pt x="4095" y="16558"/>
                  <a:pt x="4095" y="16558"/>
                </a:cubicBezTo>
                <a:cubicBezTo>
                  <a:pt x="4098" y="16570"/>
                  <a:pt x="4088" y="16593"/>
                  <a:pt x="4101" y="16605"/>
                </a:cubicBezTo>
                <a:cubicBezTo>
                  <a:pt x="3992" y="16629"/>
                  <a:pt x="3992" y="16629"/>
                  <a:pt x="3992" y="16629"/>
                </a:cubicBezTo>
                <a:cubicBezTo>
                  <a:pt x="3982" y="16605"/>
                  <a:pt x="3985" y="16701"/>
                  <a:pt x="3959" y="16665"/>
                </a:cubicBezTo>
                <a:cubicBezTo>
                  <a:pt x="3959" y="16725"/>
                  <a:pt x="3959" y="16725"/>
                  <a:pt x="3959" y="16725"/>
                </a:cubicBezTo>
                <a:cubicBezTo>
                  <a:pt x="3939" y="16725"/>
                  <a:pt x="3926" y="16725"/>
                  <a:pt x="3916" y="16725"/>
                </a:cubicBezTo>
                <a:cubicBezTo>
                  <a:pt x="3916" y="16713"/>
                  <a:pt x="3916" y="16713"/>
                  <a:pt x="3906" y="16701"/>
                </a:cubicBezTo>
                <a:cubicBezTo>
                  <a:pt x="3965" y="16736"/>
                  <a:pt x="3926" y="16689"/>
                  <a:pt x="3939" y="16677"/>
                </a:cubicBezTo>
                <a:cubicBezTo>
                  <a:pt x="3889" y="16617"/>
                  <a:pt x="3889" y="16617"/>
                  <a:pt x="3889" y="16617"/>
                </a:cubicBezTo>
                <a:cubicBezTo>
                  <a:pt x="3909" y="16593"/>
                  <a:pt x="3909" y="16593"/>
                  <a:pt x="3909" y="16593"/>
                </a:cubicBezTo>
                <a:cubicBezTo>
                  <a:pt x="3876" y="16570"/>
                  <a:pt x="3876" y="16570"/>
                  <a:pt x="3876" y="16570"/>
                </a:cubicBezTo>
                <a:cubicBezTo>
                  <a:pt x="3889" y="16558"/>
                  <a:pt x="3889" y="16558"/>
                  <a:pt x="3889" y="16558"/>
                </a:cubicBezTo>
                <a:cubicBezTo>
                  <a:pt x="3863" y="16558"/>
                  <a:pt x="3863" y="16558"/>
                  <a:pt x="3863" y="16558"/>
                </a:cubicBezTo>
                <a:cubicBezTo>
                  <a:pt x="3820" y="16581"/>
                  <a:pt x="3790" y="16605"/>
                  <a:pt x="3767" y="16617"/>
                </a:cubicBezTo>
                <a:cubicBezTo>
                  <a:pt x="3767" y="16617"/>
                  <a:pt x="3763" y="16617"/>
                  <a:pt x="3763" y="16605"/>
                </a:cubicBezTo>
                <a:cubicBezTo>
                  <a:pt x="3757" y="16593"/>
                  <a:pt x="3753" y="16593"/>
                  <a:pt x="3753" y="16581"/>
                </a:cubicBezTo>
                <a:cubicBezTo>
                  <a:pt x="3740" y="16617"/>
                  <a:pt x="3740" y="16617"/>
                  <a:pt x="3740" y="16617"/>
                </a:cubicBezTo>
                <a:cubicBezTo>
                  <a:pt x="3750" y="16629"/>
                  <a:pt x="3750" y="16629"/>
                  <a:pt x="3750" y="16629"/>
                </a:cubicBezTo>
                <a:cubicBezTo>
                  <a:pt x="3680" y="16677"/>
                  <a:pt x="3733" y="16677"/>
                  <a:pt x="3757" y="16641"/>
                </a:cubicBezTo>
                <a:cubicBezTo>
                  <a:pt x="3747" y="16665"/>
                  <a:pt x="3747" y="16665"/>
                  <a:pt x="3747" y="16665"/>
                </a:cubicBezTo>
                <a:cubicBezTo>
                  <a:pt x="3733" y="16677"/>
                  <a:pt x="3723" y="16689"/>
                  <a:pt x="3717" y="16689"/>
                </a:cubicBezTo>
                <a:cubicBezTo>
                  <a:pt x="3740" y="16725"/>
                  <a:pt x="3740" y="16725"/>
                  <a:pt x="3740" y="16725"/>
                </a:cubicBezTo>
                <a:cubicBezTo>
                  <a:pt x="3700" y="16725"/>
                  <a:pt x="3700" y="16725"/>
                  <a:pt x="3700" y="16725"/>
                </a:cubicBezTo>
                <a:cubicBezTo>
                  <a:pt x="3670" y="16772"/>
                  <a:pt x="3670" y="16772"/>
                  <a:pt x="3670" y="16772"/>
                </a:cubicBezTo>
                <a:cubicBezTo>
                  <a:pt x="3664" y="16760"/>
                  <a:pt x="3664" y="16760"/>
                  <a:pt x="3664" y="16760"/>
                </a:cubicBezTo>
                <a:cubicBezTo>
                  <a:pt x="3661" y="16760"/>
                  <a:pt x="3657" y="16760"/>
                  <a:pt x="3654" y="16760"/>
                </a:cubicBezTo>
                <a:cubicBezTo>
                  <a:pt x="3661" y="16772"/>
                  <a:pt x="3661" y="16772"/>
                  <a:pt x="3661" y="16772"/>
                </a:cubicBezTo>
                <a:cubicBezTo>
                  <a:pt x="3604" y="16903"/>
                  <a:pt x="3647" y="16784"/>
                  <a:pt x="3624" y="16796"/>
                </a:cubicBezTo>
                <a:cubicBezTo>
                  <a:pt x="3624" y="16772"/>
                  <a:pt x="3624" y="16772"/>
                  <a:pt x="3624" y="16772"/>
                </a:cubicBezTo>
                <a:cubicBezTo>
                  <a:pt x="3624" y="16772"/>
                  <a:pt x="3624" y="16772"/>
                  <a:pt x="3624" y="16772"/>
                </a:cubicBezTo>
                <a:cubicBezTo>
                  <a:pt x="3617" y="16808"/>
                  <a:pt x="3617" y="16808"/>
                  <a:pt x="3617" y="16808"/>
                </a:cubicBezTo>
                <a:cubicBezTo>
                  <a:pt x="3604" y="16808"/>
                  <a:pt x="3604" y="16808"/>
                  <a:pt x="3604" y="16808"/>
                </a:cubicBezTo>
                <a:cubicBezTo>
                  <a:pt x="3568" y="16772"/>
                  <a:pt x="3568" y="16772"/>
                  <a:pt x="3568" y="16772"/>
                </a:cubicBezTo>
                <a:cubicBezTo>
                  <a:pt x="3568" y="16808"/>
                  <a:pt x="3568" y="16808"/>
                  <a:pt x="3568" y="16808"/>
                </a:cubicBezTo>
                <a:cubicBezTo>
                  <a:pt x="3578" y="16856"/>
                  <a:pt x="3578" y="16856"/>
                  <a:pt x="3578" y="16856"/>
                </a:cubicBezTo>
                <a:cubicBezTo>
                  <a:pt x="3548" y="16951"/>
                  <a:pt x="3548" y="16951"/>
                  <a:pt x="3548" y="16951"/>
                </a:cubicBezTo>
                <a:cubicBezTo>
                  <a:pt x="3535" y="16927"/>
                  <a:pt x="3535" y="16927"/>
                  <a:pt x="3535" y="16927"/>
                </a:cubicBezTo>
                <a:cubicBezTo>
                  <a:pt x="3525" y="16939"/>
                  <a:pt x="3515" y="16951"/>
                  <a:pt x="3511" y="16951"/>
                </a:cubicBezTo>
                <a:cubicBezTo>
                  <a:pt x="3508" y="16951"/>
                  <a:pt x="3508" y="16951"/>
                  <a:pt x="3508" y="16951"/>
                </a:cubicBezTo>
                <a:cubicBezTo>
                  <a:pt x="3511" y="16951"/>
                  <a:pt x="3511" y="16951"/>
                  <a:pt x="3511" y="16951"/>
                </a:cubicBezTo>
                <a:cubicBezTo>
                  <a:pt x="3475" y="16999"/>
                  <a:pt x="3525" y="16975"/>
                  <a:pt x="3511" y="16951"/>
                </a:cubicBezTo>
                <a:cubicBezTo>
                  <a:pt x="3545" y="16987"/>
                  <a:pt x="3545" y="16987"/>
                  <a:pt x="3545" y="16987"/>
                </a:cubicBezTo>
                <a:cubicBezTo>
                  <a:pt x="3518" y="17166"/>
                  <a:pt x="3545" y="16987"/>
                  <a:pt x="3515" y="17046"/>
                </a:cubicBezTo>
                <a:cubicBezTo>
                  <a:pt x="3535" y="17082"/>
                  <a:pt x="3535" y="17082"/>
                  <a:pt x="3535" y="17082"/>
                </a:cubicBezTo>
                <a:cubicBezTo>
                  <a:pt x="3515" y="17118"/>
                  <a:pt x="3515" y="17118"/>
                  <a:pt x="3515" y="17118"/>
                </a:cubicBezTo>
                <a:cubicBezTo>
                  <a:pt x="3508" y="17106"/>
                  <a:pt x="3508" y="17106"/>
                  <a:pt x="3508" y="17106"/>
                </a:cubicBezTo>
                <a:cubicBezTo>
                  <a:pt x="3511" y="17106"/>
                  <a:pt x="3518" y="17094"/>
                  <a:pt x="3515" y="17082"/>
                </a:cubicBezTo>
                <a:cubicBezTo>
                  <a:pt x="3432" y="17106"/>
                  <a:pt x="3432" y="17106"/>
                  <a:pt x="3432" y="17106"/>
                </a:cubicBezTo>
                <a:cubicBezTo>
                  <a:pt x="3422" y="17094"/>
                  <a:pt x="3422" y="17094"/>
                  <a:pt x="3422" y="17094"/>
                </a:cubicBezTo>
                <a:cubicBezTo>
                  <a:pt x="3319" y="17177"/>
                  <a:pt x="3319" y="17177"/>
                  <a:pt x="3319" y="17177"/>
                </a:cubicBezTo>
                <a:cubicBezTo>
                  <a:pt x="3323" y="17189"/>
                  <a:pt x="3323" y="17189"/>
                  <a:pt x="3323" y="17189"/>
                </a:cubicBezTo>
                <a:cubicBezTo>
                  <a:pt x="3290" y="17225"/>
                  <a:pt x="3290" y="17225"/>
                  <a:pt x="3290" y="17225"/>
                </a:cubicBezTo>
                <a:cubicBezTo>
                  <a:pt x="3323" y="17249"/>
                  <a:pt x="3323" y="17249"/>
                  <a:pt x="3323" y="17249"/>
                </a:cubicBezTo>
                <a:cubicBezTo>
                  <a:pt x="3296" y="17344"/>
                  <a:pt x="3296" y="17344"/>
                  <a:pt x="3296" y="17344"/>
                </a:cubicBezTo>
                <a:cubicBezTo>
                  <a:pt x="3256" y="17356"/>
                  <a:pt x="3256" y="17356"/>
                  <a:pt x="3256" y="17356"/>
                </a:cubicBezTo>
                <a:cubicBezTo>
                  <a:pt x="3243" y="17440"/>
                  <a:pt x="3260" y="17380"/>
                  <a:pt x="3263" y="17380"/>
                </a:cubicBezTo>
                <a:cubicBezTo>
                  <a:pt x="3309" y="17356"/>
                  <a:pt x="3309" y="17356"/>
                  <a:pt x="3309" y="17356"/>
                </a:cubicBezTo>
                <a:cubicBezTo>
                  <a:pt x="3270" y="17452"/>
                  <a:pt x="3276" y="17464"/>
                  <a:pt x="3290" y="17452"/>
                </a:cubicBezTo>
                <a:cubicBezTo>
                  <a:pt x="3290" y="17464"/>
                  <a:pt x="3290" y="17464"/>
                  <a:pt x="3290" y="17464"/>
                </a:cubicBezTo>
                <a:cubicBezTo>
                  <a:pt x="3319" y="17464"/>
                  <a:pt x="3319" y="17464"/>
                  <a:pt x="3319" y="17464"/>
                </a:cubicBezTo>
                <a:cubicBezTo>
                  <a:pt x="3362" y="17428"/>
                  <a:pt x="3362" y="17428"/>
                  <a:pt x="3362" y="17428"/>
                </a:cubicBezTo>
                <a:cubicBezTo>
                  <a:pt x="3379" y="17356"/>
                  <a:pt x="3379" y="17356"/>
                  <a:pt x="3379" y="17356"/>
                </a:cubicBezTo>
                <a:cubicBezTo>
                  <a:pt x="3392" y="17356"/>
                  <a:pt x="3392" y="17356"/>
                  <a:pt x="3392" y="17356"/>
                </a:cubicBezTo>
                <a:cubicBezTo>
                  <a:pt x="3445" y="17368"/>
                  <a:pt x="3445" y="17368"/>
                  <a:pt x="3445" y="17368"/>
                </a:cubicBezTo>
                <a:cubicBezTo>
                  <a:pt x="3445" y="17356"/>
                  <a:pt x="3445" y="17356"/>
                  <a:pt x="3445" y="17356"/>
                </a:cubicBezTo>
                <a:cubicBezTo>
                  <a:pt x="3478" y="17332"/>
                  <a:pt x="3412" y="17332"/>
                  <a:pt x="3412" y="17297"/>
                </a:cubicBezTo>
                <a:cubicBezTo>
                  <a:pt x="3488" y="17273"/>
                  <a:pt x="3488" y="17273"/>
                  <a:pt x="3488" y="17273"/>
                </a:cubicBezTo>
                <a:cubicBezTo>
                  <a:pt x="3488" y="17261"/>
                  <a:pt x="3488" y="17261"/>
                  <a:pt x="3488" y="17261"/>
                </a:cubicBezTo>
                <a:cubicBezTo>
                  <a:pt x="3475" y="17237"/>
                  <a:pt x="3475" y="17237"/>
                  <a:pt x="3475" y="17237"/>
                </a:cubicBezTo>
                <a:cubicBezTo>
                  <a:pt x="3445" y="17201"/>
                  <a:pt x="3445" y="17201"/>
                  <a:pt x="3445" y="17201"/>
                </a:cubicBezTo>
                <a:cubicBezTo>
                  <a:pt x="3541" y="17082"/>
                  <a:pt x="3475" y="17249"/>
                  <a:pt x="3508" y="17177"/>
                </a:cubicBezTo>
                <a:cubicBezTo>
                  <a:pt x="3515" y="17213"/>
                  <a:pt x="3515" y="17213"/>
                  <a:pt x="3515" y="17213"/>
                </a:cubicBezTo>
                <a:cubicBezTo>
                  <a:pt x="3548" y="17154"/>
                  <a:pt x="3564" y="17142"/>
                  <a:pt x="3568" y="17130"/>
                </a:cubicBezTo>
                <a:cubicBezTo>
                  <a:pt x="3568" y="17130"/>
                  <a:pt x="3568" y="17130"/>
                  <a:pt x="3568" y="17130"/>
                </a:cubicBezTo>
                <a:cubicBezTo>
                  <a:pt x="3581" y="17130"/>
                  <a:pt x="3581" y="17130"/>
                  <a:pt x="3581" y="17130"/>
                </a:cubicBezTo>
                <a:cubicBezTo>
                  <a:pt x="3558" y="17094"/>
                  <a:pt x="3558" y="17094"/>
                  <a:pt x="3558" y="17094"/>
                </a:cubicBezTo>
                <a:cubicBezTo>
                  <a:pt x="3564" y="17082"/>
                  <a:pt x="3564" y="17082"/>
                  <a:pt x="3564" y="17082"/>
                </a:cubicBezTo>
                <a:cubicBezTo>
                  <a:pt x="3631" y="17046"/>
                  <a:pt x="3631" y="17046"/>
                  <a:pt x="3631" y="17046"/>
                </a:cubicBezTo>
                <a:cubicBezTo>
                  <a:pt x="3684" y="16987"/>
                  <a:pt x="3684" y="16987"/>
                  <a:pt x="3684" y="16987"/>
                </a:cubicBezTo>
                <a:cubicBezTo>
                  <a:pt x="3727" y="16987"/>
                  <a:pt x="3727" y="16987"/>
                  <a:pt x="3727" y="16987"/>
                </a:cubicBezTo>
                <a:cubicBezTo>
                  <a:pt x="3700" y="17058"/>
                  <a:pt x="3700" y="17058"/>
                  <a:pt x="3700" y="17058"/>
                </a:cubicBezTo>
                <a:cubicBezTo>
                  <a:pt x="3763" y="16963"/>
                  <a:pt x="3763" y="16963"/>
                  <a:pt x="3763" y="16963"/>
                </a:cubicBezTo>
                <a:cubicBezTo>
                  <a:pt x="3836" y="16963"/>
                  <a:pt x="3836" y="16963"/>
                  <a:pt x="3836" y="16963"/>
                </a:cubicBezTo>
                <a:cubicBezTo>
                  <a:pt x="3906" y="17023"/>
                  <a:pt x="3906" y="17023"/>
                  <a:pt x="3906" y="17023"/>
                </a:cubicBezTo>
                <a:cubicBezTo>
                  <a:pt x="3985" y="17034"/>
                  <a:pt x="3985" y="17034"/>
                  <a:pt x="3985" y="17034"/>
                </a:cubicBezTo>
                <a:cubicBezTo>
                  <a:pt x="3972" y="17058"/>
                  <a:pt x="3972" y="17058"/>
                  <a:pt x="3972" y="17058"/>
                </a:cubicBezTo>
                <a:cubicBezTo>
                  <a:pt x="3969" y="17094"/>
                  <a:pt x="3929" y="17070"/>
                  <a:pt x="3919" y="17058"/>
                </a:cubicBezTo>
                <a:cubicBezTo>
                  <a:pt x="3902" y="17118"/>
                  <a:pt x="3876" y="17082"/>
                  <a:pt x="3853" y="17106"/>
                </a:cubicBezTo>
                <a:cubicBezTo>
                  <a:pt x="3853" y="17106"/>
                  <a:pt x="3849" y="17094"/>
                  <a:pt x="3849" y="17094"/>
                </a:cubicBezTo>
                <a:cubicBezTo>
                  <a:pt x="3810" y="17142"/>
                  <a:pt x="3777" y="17177"/>
                  <a:pt x="3757" y="17201"/>
                </a:cubicBezTo>
                <a:cubicBezTo>
                  <a:pt x="3760" y="17201"/>
                  <a:pt x="3767" y="17189"/>
                  <a:pt x="3767" y="17189"/>
                </a:cubicBezTo>
                <a:cubicBezTo>
                  <a:pt x="3757" y="17201"/>
                  <a:pt x="3743" y="17237"/>
                  <a:pt x="3727" y="17237"/>
                </a:cubicBezTo>
                <a:cubicBezTo>
                  <a:pt x="3714" y="17249"/>
                  <a:pt x="3707" y="17261"/>
                  <a:pt x="3704" y="17261"/>
                </a:cubicBezTo>
                <a:cubicBezTo>
                  <a:pt x="3700" y="17273"/>
                  <a:pt x="3700" y="17273"/>
                  <a:pt x="3700" y="17273"/>
                </a:cubicBezTo>
                <a:cubicBezTo>
                  <a:pt x="3733" y="17321"/>
                  <a:pt x="3733" y="17321"/>
                  <a:pt x="3733" y="17321"/>
                </a:cubicBezTo>
                <a:cubicBezTo>
                  <a:pt x="3727" y="17332"/>
                  <a:pt x="3727" y="17332"/>
                  <a:pt x="3727" y="17332"/>
                </a:cubicBezTo>
                <a:cubicBezTo>
                  <a:pt x="3720" y="17321"/>
                  <a:pt x="3720" y="17321"/>
                  <a:pt x="3720" y="17321"/>
                </a:cubicBezTo>
                <a:cubicBezTo>
                  <a:pt x="3687" y="17321"/>
                  <a:pt x="3680" y="17344"/>
                  <a:pt x="3664" y="17368"/>
                </a:cubicBezTo>
                <a:cubicBezTo>
                  <a:pt x="3661" y="17368"/>
                  <a:pt x="3661" y="17368"/>
                  <a:pt x="3661" y="17368"/>
                </a:cubicBezTo>
                <a:cubicBezTo>
                  <a:pt x="3677" y="17392"/>
                  <a:pt x="3644" y="17404"/>
                  <a:pt x="3644" y="17416"/>
                </a:cubicBezTo>
                <a:cubicBezTo>
                  <a:pt x="3617" y="17416"/>
                  <a:pt x="3617" y="17416"/>
                  <a:pt x="3617" y="17416"/>
                </a:cubicBezTo>
                <a:cubicBezTo>
                  <a:pt x="3581" y="17356"/>
                  <a:pt x="3581" y="17356"/>
                  <a:pt x="3581" y="17356"/>
                </a:cubicBezTo>
                <a:cubicBezTo>
                  <a:pt x="3624" y="17332"/>
                  <a:pt x="3624" y="17332"/>
                  <a:pt x="3624" y="17332"/>
                </a:cubicBezTo>
                <a:cubicBezTo>
                  <a:pt x="3624" y="17309"/>
                  <a:pt x="3624" y="17309"/>
                  <a:pt x="3624" y="17309"/>
                </a:cubicBezTo>
                <a:cubicBezTo>
                  <a:pt x="3601" y="17356"/>
                  <a:pt x="3555" y="17356"/>
                  <a:pt x="3535" y="17404"/>
                </a:cubicBezTo>
                <a:cubicBezTo>
                  <a:pt x="3581" y="17392"/>
                  <a:pt x="3581" y="17392"/>
                  <a:pt x="3581" y="17392"/>
                </a:cubicBezTo>
                <a:cubicBezTo>
                  <a:pt x="3617" y="17428"/>
                  <a:pt x="3578" y="17440"/>
                  <a:pt x="3568" y="17452"/>
                </a:cubicBezTo>
                <a:cubicBezTo>
                  <a:pt x="3508" y="17499"/>
                  <a:pt x="3508" y="17499"/>
                  <a:pt x="3508" y="17499"/>
                </a:cubicBezTo>
                <a:cubicBezTo>
                  <a:pt x="3445" y="17487"/>
                  <a:pt x="3445" y="17487"/>
                  <a:pt x="3445" y="17487"/>
                </a:cubicBezTo>
                <a:cubicBezTo>
                  <a:pt x="3462" y="17440"/>
                  <a:pt x="3462" y="17440"/>
                  <a:pt x="3462" y="17440"/>
                </a:cubicBezTo>
                <a:cubicBezTo>
                  <a:pt x="3412" y="17487"/>
                  <a:pt x="3412" y="17487"/>
                  <a:pt x="3412" y="17487"/>
                </a:cubicBezTo>
                <a:cubicBezTo>
                  <a:pt x="3505" y="17499"/>
                  <a:pt x="3528" y="17511"/>
                  <a:pt x="3525" y="17511"/>
                </a:cubicBezTo>
                <a:cubicBezTo>
                  <a:pt x="3591" y="17547"/>
                  <a:pt x="3591" y="17547"/>
                  <a:pt x="3591" y="17547"/>
                </a:cubicBezTo>
                <a:cubicBezTo>
                  <a:pt x="3558" y="17571"/>
                  <a:pt x="3558" y="17571"/>
                  <a:pt x="3558" y="17571"/>
                </a:cubicBezTo>
                <a:cubicBezTo>
                  <a:pt x="3442" y="17738"/>
                  <a:pt x="3521" y="17583"/>
                  <a:pt x="3465" y="17678"/>
                </a:cubicBezTo>
                <a:cubicBezTo>
                  <a:pt x="3455" y="17690"/>
                  <a:pt x="3455" y="17690"/>
                  <a:pt x="3455" y="17690"/>
                </a:cubicBezTo>
                <a:cubicBezTo>
                  <a:pt x="3462" y="17666"/>
                  <a:pt x="3449" y="17678"/>
                  <a:pt x="3445" y="17678"/>
                </a:cubicBezTo>
                <a:cubicBezTo>
                  <a:pt x="3399" y="17702"/>
                  <a:pt x="3399" y="17702"/>
                  <a:pt x="3399" y="17702"/>
                </a:cubicBezTo>
                <a:cubicBezTo>
                  <a:pt x="3412" y="17726"/>
                  <a:pt x="3412" y="17726"/>
                  <a:pt x="3412" y="17726"/>
                </a:cubicBezTo>
                <a:cubicBezTo>
                  <a:pt x="3352" y="17774"/>
                  <a:pt x="3412" y="17809"/>
                  <a:pt x="3386" y="17809"/>
                </a:cubicBezTo>
                <a:cubicBezTo>
                  <a:pt x="3405" y="17809"/>
                  <a:pt x="3405" y="17809"/>
                  <a:pt x="3405" y="17809"/>
                </a:cubicBezTo>
                <a:cubicBezTo>
                  <a:pt x="3343" y="17928"/>
                  <a:pt x="3343" y="17928"/>
                  <a:pt x="3343" y="17928"/>
                </a:cubicBezTo>
                <a:cubicBezTo>
                  <a:pt x="3442" y="17797"/>
                  <a:pt x="3442" y="17797"/>
                  <a:pt x="3442" y="17797"/>
                </a:cubicBezTo>
                <a:cubicBezTo>
                  <a:pt x="3412" y="17797"/>
                  <a:pt x="3412" y="17797"/>
                  <a:pt x="3412" y="17797"/>
                </a:cubicBezTo>
                <a:cubicBezTo>
                  <a:pt x="3412" y="17785"/>
                  <a:pt x="3412" y="17785"/>
                  <a:pt x="3412" y="17785"/>
                </a:cubicBezTo>
                <a:cubicBezTo>
                  <a:pt x="3435" y="17762"/>
                  <a:pt x="3452" y="17738"/>
                  <a:pt x="3465" y="17726"/>
                </a:cubicBezTo>
                <a:cubicBezTo>
                  <a:pt x="3465" y="17726"/>
                  <a:pt x="3465" y="17726"/>
                  <a:pt x="3465" y="17726"/>
                </a:cubicBezTo>
                <a:cubicBezTo>
                  <a:pt x="3495" y="17785"/>
                  <a:pt x="3495" y="17785"/>
                  <a:pt x="3495" y="17785"/>
                </a:cubicBezTo>
                <a:cubicBezTo>
                  <a:pt x="3495" y="17750"/>
                  <a:pt x="3495" y="17750"/>
                  <a:pt x="3495" y="17750"/>
                </a:cubicBezTo>
                <a:cubicBezTo>
                  <a:pt x="3564" y="17726"/>
                  <a:pt x="3508" y="17762"/>
                  <a:pt x="3521" y="17762"/>
                </a:cubicBezTo>
                <a:cubicBezTo>
                  <a:pt x="3465" y="17881"/>
                  <a:pt x="3465" y="17881"/>
                  <a:pt x="3465" y="17881"/>
                </a:cubicBezTo>
                <a:cubicBezTo>
                  <a:pt x="3488" y="17917"/>
                  <a:pt x="3488" y="17917"/>
                  <a:pt x="3488" y="17917"/>
                </a:cubicBezTo>
                <a:cubicBezTo>
                  <a:pt x="3498" y="17881"/>
                  <a:pt x="3505" y="17869"/>
                  <a:pt x="3508" y="17857"/>
                </a:cubicBezTo>
                <a:cubicBezTo>
                  <a:pt x="3521" y="17857"/>
                  <a:pt x="3521" y="17857"/>
                  <a:pt x="3521" y="17857"/>
                </a:cubicBezTo>
                <a:cubicBezTo>
                  <a:pt x="3578" y="17762"/>
                  <a:pt x="3578" y="17762"/>
                  <a:pt x="3578" y="17762"/>
                </a:cubicBezTo>
                <a:cubicBezTo>
                  <a:pt x="3535" y="17738"/>
                  <a:pt x="3535" y="17738"/>
                  <a:pt x="3535" y="17738"/>
                </a:cubicBezTo>
                <a:cubicBezTo>
                  <a:pt x="3578" y="17714"/>
                  <a:pt x="3578" y="17714"/>
                  <a:pt x="3578" y="17714"/>
                </a:cubicBezTo>
                <a:cubicBezTo>
                  <a:pt x="3564" y="17678"/>
                  <a:pt x="3564" y="17726"/>
                  <a:pt x="3558" y="17702"/>
                </a:cubicBezTo>
                <a:cubicBezTo>
                  <a:pt x="3568" y="17702"/>
                  <a:pt x="3574" y="17690"/>
                  <a:pt x="3581" y="17678"/>
                </a:cubicBezTo>
                <a:cubicBezTo>
                  <a:pt x="3604" y="17702"/>
                  <a:pt x="3604" y="17702"/>
                  <a:pt x="3604" y="17702"/>
                </a:cubicBezTo>
                <a:cubicBezTo>
                  <a:pt x="3598" y="17714"/>
                  <a:pt x="3598" y="17714"/>
                  <a:pt x="3598" y="17714"/>
                </a:cubicBezTo>
                <a:cubicBezTo>
                  <a:pt x="3644" y="17750"/>
                  <a:pt x="3644" y="17750"/>
                  <a:pt x="3644" y="17750"/>
                </a:cubicBezTo>
                <a:cubicBezTo>
                  <a:pt x="3621" y="17738"/>
                  <a:pt x="3634" y="17750"/>
                  <a:pt x="3631" y="17762"/>
                </a:cubicBezTo>
                <a:cubicBezTo>
                  <a:pt x="3637" y="17809"/>
                  <a:pt x="3637" y="17809"/>
                  <a:pt x="3637" y="17809"/>
                </a:cubicBezTo>
                <a:cubicBezTo>
                  <a:pt x="3670" y="17833"/>
                  <a:pt x="3694" y="17857"/>
                  <a:pt x="3707" y="17869"/>
                </a:cubicBezTo>
                <a:cubicBezTo>
                  <a:pt x="3710" y="17869"/>
                  <a:pt x="3710" y="17869"/>
                  <a:pt x="3710" y="17869"/>
                </a:cubicBezTo>
                <a:cubicBezTo>
                  <a:pt x="3723" y="17893"/>
                  <a:pt x="3723" y="17893"/>
                  <a:pt x="3723" y="17893"/>
                </a:cubicBezTo>
                <a:cubicBezTo>
                  <a:pt x="3740" y="17905"/>
                  <a:pt x="3743" y="17905"/>
                  <a:pt x="3740" y="17905"/>
                </a:cubicBezTo>
                <a:cubicBezTo>
                  <a:pt x="3747" y="17917"/>
                  <a:pt x="3747" y="17917"/>
                  <a:pt x="3747" y="17917"/>
                </a:cubicBezTo>
                <a:cubicBezTo>
                  <a:pt x="3644" y="17988"/>
                  <a:pt x="3644" y="17988"/>
                  <a:pt x="3644" y="17988"/>
                </a:cubicBezTo>
                <a:cubicBezTo>
                  <a:pt x="3617" y="17976"/>
                  <a:pt x="3617" y="17976"/>
                  <a:pt x="3617" y="17976"/>
                </a:cubicBezTo>
                <a:cubicBezTo>
                  <a:pt x="3528" y="18024"/>
                  <a:pt x="3528" y="18024"/>
                  <a:pt x="3528" y="18024"/>
                </a:cubicBezTo>
                <a:cubicBezTo>
                  <a:pt x="3515" y="18000"/>
                  <a:pt x="3515" y="18000"/>
                  <a:pt x="3515" y="18000"/>
                </a:cubicBezTo>
                <a:cubicBezTo>
                  <a:pt x="3521" y="17976"/>
                  <a:pt x="3521" y="17976"/>
                  <a:pt x="3521" y="17976"/>
                </a:cubicBezTo>
                <a:cubicBezTo>
                  <a:pt x="3502" y="18012"/>
                  <a:pt x="3502" y="18012"/>
                  <a:pt x="3502" y="18012"/>
                </a:cubicBezTo>
                <a:cubicBezTo>
                  <a:pt x="3535" y="18083"/>
                  <a:pt x="3535" y="18083"/>
                  <a:pt x="3535" y="18083"/>
                </a:cubicBezTo>
                <a:cubicBezTo>
                  <a:pt x="3482" y="18143"/>
                  <a:pt x="3482" y="18143"/>
                  <a:pt x="3482" y="18143"/>
                </a:cubicBezTo>
                <a:cubicBezTo>
                  <a:pt x="3425" y="18119"/>
                  <a:pt x="3425" y="18119"/>
                  <a:pt x="3425" y="18119"/>
                </a:cubicBezTo>
                <a:cubicBezTo>
                  <a:pt x="3432" y="18119"/>
                  <a:pt x="3432" y="18119"/>
                  <a:pt x="3432" y="18119"/>
                </a:cubicBezTo>
                <a:cubicBezTo>
                  <a:pt x="3379" y="18191"/>
                  <a:pt x="3379" y="18191"/>
                  <a:pt x="3379" y="18191"/>
                </a:cubicBezTo>
                <a:cubicBezTo>
                  <a:pt x="3386" y="18191"/>
                  <a:pt x="3386" y="18191"/>
                  <a:pt x="3386" y="18191"/>
                </a:cubicBezTo>
                <a:cubicBezTo>
                  <a:pt x="3478" y="18036"/>
                  <a:pt x="3442" y="18238"/>
                  <a:pt x="3488" y="18131"/>
                </a:cubicBezTo>
                <a:cubicBezTo>
                  <a:pt x="3515" y="18179"/>
                  <a:pt x="3515" y="18179"/>
                  <a:pt x="3515" y="18179"/>
                </a:cubicBezTo>
                <a:cubicBezTo>
                  <a:pt x="3482" y="18203"/>
                  <a:pt x="3458" y="18215"/>
                  <a:pt x="3442" y="18226"/>
                </a:cubicBezTo>
                <a:cubicBezTo>
                  <a:pt x="3442" y="18238"/>
                  <a:pt x="3442" y="18238"/>
                  <a:pt x="3442" y="18238"/>
                </a:cubicBezTo>
                <a:cubicBezTo>
                  <a:pt x="3412" y="18250"/>
                  <a:pt x="3412" y="18250"/>
                  <a:pt x="3412" y="18250"/>
                </a:cubicBezTo>
                <a:cubicBezTo>
                  <a:pt x="3488" y="18262"/>
                  <a:pt x="3488" y="18262"/>
                  <a:pt x="3488" y="18262"/>
                </a:cubicBezTo>
                <a:cubicBezTo>
                  <a:pt x="3545" y="18179"/>
                  <a:pt x="3545" y="18179"/>
                  <a:pt x="3545" y="18179"/>
                </a:cubicBezTo>
                <a:cubicBezTo>
                  <a:pt x="3564" y="18203"/>
                  <a:pt x="3564" y="18203"/>
                  <a:pt x="3564" y="18203"/>
                </a:cubicBezTo>
                <a:cubicBezTo>
                  <a:pt x="3594" y="18072"/>
                  <a:pt x="3637" y="18203"/>
                  <a:pt x="3644" y="18119"/>
                </a:cubicBezTo>
                <a:cubicBezTo>
                  <a:pt x="3727" y="18167"/>
                  <a:pt x="3727" y="18167"/>
                  <a:pt x="3727" y="18167"/>
                </a:cubicBezTo>
                <a:cubicBezTo>
                  <a:pt x="3720" y="18215"/>
                  <a:pt x="3720" y="18215"/>
                  <a:pt x="3720" y="18215"/>
                </a:cubicBezTo>
                <a:cubicBezTo>
                  <a:pt x="3740" y="18191"/>
                  <a:pt x="3740" y="18191"/>
                  <a:pt x="3740" y="18191"/>
                </a:cubicBezTo>
                <a:cubicBezTo>
                  <a:pt x="3717" y="18155"/>
                  <a:pt x="3753" y="18155"/>
                  <a:pt x="3763" y="18143"/>
                </a:cubicBezTo>
                <a:cubicBezTo>
                  <a:pt x="3796" y="18143"/>
                  <a:pt x="3796" y="18143"/>
                  <a:pt x="3796" y="18143"/>
                </a:cubicBezTo>
                <a:cubicBezTo>
                  <a:pt x="3793" y="18167"/>
                  <a:pt x="3790" y="18179"/>
                  <a:pt x="3786" y="18179"/>
                </a:cubicBezTo>
                <a:cubicBezTo>
                  <a:pt x="3796" y="18191"/>
                  <a:pt x="3796" y="18191"/>
                  <a:pt x="3796" y="18191"/>
                </a:cubicBezTo>
                <a:cubicBezTo>
                  <a:pt x="3820" y="18155"/>
                  <a:pt x="3820" y="18155"/>
                  <a:pt x="3820" y="18155"/>
                </a:cubicBezTo>
                <a:cubicBezTo>
                  <a:pt x="3909" y="18191"/>
                  <a:pt x="3909" y="18191"/>
                  <a:pt x="3909" y="18191"/>
                </a:cubicBezTo>
                <a:cubicBezTo>
                  <a:pt x="3889" y="18215"/>
                  <a:pt x="3889" y="18215"/>
                  <a:pt x="3889" y="18215"/>
                </a:cubicBezTo>
                <a:cubicBezTo>
                  <a:pt x="3906" y="18215"/>
                  <a:pt x="3916" y="18203"/>
                  <a:pt x="3926" y="18203"/>
                </a:cubicBezTo>
                <a:cubicBezTo>
                  <a:pt x="3992" y="18298"/>
                  <a:pt x="3992" y="18298"/>
                  <a:pt x="3992" y="18298"/>
                </a:cubicBezTo>
                <a:cubicBezTo>
                  <a:pt x="3979" y="18346"/>
                  <a:pt x="3979" y="18346"/>
                  <a:pt x="3979" y="18346"/>
                </a:cubicBezTo>
                <a:cubicBezTo>
                  <a:pt x="4025" y="18346"/>
                  <a:pt x="4025" y="18346"/>
                  <a:pt x="4025" y="18346"/>
                </a:cubicBezTo>
                <a:cubicBezTo>
                  <a:pt x="4042" y="18393"/>
                  <a:pt x="4042" y="18393"/>
                  <a:pt x="4042" y="18393"/>
                </a:cubicBezTo>
                <a:cubicBezTo>
                  <a:pt x="4025" y="18393"/>
                  <a:pt x="4025" y="18393"/>
                  <a:pt x="4025" y="18393"/>
                </a:cubicBezTo>
                <a:cubicBezTo>
                  <a:pt x="4025" y="18453"/>
                  <a:pt x="4025" y="18453"/>
                  <a:pt x="4025" y="18453"/>
                </a:cubicBezTo>
                <a:cubicBezTo>
                  <a:pt x="3985" y="18453"/>
                  <a:pt x="3985" y="18453"/>
                  <a:pt x="3985" y="18453"/>
                </a:cubicBezTo>
                <a:cubicBezTo>
                  <a:pt x="3992" y="18501"/>
                  <a:pt x="3992" y="18501"/>
                  <a:pt x="3992" y="18501"/>
                </a:cubicBezTo>
                <a:cubicBezTo>
                  <a:pt x="4055" y="18489"/>
                  <a:pt x="4055" y="18489"/>
                  <a:pt x="4055" y="18489"/>
                </a:cubicBezTo>
                <a:cubicBezTo>
                  <a:pt x="4048" y="18513"/>
                  <a:pt x="4045" y="18525"/>
                  <a:pt x="4042" y="18525"/>
                </a:cubicBezTo>
                <a:cubicBezTo>
                  <a:pt x="4045" y="18548"/>
                  <a:pt x="4045" y="18548"/>
                  <a:pt x="4045" y="18548"/>
                </a:cubicBezTo>
                <a:cubicBezTo>
                  <a:pt x="3836" y="18584"/>
                  <a:pt x="3975" y="18548"/>
                  <a:pt x="3972" y="18525"/>
                </a:cubicBezTo>
                <a:cubicBezTo>
                  <a:pt x="3883" y="18584"/>
                  <a:pt x="3883" y="18584"/>
                  <a:pt x="3883" y="18584"/>
                </a:cubicBezTo>
                <a:cubicBezTo>
                  <a:pt x="3856" y="18548"/>
                  <a:pt x="3856" y="18548"/>
                  <a:pt x="3856" y="18548"/>
                </a:cubicBezTo>
                <a:cubicBezTo>
                  <a:pt x="3820" y="18572"/>
                  <a:pt x="3820" y="18572"/>
                  <a:pt x="3820" y="18572"/>
                </a:cubicBezTo>
                <a:cubicBezTo>
                  <a:pt x="3830" y="18644"/>
                  <a:pt x="3830" y="18644"/>
                  <a:pt x="3830" y="18644"/>
                </a:cubicBezTo>
                <a:cubicBezTo>
                  <a:pt x="3773" y="18679"/>
                  <a:pt x="3773" y="18679"/>
                  <a:pt x="3773" y="18679"/>
                </a:cubicBezTo>
                <a:cubicBezTo>
                  <a:pt x="3740" y="18691"/>
                  <a:pt x="3740" y="18691"/>
                  <a:pt x="3740" y="18691"/>
                </a:cubicBezTo>
                <a:cubicBezTo>
                  <a:pt x="3720" y="18763"/>
                  <a:pt x="3720" y="18763"/>
                  <a:pt x="3720" y="18763"/>
                </a:cubicBezTo>
                <a:cubicBezTo>
                  <a:pt x="3783" y="18787"/>
                  <a:pt x="3783" y="18787"/>
                  <a:pt x="3783" y="18787"/>
                </a:cubicBezTo>
                <a:cubicBezTo>
                  <a:pt x="3664" y="18858"/>
                  <a:pt x="3664" y="18858"/>
                  <a:pt x="3664" y="18858"/>
                </a:cubicBezTo>
                <a:cubicBezTo>
                  <a:pt x="3617" y="18894"/>
                  <a:pt x="3617" y="18894"/>
                  <a:pt x="3617" y="18894"/>
                </a:cubicBezTo>
                <a:cubicBezTo>
                  <a:pt x="3670" y="18918"/>
                  <a:pt x="3670" y="18918"/>
                  <a:pt x="3670" y="18918"/>
                </a:cubicBezTo>
                <a:cubicBezTo>
                  <a:pt x="3661" y="18942"/>
                  <a:pt x="3661" y="18942"/>
                  <a:pt x="3661" y="18942"/>
                </a:cubicBezTo>
                <a:cubicBezTo>
                  <a:pt x="3611" y="18942"/>
                  <a:pt x="3611" y="18942"/>
                  <a:pt x="3611" y="18942"/>
                </a:cubicBezTo>
                <a:cubicBezTo>
                  <a:pt x="3578" y="19025"/>
                  <a:pt x="3578" y="19025"/>
                  <a:pt x="3578" y="19025"/>
                </a:cubicBezTo>
                <a:cubicBezTo>
                  <a:pt x="3551" y="19037"/>
                  <a:pt x="3531" y="19037"/>
                  <a:pt x="3515" y="19049"/>
                </a:cubicBezTo>
                <a:cubicBezTo>
                  <a:pt x="3528" y="19061"/>
                  <a:pt x="3528" y="19061"/>
                  <a:pt x="3528" y="19061"/>
                </a:cubicBezTo>
                <a:cubicBezTo>
                  <a:pt x="3442" y="19121"/>
                  <a:pt x="3429" y="19109"/>
                  <a:pt x="3435" y="19085"/>
                </a:cubicBezTo>
                <a:cubicBezTo>
                  <a:pt x="3412" y="19061"/>
                  <a:pt x="3412" y="19061"/>
                  <a:pt x="3412" y="19061"/>
                </a:cubicBezTo>
                <a:cubicBezTo>
                  <a:pt x="3422" y="19025"/>
                  <a:pt x="3422" y="19025"/>
                  <a:pt x="3422" y="19025"/>
                </a:cubicBezTo>
                <a:cubicBezTo>
                  <a:pt x="3409" y="19037"/>
                  <a:pt x="3399" y="19049"/>
                  <a:pt x="3392" y="19061"/>
                </a:cubicBezTo>
                <a:cubicBezTo>
                  <a:pt x="3389" y="19061"/>
                  <a:pt x="3389" y="19049"/>
                  <a:pt x="3386" y="19049"/>
                </a:cubicBezTo>
                <a:cubicBezTo>
                  <a:pt x="3389" y="19061"/>
                  <a:pt x="3389" y="19061"/>
                  <a:pt x="3389" y="19061"/>
                </a:cubicBezTo>
                <a:cubicBezTo>
                  <a:pt x="3362" y="19085"/>
                  <a:pt x="3386" y="19073"/>
                  <a:pt x="3389" y="19061"/>
                </a:cubicBezTo>
                <a:cubicBezTo>
                  <a:pt x="3422" y="19144"/>
                  <a:pt x="3422" y="19144"/>
                  <a:pt x="3422" y="19144"/>
                </a:cubicBezTo>
                <a:cubicBezTo>
                  <a:pt x="3455" y="19109"/>
                  <a:pt x="3455" y="19109"/>
                  <a:pt x="3455" y="19109"/>
                </a:cubicBezTo>
                <a:cubicBezTo>
                  <a:pt x="3528" y="19085"/>
                  <a:pt x="3528" y="19085"/>
                  <a:pt x="3528" y="19085"/>
                </a:cubicBezTo>
                <a:cubicBezTo>
                  <a:pt x="3548" y="19121"/>
                  <a:pt x="3548" y="19121"/>
                  <a:pt x="3548" y="19121"/>
                </a:cubicBezTo>
                <a:cubicBezTo>
                  <a:pt x="3568" y="19192"/>
                  <a:pt x="3568" y="19192"/>
                  <a:pt x="3568" y="19192"/>
                </a:cubicBezTo>
                <a:cubicBezTo>
                  <a:pt x="3558" y="19240"/>
                  <a:pt x="3558" y="19240"/>
                  <a:pt x="3558" y="19240"/>
                </a:cubicBezTo>
                <a:cubicBezTo>
                  <a:pt x="3568" y="19311"/>
                  <a:pt x="3568" y="19311"/>
                  <a:pt x="3568" y="19311"/>
                </a:cubicBezTo>
                <a:cubicBezTo>
                  <a:pt x="3604" y="19311"/>
                  <a:pt x="3604" y="19311"/>
                  <a:pt x="3604" y="19311"/>
                </a:cubicBezTo>
                <a:cubicBezTo>
                  <a:pt x="3611" y="19264"/>
                  <a:pt x="3611" y="19264"/>
                  <a:pt x="3611" y="19264"/>
                </a:cubicBezTo>
                <a:cubicBezTo>
                  <a:pt x="3598" y="19240"/>
                  <a:pt x="3598" y="19240"/>
                  <a:pt x="3598" y="19240"/>
                </a:cubicBezTo>
                <a:cubicBezTo>
                  <a:pt x="3624" y="19216"/>
                  <a:pt x="3624" y="19216"/>
                  <a:pt x="3624" y="19216"/>
                </a:cubicBezTo>
                <a:cubicBezTo>
                  <a:pt x="3564" y="19180"/>
                  <a:pt x="3614" y="19204"/>
                  <a:pt x="3611" y="19192"/>
                </a:cubicBezTo>
                <a:cubicBezTo>
                  <a:pt x="3644" y="19121"/>
                  <a:pt x="3644" y="19121"/>
                  <a:pt x="3644" y="19121"/>
                </a:cubicBezTo>
                <a:cubicBezTo>
                  <a:pt x="3680" y="19109"/>
                  <a:pt x="3680" y="19109"/>
                  <a:pt x="3680" y="19109"/>
                </a:cubicBezTo>
                <a:cubicBezTo>
                  <a:pt x="3720" y="19168"/>
                  <a:pt x="3720" y="19168"/>
                  <a:pt x="3720" y="19168"/>
                </a:cubicBezTo>
                <a:cubicBezTo>
                  <a:pt x="3763" y="19121"/>
                  <a:pt x="3763" y="19121"/>
                  <a:pt x="3763" y="19121"/>
                </a:cubicBezTo>
                <a:cubicBezTo>
                  <a:pt x="3773" y="19132"/>
                  <a:pt x="3773" y="19132"/>
                  <a:pt x="3773" y="19132"/>
                </a:cubicBezTo>
                <a:cubicBezTo>
                  <a:pt x="3820" y="19311"/>
                  <a:pt x="3820" y="19359"/>
                  <a:pt x="3806" y="19359"/>
                </a:cubicBezTo>
                <a:cubicBezTo>
                  <a:pt x="3806" y="19359"/>
                  <a:pt x="3806" y="19359"/>
                  <a:pt x="3806" y="19359"/>
                </a:cubicBezTo>
                <a:cubicBezTo>
                  <a:pt x="3753" y="19383"/>
                  <a:pt x="3753" y="19383"/>
                  <a:pt x="3753" y="19383"/>
                </a:cubicBezTo>
                <a:cubicBezTo>
                  <a:pt x="3747" y="19430"/>
                  <a:pt x="3747" y="19430"/>
                  <a:pt x="3747" y="19430"/>
                </a:cubicBezTo>
                <a:cubicBezTo>
                  <a:pt x="3773" y="19490"/>
                  <a:pt x="3773" y="19490"/>
                  <a:pt x="3773" y="19490"/>
                </a:cubicBezTo>
                <a:cubicBezTo>
                  <a:pt x="3773" y="19550"/>
                  <a:pt x="3773" y="19550"/>
                  <a:pt x="3773" y="19550"/>
                </a:cubicBezTo>
                <a:cubicBezTo>
                  <a:pt x="3836" y="19514"/>
                  <a:pt x="3836" y="19514"/>
                  <a:pt x="3836" y="19514"/>
                </a:cubicBezTo>
                <a:cubicBezTo>
                  <a:pt x="3876" y="19466"/>
                  <a:pt x="3876" y="19466"/>
                  <a:pt x="3876" y="19466"/>
                </a:cubicBezTo>
                <a:cubicBezTo>
                  <a:pt x="3883" y="19466"/>
                  <a:pt x="3883" y="19466"/>
                  <a:pt x="3883" y="19466"/>
                </a:cubicBezTo>
                <a:cubicBezTo>
                  <a:pt x="3886" y="19466"/>
                  <a:pt x="3892" y="19454"/>
                  <a:pt x="3899" y="19442"/>
                </a:cubicBezTo>
                <a:cubicBezTo>
                  <a:pt x="3806" y="19442"/>
                  <a:pt x="3806" y="19442"/>
                  <a:pt x="3806" y="19442"/>
                </a:cubicBezTo>
                <a:cubicBezTo>
                  <a:pt x="3856" y="19371"/>
                  <a:pt x="3856" y="19371"/>
                  <a:pt x="3856" y="19371"/>
                </a:cubicBezTo>
                <a:cubicBezTo>
                  <a:pt x="3800" y="19395"/>
                  <a:pt x="3800" y="19395"/>
                  <a:pt x="3800" y="19395"/>
                </a:cubicBezTo>
                <a:cubicBezTo>
                  <a:pt x="3800" y="19371"/>
                  <a:pt x="3800" y="19371"/>
                  <a:pt x="3800" y="19371"/>
                </a:cubicBezTo>
                <a:cubicBezTo>
                  <a:pt x="3843" y="19335"/>
                  <a:pt x="3843" y="19335"/>
                  <a:pt x="3843" y="19335"/>
                </a:cubicBezTo>
                <a:cubicBezTo>
                  <a:pt x="3843" y="19311"/>
                  <a:pt x="3843" y="19311"/>
                  <a:pt x="3843" y="19311"/>
                </a:cubicBezTo>
                <a:cubicBezTo>
                  <a:pt x="3820" y="19287"/>
                  <a:pt x="3820" y="19287"/>
                  <a:pt x="3820" y="19287"/>
                </a:cubicBezTo>
                <a:cubicBezTo>
                  <a:pt x="3849" y="19264"/>
                  <a:pt x="3849" y="19264"/>
                  <a:pt x="3849" y="19264"/>
                </a:cubicBezTo>
                <a:cubicBezTo>
                  <a:pt x="3830" y="19204"/>
                  <a:pt x="3830" y="19204"/>
                  <a:pt x="3830" y="19204"/>
                </a:cubicBezTo>
                <a:cubicBezTo>
                  <a:pt x="3863" y="19180"/>
                  <a:pt x="3863" y="19180"/>
                  <a:pt x="3863" y="19180"/>
                </a:cubicBezTo>
                <a:cubicBezTo>
                  <a:pt x="3876" y="19216"/>
                  <a:pt x="3876" y="19216"/>
                  <a:pt x="3876" y="19216"/>
                </a:cubicBezTo>
                <a:cubicBezTo>
                  <a:pt x="3965" y="19204"/>
                  <a:pt x="3965" y="19204"/>
                  <a:pt x="3965" y="19204"/>
                </a:cubicBezTo>
                <a:cubicBezTo>
                  <a:pt x="3992" y="19240"/>
                  <a:pt x="3992" y="19240"/>
                  <a:pt x="3992" y="19240"/>
                </a:cubicBezTo>
                <a:cubicBezTo>
                  <a:pt x="3952" y="19240"/>
                  <a:pt x="3952" y="19240"/>
                  <a:pt x="3952" y="19240"/>
                </a:cubicBezTo>
                <a:cubicBezTo>
                  <a:pt x="3952" y="19252"/>
                  <a:pt x="3952" y="19252"/>
                  <a:pt x="3952" y="19252"/>
                </a:cubicBezTo>
                <a:cubicBezTo>
                  <a:pt x="4081" y="19275"/>
                  <a:pt x="4081" y="19275"/>
                  <a:pt x="4081" y="19275"/>
                </a:cubicBezTo>
                <a:cubicBezTo>
                  <a:pt x="4114" y="19144"/>
                  <a:pt x="4114" y="19144"/>
                  <a:pt x="4114" y="19144"/>
                </a:cubicBezTo>
                <a:cubicBezTo>
                  <a:pt x="4197" y="19085"/>
                  <a:pt x="4197" y="19085"/>
                  <a:pt x="4197" y="19085"/>
                </a:cubicBezTo>
                <a:cubicBezTo>
                  <a:pt x="4191" y="19073"/>
                  <a:pt x="4191" y="19073"/>
                  <a:pt x="4191" y="19073"/>
                </a:cubicBezTo>
                <a:cubicBezTo>
                  <a:pt x="4128" y="19061"/>
                  <a:pt x="4128" y="19061"/>
                  <a:pt x="4128" y="19061"/>
                </a:cubicBezTo>
                <a:cubicBezTo>
                  <a:pt x="4061" y="19085"/>
                  <a:pt x="4061" y="19085"/>
                  <a:pt x="4061" y="19085"/>
                </a:cubicBezTo>
                <a:cubicBezTo>
                  <a:pt x="4025" y="19025"/>
                  <a:pt x="4025" y="19025"/>
                  <a:pt x="4025" y="19025"/>
                </a:cubicBezTo>
                <a:cubicBezTo>
                  <a:pt x="4045" y="18977"/>
                  <a:pt x="4045" y="18977"/>
                  <a:pt x="4045" y="18977"/>
                </a:cubicBezTo>
                <a:cubicBezTo>
                  <a:pt x="4022" y="18966"/>
                  <a:pt x="4022" y="18966"/>
                  <a:pt x="4022" y="18966"/>
                </a:cubicBezTo>
                <a:cubicBezTo>
                  <a:pt x="3965" y="18989"/>
                  <a:pt x="4042" y="19013"/>
                  <a:pt x="3992" y="19013"/>
                </a:cubicBezTo>
                <a:cubicBezTo>
                  <a:pt x="3942" y="19001"/>
                  <a:pt x="3919" y="18989"/>
                  <a:pt x="3916" y="18977"/>
                </a:cubicBezTo>
                <a:cubicBezTo>
                  <a:pt x="3899" y="19037"/>
                  <a:pt x="3899" y="19037"/>
                  <a:pt x="3899" y="19037"/>
                </a:cubicBezTo>
                <a:cubicBezTo>
                  <a:pt x="3863" y="19013"/>
                  <a:pt x="3863" y="19013"/>
                  <a:pt x="3863" y="19013"/>
                </a:cubicBezTo>
                <a:cubicBezTo>
                  <a:pt x="3806" y="19109"/>
                  <a:pt x="3806" y="19109"/>
                  <a:pt x="3806" y="19109"/>
                </a:cubicBezTo>
                <a:cubicBezTo>
                  <a:pt x="3816" y="19132"/>
                  <a:pt x="3816" y="19132"/>
                  <a:pt x="3816" y="19132"/>
                </a:cubicBezTo>
                <a:cubicBezTo>
                  <a:pt x="3796" y="19144"/>
                  <a:pt x="3796" y="19144"/>
                  <a:pt x="3796" y="19144"/>
                </a:cubicBezTo>
                <a:cubicBezTo>
                  <a:pt x="3783" y="19109"/>
                  <a:pt x="3783" y="19109"/>
                  <a:pt x="3783" y="19109"/>
                </a:cubicBezTo>
                <a:cubicBezTo>
                  <a:pt x="3747" y="19073"/>
                  <a:pt x="3747" y="19073"/>
                  <a:pt x="3747" y="19073"/>
                </a:cubicBezTo>
                <a:cubicBezTo>
                  <a:pt x="3747" y="19061"/>
                  <a:pt x="3747" y="19061"/>
                  <a:pt x="3747" y="19061"/>
                </a:cubicBezTo>
                <a:cubicBezTo>
                  <a:pt x="3773" y="19037"/>
                  <a:pt x="3773" y="19037"/>
                  <a:pt x="3773" y="19037"/>
                </a:cubicBezTo>
                <a:cubicBezTo>
                  <a:pt x="3753" y="19013"/>
                  <a:pt x="3753" y="19013"/>
                  <a:pt x="3753" y="19013"/>
                </a:cubicBezTo>
                <a:cubicBezTo>
                  <a:pt x="3773" y="18989"/>
                  <a:pt x="3773" y="18989"/>
                  <a:pt x="3773" y="18989"/>
                </a:cubicBezTo>
                <a:cubicBezTo>
                  <a:pt x="3720" y="18989"/>
                  <a:pt x="3720" y="18989"/>
                  <a:pt x="3720" y="18989"/>
                </a:cubicBezTo>
                <a:cubicBezTo>
                  <a:pt x="3694" y="19025"/>
                  <a:pt x="3694" y="19025"/>
                  <a:pt x="3694" y="19025"/>
                </a:cubicBezTo>
                <a:cubicBezTo>
                  <a:pt x="3680" y="19013"/>
                  <a:pt x="3680" y="19013"/>
                  <a:pt x="3680" y="19013"/>
                </a:cubicBezTo>
                <a:cubicBezTo>
                  <a:pt x="3670" y="18966"/>
                  <a:pt x="3670" y="18966"/>
                  <a:pt x="3670" y="18966"/>
                </a:cubicBezTo>
                <a:cubicBezTo>
                  <a:pt x="3714" y="18906"/>
                  <a:pt x="3714" y="18906"/>
                  <a:pt x="3714" y="18906"/>
                </a:cubicBezTo>
                <a:cubicBezTo>
                  <a:pt x="3720" y="18858"/>
                  <a:pt x="3720" y="18858"/>
                  <a:pt x="3720" y="18858"/>
                </a:cubicBezTo>
                <a:cubicBezTo>
                  <a:pt x="3767" y="18823"/>
                  <a:pt x="3767" y="18823"/>
                  <a:pt x="3767" y="18823"/>
                </a:cubicBezTo>
                <a:cubicBezTo>
                  <a:pt x="3816" y="18858"/>
                  <a:pt x="3816" y="18858"/>
                  <a:pt x="3816" y="18858"/>
                </a:cubicBezTo>
                <a:cubicBezTo>
                  <a:pt x="3786" y="18882"/>
                  <a:pt x="3786" y="18882"/>
                  <a:pt x="3786" y="18882"/>
                </a:cubicBezTo>
                <a:cubicBezTo>
                  <a:pt x="3836" y="18894"/>
                  <a:pt x="3836" y="18894"/>
                  <a:pt x="3836" y="18894"/>
                </a:cubicBezTo>
                <a:cubicBezTo>
                  <a:pt x="3939" y="18834"/>
                  <a:pt x="3939" y="18834"/>
                  <a:pt x="3939" y="18834"/>
                </a:cubicBezTo>
                <a:cubicBezTo>
                  <a:pt x="3909" y="18811"/>
                  <a:pt x="3909" y="18811"/>
                  <a:pt x="3909" y="18811"/>
                </a:cubicBezTo>
                <a:cubicBezTo>
                  <a:pt x="3922" y="18787"/>
                  <a:pt x="3922" y="18787"/>
                  <a:pt x="3922" y="18787"/>
                </a:cubicBezTo>
                <a:cubicBezTo>
                  <a:pt x="3955" y="18775"/>
                  <a:pt x="3955" y="18775"/>
                  <a:pt x="3955" y="18775"/>
                </a:cubicBezTo>
                <a:cubicBezTo>
                  <a:pt x="3959" y="18763"/>
                  <a:pt x="3959" y="18751"/>
                  <a:pt x="3952" y="18751"/>
                </a:cubicBezTo>
                <a:cubicBezTo>
                  <a:pt x="3972" y="18727"/>
                  <a:pt x="3972" y="18727"/>
                  <a:pt x="3972" y="18727"/>
                </a:cubicBezTo>
                <a:cubicBezTo>
                  <a:pt x="3783" y="18763"/>
                  <a:pt x="3985" y="18691"/>
                  <a:pt x="3883" y="18715"/>
                </a:cubicBezTo>
                <a:cubicBezTo>
                  <a:pt x="3922" y="18679"/>
                  <a:pt x="3922" y="18679"/>
                  <a:pt x="3922" y="18679"/>
                </a:cubicBezTo>
                <a:cubicBezTo>
                  <a:pt x="4022" y="18703"/>
                  <a:pt x="4022" y="18703"/>
                  <a:pt x="4022" y="18703"/>
                </a:cubicBezTo>
                <a:cubicBezTo>
                  <a:pt x="4068" y="18644"/>
                  <a:pt x="4068" y="18644"/>
                  <a:pt x="4068" y="18644"/>
                </a:cubicBezTo>
                <a:cubicBezTo>
                  <a:pt x="4101" y="18644"/>
                  <a:pt x="4101" y="18644"/>
                  <a:pt x="4101" y="18644"/>
                </a:cubicBezTo>
                <a:cubicBezTo>
                  <a:pt x="4035" y="18668"/>
                  <a:pt x="4091" y="18656"/>
                  <a:pt x="4081" y="18668"/>
                </a:cubicBezTo>
                <a:cubicBezTo>
                  <a:pt x="4081" y="18727"/>
                  <a:pt x="4081" y="18727"/>
                  <a:pt x="4081" y="18727"/>
                </a:cubicBezTo>
                <a:cubicBezTo>
                  <a:pt x="4012" y="18739"/>
                  <a:pt x="4012" y="18739"/>
                  <a:pt x="4012" y="18739"/>
                </a:cubicBezTo>
                <a:cubicBezTo>
                  <a:pt x="4095" y="18775"/>
                  <a:pt x="4095" y="18775"/>
                  <a:pt x="4095" y="18775"/>
                </a:cubicBezTo>
                <a:cubicBezTo>
                  <a:pt x="4114" y="18751"/>
                  <a:pt x="4114" y="18751"/>
                  <a:pt x="4114" y="18751"/>
                </a:cubicBezTo>
                <a:cubicBezTo>
                  <a:pt x="4134" y="18763"/>
                  <a:pt x="4151" y="18775"/>
                  <a:pt x="4164" y="18787"/>
                </a:cubicBezTo>
                <a:cubicBezTo>
                  <a:pt x="4161" y="18787"/>
                  <a:pt x="4164" y="18775"/>
                  <a:pt x="4177" y="18775"/>
                </a:cubicBezTo>
                <a:cubicBezTo>
                  <a:pt x="4171" y="18727"/>
                  <a:pt x="4171" y="18727"/>
                  <a:pt x="4171" y="18727"/>
                </a:cubicBezTo>
                <a:cubicBezTo>
                  <a:pt x="4204" y="18739"/>
                  <a:pt x="4204" y="18739"/>
                  <a:pt x="4204" y="18739"/>
                </a:cubicBezTo>
                <a:cubicBezTo>
                  <a:pt x="4263" y="18691"/>
                  <a:pt x="4263" y="18691"/>
                  <a:pt x="4263" y="18691"/>
                </a:cubicBezTo>
                <a:cubicBezTo>
                  <a:pt x="4280" y="18715"/>
                  <a:pt x="4280" y="18715"/>
                  <a:pt x="4280" y="18715"/>
                </a:cubicBezTo>
                <a:cubicBezTo>
                  <a:pt x="4250" y="18703"/>
                  <a:pt x="4277" y="18751"/>
                  <a:pt x="4260" y="18751"/>
                </a:cubicBezTo>
                <a:cubicBezTo>
                  <a:pt x="4270" y="18763"/>
                  <a:pt x="4277" y="18763"/>
                  <a:pt x="4280" y="18763"/>
                </a:cubicBezTo>
                <a:cubicBezTo>
                  <a:pt x="4300" y="18787"/>
                  <a:pt x="4300" y="18787"/>
                  <a:pt x="4300" y="18787"/>
                </a:cubicBezTo>
                <a:cubicBezTo>
                  <a:pt x="4297" y="18775"/>
                  <a:pt x="4293" y="18763"/>
                  <a:pt x="4293" y="18751"/>
                </a:cubicBezTo>
                <a:cubicBezTo>
                  <a:pt x="4293" y="18751"/>
                  <a:pt x="4293" y="18751"/>
                  <a:pt x="4290" y="18751"/>
                </a:cubicBezTo>
                <a:cubicBezTo>
                  <a:pt x="4290" y="18751"/>
                  <a:pt x="4290" y="18751"/>
                  <a:pt x="4290" y="18751"/>
                </a:cubicBezTo>
                <a:cubicBezTo>
                  <a:pt x="4300" y="18739"/>
                  <a:pt x="4300" y="18739"/>
                  <a:pt x="4300" y="18739"/>
                </a:cubicBezTo>
                <a:cubicBezTo>
                  <a:pt x="4333" y="18739"/>
                  <a:pt x="4333" y="18739"/>
                  <a:pt x="4333" y="18739"/>
                </a:cubicBezTo>
                <a:cubicBezTo>
                  <a:pt x="4280" y="18703"/>
                  <a:pt x="4280" y="18703"/>
                  <a:pt x="4280" y="18703"/>
                </a:cubicBezTo>
                <a:cubicBezTo>
                  <a:pt x="4300" y="18691"/>
                  <a:pt x="4313" y="18691"/>
                  <a:pt x="4326" y="18679"/>
                </a:cubicBezTo>
                <a:cubicBezTo>
                  <a:pt x="4363" y="18691"/>
                  <a:pt x="4363" y="18691"/>
                  <a:pt x="4363" y="18691"/>
                </a:cubicBezTo>
                <a:cubicBezTo>
                  <a:pt x="4353" y="18751"/>
                  <a:pt x="4353" y="18751"/>
                  <a:pt x="4353" y="18751"/>
                </a:cubicBezTo>
                <a:cubicBezTo>
                  <a:pt x="4456" y="18703"/>
                  <a:pt x="4456" y="18703"/>
                  <a:pt x="4456" y="18703"/>
                </a:cubicBezTo>
                <a:cubicBezTo>
                  <a:pt x="4469" y="18727"/>
                  <a:pt x="4469" y="18727"/>
                  <a:pt x="4469" y="18727"/>
                </a:cubicBezTo>
                <a:cubicBezTo>
                  <a:pt x="4436" y="18787"/>
                  <a:pt x="4466" y="18739"/>
                  <a:pt x="4462" y="18751"/>
                </a:cubicBezTo>
                <a:cubicBezTo>
                  <a:pt x="4489" y="18715"/>
                  <a:pt x="4489" y="18715"/>
                  <a:pt x="4489" y="18715"/>
                </a:cubicBezTo>
                <a:cubicBezTo>
                  <a:pt x="4499" y="18727"/>
                  <a:pt x="4499" y="18727"/>
                  <a:pt x="4499" y="18727"/>
                </a:cubicBezTo>
                <a:cubicBezTo>
                  <a:pt x="4505" y="18691"/>
                  <a:pt x="4505" y="18691"/>
                  <a:pt x="4505" y="18691"/>
                </a:cubicBezTo>
                <a:cubicBezTo>
                  <a:pt x="4502" y="18679"/>
                  <a:pt x="4505" y="18679"/>
                  <a:pt x="4509" y="18679"/>
                </a:cubicBezTo>
                <a:cubicBezTo>
                  <a:pt x="4512" y="18668"/>
                  <a:pt x="4512" y="18668"/>
                  <a:pt x="4512" y="18668"/>
                </a:cubicBezTo>
                <a:cubicBezTo>
                  <a:pt x="4515" y="18679"/>
                  <a:pt x="4515" y="18679"/>
                  <a:pt x="4515" y="18679"/>
                </a:cubicBezTo>
                <a:cubicBezTo>
                  <a:pt x="4515" y="18679"/>
                  <a:pt x="4519" y="18679"/>
                  <a:pt x="4519" y="18679"/>
                </a:cubicBezTo>
                <a:cubicBezTo>
                  <a:pt x="4572" y="18644"/>
                  <a:pt x="4572" y="18644"/>
                  <a:pt x="4572" y="18644"/>
                </a:cubicBezTo>
                <a:cubicBezTo>
                  <a:pt x="4615" y="18668"/>
                  <a:pt x="4615" y="18668"/>
                  <a:pt x="4615" y="18668"/>
                </a:cubicBezTo>
                <a:cubicBezTo>
                  <a:pt x="4628" y="18656"/>
                  <a:pt x="4644" y="18656"/>
                  <a:pt x="4638" y="18644"/>
                </a:cubicBezTo>
                <a:cubicBezTo>
                  <a:pt x="4668" y="18632"/>
                  <a:pt x="4668" y="18632"/>
                  <a:pt x="4668" y="18632"/>
                </a:cubicBezTo>
                <a:cubicBezTo>
                  <a:pt x="4684" y="18656"/>
                  <a:pt x="4684" y="18656"/>
                  <a:pt x="4684" y="18656"/>
                </a:cubicBezTo>
                <a:cubicBezTo>
                  <a:pt x="4694" y="18620"/>
                  <a:pt x="4694" y="18620"/>
                  <a:pt x="4694" y="18620"/>
                </a:cubicBezTo>
                <a:cubicBezTo>
                  <a:pt x="4757" y="18656"/>
                  <a:pt x="4757" y="18656"/>
                  <a:pt x="4757" y="18656"/>
                </a:cubicBezTo>
                <a:cubicBezTo>
                  <a:pt x="4741" y="18656"/>
                  <a:pt x="4731" y="18668"/>
                  <a:pt x="4724" y="18668"/>
                </a:cubicBezTo>
                <a:cubicBezTo>
                  <a:pt x="4721" y="18668"/>
                  <a:pt x="4721" y="18668"/>
                  <a:pt x="4717" y="18668"/>
                </a:cubicBezTo>
                <a:cubicBezTo>
                  <a:pt x="4694" y="18691"/>
                  <a:pt x="4694" y="18691"/>
                  <a:pt x="4694" y="18691"/>
                </a:cubicBezTo>
                <a:cubicBezTo>
                  <a:pt x="4840" y="18703"/>
                  <a:pt x="4840" y="18703"/>
                  <a:pt x="4840" y="18703"/>
                </a:cubicBezTo>
                <a:cubicBezTo>
                  <a:pt x="4810" y="18679"/>
                  <a:pt x="4810" y="18679"/>
                  <a:pt x="4810" y="18679"/>
                </a:cubicBezTo>
                <a:cubicBezTo>
                  <a:pt x="4823" y="18644"/>
                  <a:pt x="4823" y="18644"/>
                  <a:pt x="4823" y="18644"/>
                </a:cubicBezTo>
                <a:cubicBezTo>
                  <a:pt x="4843" y="18608"/>
                  <a:pt x="4843" y="18608"/>
                  <a:pt x="4843" y="18608"/>
                </a:cubicBezTo>
                <a:cubicBezTo>
                  <a:pt x="4873" y="18620"/>
                  <a:pt x="4896" y="18632"/>
                  <a:pt x="4910" y="18644"/>
                </a:cubicBezTo>
                <a:cubicBezTo>
                  <a:pt x="4959" y="18608"/>
                  <a:pt x="4959" y="18608"/>
                  <a:pt x="4959" y="18608"/>
                </a:cubicBezTo>
                <a:cubicBezTo>
                  <a:pt x="5049" y="18679"/>
                  <a:pt x="4976" y="18632"/>
                  <a:pt x="4982" y="18644"/>
                </a:cubicBezTo>
                <a:cubicBezTo>
                  <a:pt x="4926" y="18679"/>
                  <a:pt x="4926" y="18679"/>
                  <a:pt x="4926" y="18679"/>
                </a:cubicBezTo>
                <a:cubicBezTo>
                  <a:pt x="5029" y="18691"/>
                  <a:pt x="5029" y="18691"/>
                  <a:pt x="5029" y="18691"/>
                </a:cubicBezTo>
                <a:cubicBezTo>
                  <a:pt x="5029" y="18668"/>
                  <a:pt x="5029" y="18668"/>
                  <a:pt x="5029" y="18668"/>
                </a:cubicBezTo>
                <a:cubicBezTo>
                  <a:pt x="5069" y="18656"/>
                  <a:pt x="5069" y="18656"/>
                  <a:pt x="5069" y="18656"/>
                </a:cubicBezTo>
                <a:cubicBezTo>
                  <a:pt x="5069" y="18668"/>
                  <a:pt x="5069" y="18668"/>
                  <a:pt x="5069" y="18668"/>
                </a:cubicBezTo>
                <a:cubicBezTo>
                  <a:pt x="5075" y="18656"/>
                  <a:pt x="5078" y="18644"/>
                  <a:pt x="5082" y="18644"/>
                </a:cubicBezTo>
                <a:cubicBezTo>
                  <a:pt x="5102" y="18679"/>
                  <a:pt x="5102" y="18679"/>
                  <a:pt x="5102" y="18679"/>
                </a:cubicBezTo>
                <a:cubicBezTo>
                  <a:pt x="5155" y="18668"/>
                  <a:pt x="5178" y="18668"/>
                  <a:pt x="5184" y="18656"/>
                </a:cubicBezTo>
                <a:cubicBezTo>
                  <a:pt x="5191" y="18668"/>
                  <a:pt x="5194" y="18668"/>
                  <a:pt x="5198" y="18668"/>
                </a:cubicBezTo>
                <a:cubicBezTo>
                  <a:pt x="5228" y="18632"/>
                  <a:pt x="5228" y="18632"/>
                  <a:pt x="5228" y="18632"/>
                </a:cubicBezTo>
                <a:cubicBezTo>
                  <a:pt x="5337" y="18656"/>
                  <a:pt x="5337" y="18656"/>
                  <a:pt x="5337" y="18656"/>
                </a:cubicBezTo>
                <a:cubicBezTo>
                  <a:pt x="5420" y="18608"/>
                  <a:pt x="5420" y="18608"/>
                  <a:pt x="5420" y="18608"/>
                </a:cubicBezTo>
                <a:cubicBezTo>
                  <a:pt x="5443" y="18632"/>
                  <a:pt x="5443" y="18632"/>
                  <a:pt x="5443" y="18632"/>
                </a:cubicBezTo>
                <a:cubicBezTo>
                  <a:pt x="5526" y="18548"/>
                  <a:pt x="5526" y="18548"/>
                  <a:pt x="5526" y="18548"/>
                </a:cubicBezTo>
                <a:cubicBezTo>
                  <a:pt x="5539" y="18584"/>
                  <a:pt x="5539" y="18584"/>
                  <a:pt x="5539" y="18584"/>
                </a:cubicBezTo>
                <a:cubicBezTo>
                  <a:pt x="5569" y="18560"/>
                  <a:pt x="5569" y="18560"/>
                  <a:pt x="5569" y="18560"/>
                </a:cubicBezTo>
                <a:cubicBezTo>
                  <a:pt x="5589" y="18489"/>
                  <a:pt x="5589" y="18489"/>
                  <a:pt x="5589" y="18489"/>
                </a:cubicBezTo>
                <a:cubicBezTo>
                  <a:pt x="5662" y="18560"/>
                  <a:pt x="5681" y="18584"/>
                  <a:pt x="5681" y="18596"/>
                </a:cubicBezTo>
                <a:cubicBezTo>
                  <a:pt x="5691" y="18608"/>
                  <a:pt x="5691" y="18608"/>
                  <a:pt x="5691" y="18608"/>
                </a:cubicBezTo>
                <a:cubicBezTo>
                  <a:pt x="5671" y="18632"/>
                  <a:pt x="5671" y="18632"/>
                  <a:pt x="5671" y="18632"/>
                </a:cubicBezTo>
                <a:cubicBezTo>
                  <a:pt x="5691" y="18632"/>
                  <a:pt x="5691" y="18632"/>
                  <a:pt x="5691" y="18632"/>
                </a:cubicBezTo>
                <a:cubicBezTo>
                  <a:pt x="5718" y="18584"/>
                  <a:pt x="5718" y="18584"/>
                  <a:pt x="5718" y="18584"/>
                </a:cubicBezTo>
                <a:cubicBezTo>
                  <a:pt x="5840" y="18548"/>
                  <a:pt x="5840" y="18548"/>
                  <a:pt x="5840" y="18548"/>
                </a:cubicBezTo>
                <a:cubicBezTo>
                  <a:pt x="5840" y="18596"/>
                  <a:pt x="5840" y="18596"/>
                  <a:pt x="5840" y="18596"/>
                </a:cubicBezTo>
                <a:cubicBezTo>
                  <a:pt x="5854" y="18596"/>
                  <a:pt x="5854" y="18596"/>
                  <a:pt x="5854" y="18596"/>
                </a:cubicBezTo>
                <a:cubicBezTo>
                  <a:pt x="5854" y="18525"/>
                  <a:pt x="5854" y="18525"/>
                  <a:pt x="5854" y="18525"/>
                </a:cubicBezTo>
                <a:cubicBezTo>
                  <a:pt x="5903" y="18548"/>
                  <a:pt x="5903" y="18548"/>
                  <a:pt x="5903" y="18548"/>
                </a:cubicBezTo>
                <a:cubicBezTo>
                  <a:pt x="5937" y="18572"/>
                  <a:pt x="5937" y="18572"/>
                  <a:pt x="5937" y="18572"/>
                </a:cubicBezTo>
                <a:cubicBezTo>
                  <a:pt x="6046" y="18548"/>
                  <a:pt x="6046" y="18548"/>
                  <a:pt x="6046" y="18548"/>
                </a:cubicBezTo>
                <a:cubicBezTo>
                  <a:pt x="6066" y="18513"/>
                  <a:pt x="6066" y="18513"/>
                  <a:pt x="6066" y="18513"/>
                </a:cubicBezTo>
                <a:cubicBezTo>
                  <a:pt x="6079" y="18525"/>
                  <a:pt x="6079" y="18525"/>
                  <a:pt x="6079" y="18525"/>
                </a:cubicBezTo>
                <a:cubicBezTo>
                  <a:pt x="6102" y="18489"/>
                  <a:pt x="6119" y="18465"/>
                  <a:pt x="6125" y="18453"/>
                </a:cubicBezTo>
                <a:cubicBezTo>
                  <a:pt x="6135" y="18453"/>
                  <a:pt x="6135" y="18453"/>
                  <a:pt x="6135" y="18453"/>
                </a:cubicBezTo>
                <a:cubicBezTo>
                  <a:pt x="6135" y="18453"/>
                  <a:pt x="6132" y="18441"/>
                  <a:pt x="6132" y="18441"/>
                </a:cubicBezTo>
                <a:cubicBezTo>
                  <a:pt x="6135" y="18429"/>
                  <a:pt x="6135" y="18441"/>
                  <a:pt x="6129" y="18441"/>
                </a:cubicBezTo>
                <a:cubicBezTo>
                  <a:pt x="6099" y="18393"/>
                  <a:pt x="6046" y="18453"/>
                  <a:pt x="6003" y="18453"/>
                </a:cubicBezTo>
                <a:cubicBezTo>
                  <a:pt x="5990" y="18441"/>
                  <a:pt x="5990" y="18441"/>
                  <a:pt x="5990" y="18441"/>
                </a:cubicBezTo>
                <a:cubicBezTo>
                  <a:pt x="5980" y="18477"/>
                  <a:pt x="5980" y="18477"/>
                  <a:pt x="5980" y="18477"/>
                </a:cubicBezTo>
                <a:cubicBezTo>
                  <a:pt x="5963" y="18453"/>
                  <a:pt x="5963" y="18453"/>
                  <a:pt x="5963" y="18453"/>
                </a:cubicBezTo>
                <a:cubicBezTo>
                  <a:pt x="5953" y="18525"/>
                  <a:pt x="5943" y="18513"/>
                  <a:pt x="5920" y="18501"/>
                </a:cubicBezTo>
                <a:cubicBezTo>
                  <a:pt x="5897" y="18477"/>
                  <a:pt x="5897" y="18477"/>
                  <a:pt x="5897" y="18477"/>
                </a:cubicBezTo>
                <a:cubicBezTo>
                  <a:pt x="5937" y="18453"/>
                  <a:pt x="5937" y="18453"/>
                  <a:pt x="5937" y="18453"/>
                </a:cubicBezTo>
                <a:cubicBezTo>
                  <a:pt x="5903" y="18465"/>
                  <a:pt x="5857" y="18453"/>
                  <a:pt x="5821" y="18453"/>
                </a:cubicBezTo>
                <a:cubicBezTo>
                  <a:pt x="5777" y="18441"/>
                  <a:pt x="5777" y="18441"/>
                  <a:pt x="5777" y="18441"/>
                </a:cubicBezTo>
                <a:cubicBezTo>
                  <a:pt x="5801" y="18405"/>
                  <a:pt x="5801" y="18405"/>
                  <a:pt x="5801" y="18405"/>
                </a:cubicBezTo>
                <a:cubicBezTo>
                  <a:pt x="5705" y="18441"/>
                  <a:pt x="5705" y="18441"/>
                  <a:pt x="5705" y="18441"/>
                </a:cubicBezTo>
                <a:cubicBezTo>
                  <a:pt x="5556" y="18393"/>
                  <a:pt x="5562" y="18453"/>
                  <a:pt x="5575" y="18477"/>
                </a:cubicBezTo>
                <a:cubicBezTo>
                  <a:pt x="5572" y="18477"/>
                  <a:pt x="5565" y="18465"/>
                  <a:pt x="5556" y="18453"/>
                </a:cubicBezTo>
                <a:cubicBezTo>
                  <a:pt x="5493" y="18441"/>
                  <a:pt x="5493" y="18441"/>
                  <a:pt x="5493" y="18441"/>
                </a:cubicBezTo>
                <a:cubicBezTo>
                  <a:pt x="5493" y="18429"/>
                  <a:pt x="5493" y="18429"/>
                  <a:pt x="5493" y="18429"/>
                </a:cubicBezTo>
                <a:cubicBezTo>
                  <a:pt x="5443" y="18441"/>
                  <a:pt x="5443" y="18441"/>
                  <a:pt x="5443" y="18441"/>
                </a:cubicBezTo>
                <a:cubicBezTo>
                  <a:pt x="5400" y="18393"/>
                  <a:pt x="5400" y="18393"/>
                  <a:pt x="5400" y="18393"/>
                </a:cubicBezTo>
                <a:cubicBezTo>
                  <a:pt x="5281" y="18417"/>
                  <a:pt x="5281" y="18417"/>
                  <a:pt x="5281" y="18417"/>
                </a:cubicBezTo>
                <a:cubicBezTo>
                  <a:pt x="5194" y="18417"/>
                  <a:pt x="5194" y="18417"/>
                  <a:pt x="5194" y="18417"/>
                </a:cubicBezTo>
                <a:cubicBezTo>
                  <a:pt x="5194" y="18405"/>
                  <a:pt x="5194" y="18405"/>
                  <a:pt x="5194" y="18405"/>
                </a:cubicBezTo>
                <a:cubicBezTo>
                  <a:pt x="5231" y="18405"/>
                  <a:pt x="5264" y="18405"/>
                  <a:pt x="5294" y="18393"/>
                </a:cubicBezTo>
                <a:cubicBezTo>
                  <a:pt x="5281" y="18417"/>
                  <a:pt x="5281" y="18417"/>
                  <a:pt x="5281" y="18417"/>
                </a:cubicBezTo>
                <a:cubicBezTo>
                  <a:pt x="5300" y="18405"/>
                  <a:pt x="5317" y="18393"/>
                  <a:pt x="5327" y="18393"/>
                </a:cubicBezTo>
                <a:cubicBezTo>
                  <a:pt x="5307" y="18381"/>
                  <a:pt x="5307" y="18381"/>
                  <a:pt x="5307" y="18381"/>
                </a:cubicBezTo>
                <a:cubicBezTo>
                  <a:pt x="5334" y="18370"/>
                  <a:pt x="5357" y="18346"/>
                  <a:pt x="5370" y="18322"/>
                </a:cubicBezTo>
                <a:cubicBezTo>
                  <a:pt x="5443" y="18310"/>
                  <a:pt x="5443" y="18310"/>
                  <a:pt x="5443" y="18310"/>
                </a:cubicBezTo>
                <a:cubicBezTo>
                  <a:pt x="5503" y="18322"/>
                  <a:pt x="5503" y="18322"/>
                  <a:pt x="5503" y="18322"/>
                </a:cubicBezTo>
                <a:cubicBezTo>
                  <a:pt x="5506" y="18286"/>
                  <a:pt x="5506" y="18286"/>
                  <a:pt x="5506" y="18286"/>
                </a:cubicBezTo>
                <a:cubicBezTo>
                  <a:pt x="5575" y="18250"/>
                  <a:pt x="5575" y="18250"/>
                  <a:pt x="5575" y="18250"/>
                </a:cubicBezTo>
                <a:cubicBezTo>
                  <a:pt x="5648" y="18274"/>
                  <a:pt x="5648" y="18274"/>
                  <a:pt x="5648" y="18274"/>
                </a:cubicBezTo>
                <a:cubicBezTo>
                  <a:pt x="5877" y="18238"/>
                  <a:pt x="5877" y="18238"/>
                  <a:pt x="5877" y="18238"/>
                </a:cubicBezTo>
                <a:cubicBezTo>
                  <a:pt x="5887" y="18250"/>
                  <a:pt x="5887" y="18250"/>
                  <a:pt x="5887" y="18250"/>
                </a:cubicBezTo>
                <a:cubicBezTo>
                  <a:pt x="6086" y="18215"/>
                  <a:pt x="6086" y="18215"/>
                  <a:pt x="6086" y="18215"/>
                </a:cubicBezTo>
                <a:cubicBezTo>
                  <a:pt x="6162" y="18262"/>
                  <a:pt x="6162" y="18262"/>
                  <a:pt x="6162" y="18262"/>
                </a:cubicBezTo>
                <a:cubicBezTo>
                  <a:pt x="6218" y="18262"/>
                  <a:pt x="6218" y="18262"/>
                  <a:pt x="6218" y="18262"/>
                </a:cubicBezTo>
                <a:cubicBezTo>
                  <a:pt x="6188" y="18203"/>
                  <a:pt x="6188" y="18203"/>
                  <a:pt x="6188" y="18203"/>
                </a:cubicBezTo>
                <a:cubicBezTo>
                  <a:pt x="6102" y="18203"/>
                  <a:pt x="6102" y="18203"/>
                  <a:pt x="6102" y="18203"/>
                </a:cubicBezTo>
                <a:cubicBezTo>
                  <a:pt x="5834" y="18238"/>
                  <a:pt x="5834" y="18238"/>
                  <a:pt x="5834" y="18238"/>
                </a:cubicBezTo>
                <a:cubicBezTo>
                  <a:pt x="5834" y="18215"/>
                  <a:pt x="5834" y="18215"/>
                  <a:pt x="5834" y="18215"/>
                </a:cubicBezTo>
                <a:cubicBezTo>
                  <a:pt x="5880" y="18191"/>
                  <a:pt x="5840" y="18203"/>
                  <a:pt x="5847" y="18203"/>
                </a:cubicBezTo>
                <a:cubicBezTo>
                  <a:pt x="5794" y="18203"/>
                  <a:pt x="5794" y="18203"/>
                  <a:pt x="5794" y="18203"/>
                </a:cubicBezTo>
                <a:cubicBezTo>
                  <a:pt x="5711" y="18250"/>
                  <a:pt x="5711" y="18250"/>
                  <a:pt x="5711" y="18250"/>
                </a:cubicBezTo>
                <a:cubicBezTo>
                  <a:pt x="5691" y="18226"/>
                  <a:pt x="5691" y="18226"/>
                  <a:pt x="5691" y="18226"/>
                </a:cubicBezTo>
                <a:cubicBezTo>
                  <a:pt x="5718" y="18155"/>
                  <a:pt x="5781" y="18179"/>
                  <a:pt x="5814" y="18131"/>
                </a:cubicBezTo>
                <a:cubicBezTo>
                  <a:pt x="6105" y="18060"/>
                  <a:pt x="6105" y="18060"/>
                  <a:pt x="6105" y="18060"/>
                </a:cubicBezTo>
                <a:cubicBezTo>
                  <a:pt x="6155" y="18083"/>
                  <a:pt x="6155" y="18083"/>
                  <a:pt x="6155" y="18083"/>
                </a:cubicBezTo>
                <a:cubicBezTo>
                  <a:pt x="6208" y="18048"/>
                  <a:pt x="6208" y="18048"/>
                  <a:pt x="6208" y="18048"/>
                </a:cubicBezTo>
                <a:cubicBezTo>
                  <a:pt x="6278" y="18060"/>
                  <a:pt x="6278" y="18060"/>
                  <a:pt x="6278" y="18060"/>
                </a:cubicBezTo>
                <a:cubicBezTo>
                  <a:pt x="6344" y="18072"/>
                  <a:pt x="6344" y="18072"/>
                  <a:pt x="6344" y="18072"/>
                </a:cubicBezTo>
                <a:cubicBezTo>
                  <a:pt x="6433" y="17988"/>
                  <a:pt x="6433" y="17988"/>
                  <a:pt x="6433" y="17988"/>
                </a:cubicBezTo>
                <a:cubicBezTo>
                  <a:pt x="6374" y="17988"/>
                  <a:pt x="6374" y="17988"/>
                  <a:pt x="6374" y="17988"/>
                </a:cubicBezTo>
                <a:cubicBezTo>
                  <a:pt x="6344" y="18024"/>
                  <a:pt x="6344" y="18024"/>
                  <a:pt x="6344" y="18024"/>
                </a:cubicBezTo>
                <a:cubicBezTo>
                  <a:pt x="6298" y="17976"/>
                  <a:pt x="6298" y="17976"/>
                  <a:pt x="6298" y="17976"/>
                </a:cubicBezTo>
                <a:cubicBezTo>
                  <a:pt x="6344" y="17917"/>
                  <a:pt x="6344" y="17917"/>
                  <a:pt x="6344" y="17917"/>
                </a:cubicBezTo>
                <a:cubicBezTo>
                  <a:pt x="6496" y="17869"/>
                  <a:pt x="6496" y="17869"/>
                  <a:pt x="6496" y="17869"/>
                </a:cubicBezTo>
                <a:cubicBezTo>
                  <a:pt x="6490" y="17857"/>
                  <a:pt x="6490" y="17857"/>
                  <a:pt x="6490" y="17857"/>
                </a:cubicBezTo>
                <a:cubicBezTo>
                  <a:pt x="6530" y="17821"/>
                  <a:pt x="6530" y="17821"/>
                  <a:pt x="6530" y="17821"/>
                </a:cubicBezTo>
                <a:cubicBezTo>
                  <a:pt x="6543" y="17845"/>
                  <a:pt x="6543" y="17845"/>
                  <a:pt x="6543" y="17845"/>
                </a:cubicBezTo>
                <a:cubicBezTo>
                  <a:pt x="6556" y="17881"/>
                  <a:pt x="6556" y="17881"/>
                  <a:pt x="6556" y="17881"/>
                </a:cubicBezTo>
                <a:cubicBezTo>
                  <a:pt x="6447" y="17940"/>
                  <a:pt x="6447" y="17940"/>
                  <a:pt x="6447" y="17940"/>
                </a:cubicBezTo>
                <a:cubicBezTo>
                  <a:pt x="6447" y="17952"/>
                  <a:pt x="6447" y="17952"/>
                  <a:pt x="6447" y="17952"/>
                </a:cubicBezTo>
                <a:cubicBezTo>
                  <a:pt x="6447" y="17952"/>
                  <a:pt x="6447" y="17952"/>
                  <a:pt x="6447" y="17952"/>
                </a:cubicBezTo>
                <a:cubicBezTo>
                  <a:pt x="6447" y="17988"/>
                  <a:pt x="6447" y="17988"/>
                  <a:pt x="6447" y="17988"/>
                </a:cubicBezTo>
                <a:cubicBezTo>
                  <a:pt x="6503" y="17988"/>
                  <a:pt x="6503" y="17988"/>
                  <a:pt x="6503" y="17988"/>
                </a:cubicBezTo>
                <a:cubicBezTo>
                  <a:pt x="6483" y="17976"/>
                  <a:pt x="6470" y="17964"/>
                  <a:pt x="6463" y="17964"/>
                </a:cubicBezTo>
                <a:cubicBezTo>
                  <a:pt x="6470" y="17964"/>
                  <a:pt x="6480" y="17964"/>
                  <a:pt x="6477" y="17952"/>
                </a:cubicBezTo>
                <a:cubicBezTo>
                  <a:pt x="6496" y="17928"/>
                  <a:pt x="6496" y="17928"/>
                  <a:pt x="6496" y="17928"/>
                </a:cubicBezTo>
                <a:cubicBezTo>
                  <a:pt x="6536" y="17988"/>
                  <a:pt x="6536" y="17988"/>
                  <a:pt x="6536" y="17988"/>
                </a:cubicBezTo>
                <a:cubicBezTo>
                  <a:pt x="6516" y="17821"/>
                  <a:pt x="6563" y="18000"/>
                  <a:pt x="6563" y="17905"/>
                </a:cubicBezTo>
                <a:cubicBezTo>
                  <a:pt x="6612" y="17869"/>
                  <a:pt x="6612" y="17869"/>
                  <a:pt x="6612" y="17869"/>
                </a:cubicBezTo>
                <a:cubicBezTo>
                  <a:pt x="6619" y="17940"/>
                  <a:pt x="6639" y="17869"/>
                  <a:pt x="6659" y="17893"/>
                </a:cubicBezTo>
                <a:cubicBezTo>
                  <a:pt x="6665" y="17952"/>
                  <a:pt x="6665" y="17952"/>
                  <a:pt x="6665" y="17952"/>
                </a:cubicBezTo>
                <a:cubicBezTo>
                  <a:pt x="6685" y="17917"/>
                  <a:pt x="6685" y="17917"/>
                  <a:pt x="6685" y="17917"/>
                </a:cubicBezTo>
                <a:cubicBezTo>
                  <a:pt x="6715" y="17928"/>
                  <a:pt x="6715" y="17928"/>
                  <a:pt x="6715" y="17928"/>
                </a:cubicBezTo>
                <a:cubicBezTo>
                  <a:pt x="6755" y="17845"/>
                  <a:pt x="6755" y="17845"/>
                  <a:pt x="6755" y="17845"/>
                </a:cubicBezTo>
                <a:cubicBezTo>
                  <a:pt x="6828" y="17833"/>
                  <a:pt x="6828" y="17833"/>
                  <a:pt x="6828" y="17833"/>
                </a:cubicBezTo>
                <a:cubicBezTo>
                  <a:pt x="6795" y="17785"/>
                  <a:pt x="6795" y="17785"/>
                  <a:pt x="6795" y="17785"/>
                </a:cubicBezTo>
                <a:cubicBezTo>
                  <a:pt x="6814" y="17702"/>
                  <a:pt x="6838" y="17750"/>
                  <a:pt x="6851" y="17750"/>
                </a:cubicBezTo>
                <a:cubicBezTo>
                  <a:pt x="6871" y="17845"/>
                  <a:pt x="6871" y="17845"/>
                  <a:pt x="6871" y="17845"/>
                </a:cubicBezTo>
                <a:cubicBezTo>
                  <a:pt x="6910" y="17845"/>
                  <a:pt x="6910" y="17845"/>
                  <a:pt x="6910" y="17845"/>
                </a:cubicBezTo>
                <a:cubicBezTo>
                  <a:pt x="6980" y="17869"/>
                  <a:pt x="6980" y="17869"/>
                  <a:pt x="6980" y="17869"/>
                </a:cubicBezTo>
                <a:cubicBezTo>
                  <a:pt x="6960" y="17845"/>
                  <a:pt x="6960" y="17845"/>
                  <a:pt x="6960" y="17845"/>
                </a:cubicBezTo>
                <a:cubicBezTo>
                  <a:pt x="6987" y="17762"/>
                  <a:pt x="6987" y="17762"/>
                  <a:pt x="6987" y="17762"/>
                </a:cubicBezTo>
                <a:cubicBezTo>
                  <a:pt x="7043" y="17785"/>
                  <a:pt x="7043" y="17785"/>
                  <a:pt x="7043" y="17785"/>
                </a:cubicBezTo>
                <a:cubicBezTo>
                  <a:pt x="7046" y="17762"/>
                  <a:pt x="7046" y="17762"/>
                  <a:pt x="7046" y="17762"/>
                </a:cubicBezTo>
                <a:cubicBezTo>
                  <a:pt x="6944" y="17666"/>
                  <a:pt x="6983" y="17762"/>
                  <a:pt x="6891" y="17738"/>
                </a:cubicBezTo>
                <a:cubicBezTo>
                  <a:pt x="6871" y="17785"/>
                  <a:pt x="6871" y="17785"/>
                  <a:pt x="6871" y="17785"/>
                </a:cubicBezTo>
                <a:cubicBezTo>
                  <a:pt x="6881" y="17678"/>
                  <a:pt x="6864" y="17774"/>
                  <a:pt x="6857" y="17750"/>
                </a:cubicBezTo>
                <a:cubicBezTo>
                  <a:pt x="6871" y="17702"/>
                  <a:pt x="6871" y="17702"/>
                  <a:pt x="6871" y="17702"/>
                </a:cubicBezTo>
                <a:cubicBezTo>
                  <a:pt x="7103" y="17630"/>
                  <a:pt x="7103" y="17630"/>
                  <a:pt x="7103" y="17630"/>
                </a:cubicBezTo>
                <a:cubicBezTo>
                  <a:pt x="7123" y="17654"/>
                  <a:pt x="7123" y="17654"/>
                  <a:pt x="7123" y="17654"/>
                </a:cubicBezTo>
                <a:cubicBezTo>
                  <a:pt x="7192" y="17607"/>
                  <a:pt x="7192" y="17607"/>
                  <a:pt x="7192" y="17607"/>
                </a:cubicBezTo>
                <a:cubicBezTo>
                  <a:pt x="7202" y="17630"/>
                  <a:pt x="7202" y="17630"/>
                  <a:pt x="7202" y="17630"/>
                </a:cubicBezTo>
                <a:cubicBezTo>
                  <a:pt x="7354" y="17583"/>
                  <a:pt x="7354" y="17583"/>
                  <a:pt x="7354" y="17583"/>
                </a:cubicBezTo>
                <a:cubicBezTo>
                  <a:pt x="7388" y="17559"/>
                  <a:pt x="7388" y="17559"/>
                  <a:pt x="7388" y="17559"/>
                </a:cubicBezTo>
                <a:cubicBezTo>
                  <a:pt x="7401" y="17571"/>
                  <a:pt x="7401" y="17571"/>
                  <a:pt x="7401" y="17571"/>
                </a:cubicBezTo>
                <a:cubicBezTo>
                  <a:pt x="7490" y="17547"/>
                  <a:pt x="7540" y="17535"/>
                  <a:pt x="7566" y="17523"/>
                </a:cubicBezTo>
                <a:cubicBezTo>
                  <a:pt x="7573" y="17523"/>
                  <a:pt x="7573" y="17523"/>
                  <a:pt x="7573" y="17523"/>
                </a:cubicBezTo>
                <a:cubicBezTo>
                  <a:pt x="7533" y="17523"/>
                  <a:pt x="7533" y="17523"/>
                  <a:pt x="7533" y="17523"/>
                </a:cubicBezTo>
                <a:cubicBezTo>
                  <a:pt x="7543" y="17487"/>
                  <a:pt x="7543" y="17487"/>
                  <a:pt x="7543" y="17487"/>
                </a:cubicBezTo>
                <a:cubicBezTo>
                  <a:pt x="7663" y="17440"/>
                  <a:pt x="7663" y="17440"/>
                  <a:pt x="7663" y="17440"/>
                </a:cubicBezTo>
                <a:cubicBezTo>
                  <a:pt x="7739" y="17487"/>
                  <a:pt x="7739" y="17487"/>
                  <a:pt x="7739" y="17487"/>
                </a:cubicBezTo>
                <a:cubicBezTo>
                  <a:pt x="7729" y="17511"/>
                  <a:pt x="7729" y="17511"/>
                  <a:pt x="7729" y="17511"/>
                </a:cubicBezTo>
                <a:cubicBezTo>
                  <a:pt x="7749" y="17511"/>
                  <a:pt x="7749" y="17511"/>
                  <a:pt x="7749" y="17511"/>
                </a:cubicBezTo>
                <a:cubicBezTo>
                  <a:pt x="7812" y="17487"/>
                  <a:pt x="7812" y="17487"/>
                  <a:pt x="7812" y="17487"/>
                </a:cubicBezTo>
                <a:cubicBezTo>
                  <a:pt x="7928" y="17487"/>
                  <a:pt x="7928" y="17487"/>
                  <a:pt x="7928" y="17487"/>
                </a:cubicBezTo>
                <a:cubicBezTo>
                  <a:pt x="7851" y="17559"/>
                  <a:pt x="7851" y="17559"/>
                  <a:pt x="7851" y="17559"/>
                </a:cubicBezTo>
                <a:cubicBezTo>
                  <a:pt x="7865" y="17607"/>
                  <a:pt x="7865" y="17607"/>
                  <a:pt x="7865" y="17607"/>
                </a:cubicBezTo>
                <a:cubicBezTo>
                  <a:pt x="7838" y="17630"/>
                  <a:pt x="7838" y="17630"/>
                  <a:pt x="7838" y="17630"/>
                </a:cubicBezTo>
                <a:cubicBezTo>
                  <a:pt x="7805" y="17559"/>
                  <a:pt x="7805" y="17559"/>
                  <a:pt x="7805" y="17559"/>
                </a:cubicBezTo>
                <a:cubicBezTo>
                  <a:pt x="7762" y="17583"/>
                  <a:pt x="7762" y="17583"/>
                  <a:pt x="7762" y="17583"/>
                </a:cubicBezTo>
                <a:cubicBezTo>
                  <a:pt x="7729" y="17547"/>
                  <a:pt x="7729" y="17547"/>
                  <a:pt x="7729" y="17547"/>
                </a:cubicBezTo>
                <a:cubicBezTo>
                  <a:pt x="7722" y="17559"/>
                  <a:pt x="7722" y="17559"/>
                  <a:pt x="7722" y="17559"/>
                </a:cubicBezTo>
                <a:cubicBezTo>
                  <a:pt x="7696" y="17630"/>
                  <a:pt x="7696" y="17630"/>
                  <a:pt x="7696" y="17630"/>
                </a:cubicBezTo>
                <a:cubicBezTo>
                  <a:pt x="7676" y="17595"/>
                  <a:pt x="7639" y="17607"/>
                  <a:pt x="7606" y="17619"/>
                </a:cubicBezTo>
                <a:cubicBezTo>
                  <a:pt x="7566" y="17595"/>
                  <a:pt x="7566" y="17595"/>
                  <a:pt x="7566" y="17595"/>
                </a:cubicBezTo>
                <a:cubicBezTo>
                  <a:pt x="7513" y="17619"/>
                  <a:pt x="7474" y="17666"/>
                  <a:pt x="7431" y="17666"/>
                </a:cubicBezTo>
                <a:cubicBezTo>
                  <a:pt x="7464" y="17714"/>
                  <a:pt x="7464" y="17714"/>
                  <a:pt x="7464" y="17714"/>
                </a:cubicBezTo>
                <a:cubicBezTo>
                  <a:pt x="7464" y="17690"/>
                  <a:pt x="7464" y="17690"/>
                  <a:pt x="7464" y="17690"/>
                </a:cubicBezTo>
                <a:cubicBezTo>
                  <a:pt x="7563" y="17666"/>
                  <a:pt x="7510" y="17690"/>
                  <a:pt x="7500" y="17690"/>
                </a:cubicBezTo>
                <a:cubicBezTo>
                  <a:pt x="7533" y="17762"/>
                  <a:pt x="7533" y="17762"/>
                  <a:pt x="7533" y="17762"/>
                </a:cubicBezTo>
                <a:cubicBezTo>
                  <a:pt x="7527" y="17762"/>
                  <a:pt x="7523" y="17774"/>
                  <a:pt x="7517" y="17774"/>
                </a:cubicBezTo>
                <a:cubicBezTo>
                  <a:pt x="7527" y="17774"/>
                  <a:pt x="7533" y="17774"/>
                  <a:pt x="7540" y="17774"/>
                </a:cubicBezTo>
                <a:cubicBezTo>
                  <a:pt x="7580" y="17726"/>
                  <a:pt x="7580" y="17726"/>
                  <a:pt x="7580" y="17726"/>
                </a:cubicBezTo>
                <a:cubicBezTo>
                  <a:pt x="7566" y="17690"/>
                  <a:pt x="7543" y="17714"/>
                  <a:pt x="7523" y="17702"/>
                </a:cubicBezTo>
                <a:cubicBezTo>
                  <a:pt x="7586" y="17630"/>
                  <a:pt x="7586" y="17630"/>
                  <a:pt x="7586" y="17630"/>
                </a:cubicBezTo>
                <a:cubicBezTo>
                  <a:pt x="7639" y="17678"/>
                  <a:pt x="7639" y="17678"/>
                  <a:pt x="7639" y="17678"/>
                </a:cubicBezTo>
                <a:cubicBezTo>
                  <a:pt x="7600" y="17714"/>
                  <a:pt x="7600" y="17714"/>
                  <a:pt x="7600" y="17714"/>
                </a:cubicBezTo>
                <a:cubicBezTo>
                  <a:pt x="7722" y="17738"/>
                  <a:pt x="7722" y="17738"/>
                  <a:pt x="7722" y="17738"/>
                </a:cubicBezTo>
                <a:cubicBezTo>
                  <a:pt x="7709" y="17762"/>
                  <a:pt x="7709" y="17762"/>
                  <a:pt x="7709" y="17762"/>
                </a:cubicBezTo>
                <a:cubicBezTo>
                  <a:pt x="7626" y="17785"/>
                  <a:pt x="7626" y="17785"/>
                  <a:pt x="7626" y="17785"/>
                </a:cubicBezTo>
                <a:cubicBezTo>
                  <a:pt x="7510" y="17833"/>
                  <a:pt x="7510" y="17833"/>
                  <a:pt x="7510" y="17833"/>
                </a:cubicBezTo>
                <a:cubicBezTo>
                  <a:pt x="7464" y="17881"/>
                  <a:pt x="7464" y="17881"/>
                  <a:pt x="7464" y="17881"/>
                </a:cubicBezTo>
                <a:cubicBezTo>
                  <a:pt x="7454" y="17917"/>
                  <a:pt x="7444" y="17940"/>
                  <a:pt x="7441" y="17952"/>
                </a:cubicBezTo>
                <a:cubicBezTo>
                  <a:pt x="7431" y="17928"/>
                  <a:pt x="7431" y="17928"/>
                  <a:pt x="7431" y="17928"/>
                </a:cubicBezTo>
                <a:cubicBezTo>
                  <a:pt x="7421" y="17928"/>
                  <a:pt x="7434" y="17917"/>
                  <a:pt x="7437" y="17917"/>
                </a:cubicBezTo>
                <a:cubicBezTo>
                  <a:pt x="7417" y="17917"/>
                  <a:pt x="7417" y="17917"/>
                  <a:pt x="7417" y="17917"/>
                </a:cubicBezTo>
                <a:cubicBezTo>
                  <a:pt x="7417" y="17940"/>
                  <a:pt x="7417" y="17940"/>
                  <a:pt x="7417" y="17940"/>
                </a:cubicBezTo>
                <a:cubicBezTo>
                  <a:pt x="7335" y="17964"/>
                  <a:pt x="7335" y="17964"/>
                  <a:pt x="7335" y="17964"/>
                </a:cubicBezTo>
                <a:cubicBezTo>
                  <a:pt x="7232" y="18036"/>
                  <a:pt x="7232" y="18036"/>
                  <a:pt x="7232" y="18036"/>
                </a:cubicBezTo>
                <a:cubicBezTo>
                  <a:pt x="7179" y="18048"/>
                  <a:pt x="7132" y="18072"/>
                  <a:pt x="7089" y="18083"/>
                </a:cubicBezTo>
                <a:cubicBezTo>
                  <a:pt x="7096" y="18083"/>
                  <a:pt x="7103" y="18083"/>
                  <a:pt x="7109" y="18095"/>
                </a:cubicBezTo>
                <a:cubicBezTo>
                  <a:pt x="7063" y="18131"/>
                  <a:pt x="7063" y="18131"/>
                  <a:pt x="7063" y="18131"/>
                </a:cubicBezTo>
                <a:cubicBezTo>
                  <a:pt x="7020" y="18131"/>
                  <a:pt x="7020" y="18131"/>
                  <a:pt x="7020" y="18131"/>
                </a:cubicBezTo>
                <a:cubicBezTo>
                  <a:pt x="6811" y="18179"/>
                  <a:pt x="6811" y="18179"/>
                  <a:pt x="6811" y="18179"/>
                </a:cubicBezTo>
                <a:cubicBezTo>
                  <a:pt x="6735" y="18215"/>
                  <a:pt x="6728" y="18215"/>
                  <a:pt x="6751" y="18203"/>
                </a:cubicBezTo>
                <a:cubicBezTo>
                  <a:pt x="6725" y="18203"/>
                  <a:pt x="6725" y="18203"/>
                  <a:pt x="6725" y="18203"/>
                </a:cubicBezTo>
                <a:cubicBezTo>
                  <a:pt x="6682" y="18238"/>
                  <a:pt x="6682" y="18238"/>
                  <a:pt x="6682" y="18238"/>
                </a:cubicBezTo>
                <a:cubicBezTo>
                  <a:pt x="6622" y="18215"/>
                  <a:pt x="6622" y="18215"/>
                  <a:pt x="6622" y="18215"/>
                </a:cubicBezTo>
                <a:cubicBezTo>
                  <a:pt x="6563" y="18274"/>
                  <a:pt x="6563" y="18274"/>
                  <a:pt x="6563" y="18274"/>
                </a:cubicBezTo>
                <a:cubicBezTo>
                  <a:pt x="6513" y="18250"/>
                  <a:pt x="6510" y="18238"/>
                  <a:pt x="6516" y="18226"/>
                </a:cubicBezTo>
                <a:cubicBezTo>
                  <a:pt x="6477" y="18238"/>
                  <a:pt x="6477" y="18238"/>
                  <a:pt x="6477" y="18238"/>
                </a:cubicBezTo>
                <a:cubicBezTo>
                  <a:pt x="6467" y="18274"/>
                  <a:pt x="6467" y="18274"/>
                  <a:pt x="6467" y="18274"/>
                </a:cubicBezTo>
                <a:cubicBezTo>
                  <a:pt x="6387" y="18262"/>
                  <a:pt x="6387" y="18262"/>
                  <a:pt x="6387" y="18262"/>
                </a:cubicBezTo>
                <a:cubicBezTo>
                  <a:pt x="6374" y="18322"/>
                  <a:pt x="6374" y="18322"/>
                  <a:pt x="6374" y="18322"/>
                </a:cubicBezTo>
                <a:cubicBezTo>
                  <a:pt x="6407" y="18358"/>
                  <a:pt x="6407" y="18358"/>
                  <a:pt x="6407" y="18358"/>
                </a:cubicBezTo>
                <a:cubicBezTo>
                  <a:pt x="6460" y="18322"/>
                  <a:pt x="6460" y="18322"/>
                  <a:pt x="6460" y="18322"/>
                </a:cubicBezTo>
                <a:cubicBezTo>
                  <a:pt x="6477" y="18346"/>
                  <a:pt x="6477" y="18346"/>
                  <a:pt x="6477" y="18346"/>
                </a:cubicBezTo>
                <a:cubicBezTo>
                  <a:pt x="6543" y="18298"/>
                  <a:pt x="6543" y="18298"/>
                  <a:pt x="6543" y="18298"/>
                </a:cubicBezTo>
                <a:cubicBezTo>
                  <a:pt x="6569" y="18346"/>
                  <a:pt x="6569" y="18346"/>
                  <a:pt x="6569" y="18346"/>
                </a:cubicBezTo>
                <a:cubicBezTo>
                  <a:pt x="6612" y="18346"/>
                  <a:pt x="6612" y="18346"/>
                  <a:pt x="6612" y="18346"/>
                </a:cubicBezTo>
                <a:cubicBezTo>
                  <a:pt x="6602" y="18346"/>
                  <a:pt x="6602" y="18346"/>
                  <a:pt x="6602" y="18346"/>
                </a:cubicBezTo>
                <a:cubicBezTo>
                  <a:pt x="6652" y="18346"/>
                  <a:pt x="6652" y="18346"/>
                  <a:pt x="6652" y="18346"/>
                </a:cubicBezTo>
                <a:cubicBezTo>
                  <a:pt x="6665" y="18381"/>
                  <a:pt x="6665" y="18381"/>
                  <a:pt x="6665" y="18381"/>
                </a:cubicBezTo>
                <a:cubicBezTo>
                  <a:pt x="6503" y="18417"/>
                  <a:pt x="6503" y="18417"/>
                  <a:pt x="6503" y="18417"/>
                </a:cubicBezTo>
                <a:cubicBezTo>
                  <a:pt x="6496" y="18477"/>
                  <a:pt x="6496" y="18477"/>
                  <a:pt x="6496" y="18477"/>
                </a:cubicBezTo>
                <a:cubicBezTo>
                  <a:pt x="6457" y="18477"/>
                  <a:pt x="6457" y="18477"/>
                  <a:pt x="6457" y="18477"/>
                </a:cubicBezTo>
                <a:cubicBezTo>
                  <a:pt x="6457" y="18429"/>
                  <a:pt x="6457" y="18429"/>
                  <a:pt x="6457" y="18429"/>
                </a:cubicBezTo>
                <a:cubicBezTo>
                  <a:pt x="6407" y="18417"/>
                  <a:pt x="6407" y="18417"/>
                  <a:pt x="6407" y="18417"/>
                </a:cubicBezTo>
                <a:cubicBezTo>
                  <a:pt x="6420" y="18477"/>
                  <a:pt x="6420" y="18477"/>
                  <a:pt x="6420" y="18477"/>
                </a:cubicBezTo>
                <a:cubicBezTo>
                  <a:pt x="6361" y="18477"/>
                  <a:pt x="6361" y="18477"/>
                  <a:pt x="6361" y="18477"/>
                </a:cubicBezTo>
                <a:cubicBezTo>
                  <a:pt x="6354" y="18525"/>
                  <a:pt x="6354" y="18525"/>
                  <a:pt x="6354" y="18525"/>
                </a:cubicBezTo>
                <a:cubicBezTo>
                  <a:pt x="6258" y="18548"/>
                  <a:pt x="6258" y="18548"/>
                  <a:pt x="6258" y="18548"/>
                </a:cubicBezTo>
                <a:cubicBezTo>
                  <a:pt x="6225" y="18525"/>
                  <a:pt x="6225" y="18525"/>
                  <a:pt x="6225" y="18525"/>
                </a:cubicBezTo>
                <a:cubicBezTo>
                  <a:pt x="6291" y="18489"/>
                  <a:pt x="6291" y="18489"/>
                  <a:pt x="6291" y="18489"/>
                </a:cubicBezTo>
                <a:cubicBezTo>
                  <a:pt x="6284" y="18477"/>
                  <a:pt x="6284" y="18477"/>
                  <a:pt x="6284" y="18477"/>
                </a:cubicBezTo>
                <a:cubicBezTo>
                  <a:pt x="6337" y="18453"/>
                  <a:pt x="6370" y="18429"/>
                  <a:pt x="6387" y="18417"/>
                </a:cubicBezTo>
                <a:cubicBezTo>
                  <a:pt x="6390" y="18405"/>
                  <a:pt x="6390" y="18405"/>
                  <a:pt x="6390" y="18393"/>
                </a:cubicBezTo>
                <a:cubicBezTo>
                  <a:pt x="6394" y="18393"/>
                  <a:pt x="6394" y="18393"/>
                  <a:pt x="6394" y="18393"/>
                </a:cubicBezTo>
                <a:cubicBezTo>
                  <a:pt x="6394" y="18393"/>
                  <a:pt x="6394" y="18393"/>
                  <a:pt x="6394" y="18393"/>
                </a:cubicBezTo>
                <a:cubicBezTo>
                  <a:pt x="6410" y="18334"/>
                  <a:pt x="6394" y="18358"/>
                  <a:pt x="6387" y="18381"/>
                </a:cubicBezTo>
                <a:cubicBezTo>
                  <a:pt x="6367" y="18310"/>
                  <a:pt x="6351" y="18370"/>
                  <a:pt x="6344" y="18381"/>
                </a:cubicBezTo>
                <a:cubicBezTo>
                  <a:pt x="6354" y="18405"/>
                  <a:pt x="6354" y="18405"/>
                  <a:pt x="6354" y="18405"/>
                </a:cubicBezTo>
                <a:cubicBezTo>
                  <a:pt x="6284" y="18429"/>
                  <a:pt x="6284" y="18429"/>
                  <a:pt x="6284" y="18429"/>
                </a:cubicBezTo>
                <a:cubicBezTo>
                  <a:pt x="6251" y="18417"/>
                  <a:pt x="6251" y="18417"/>
                  <a:pt x="6251" y="18417"/>
                </a:cubicBezTo>
                <a:cubicBezTo>
                  <a:pt x="6228" y="18453"/>
                  <a:pt x="6228" y="18453"/>
                  <a:pt x="6228" y="18453"/>
                </a:cubicBezTo>
                <a:cubicBezTo>
                  <a:pt x="6162" y="18441"/>
                  <a:pt x="6162" y="18441"/>
                  <a:pt x="6162" y="18441"/>
                </a:cubicBezTo>
                <a:cubicBezTo>
                  <a:pt x="6149" y="18525"/>
                  <a:pt x="6149" y="18525"/>
                  <a:pt x="6149" y="18525"/>
                </a:cubicBezTo>
                <a:cubicBezTo>
                  <a:pt x="6168" y="18560"/>
                  <a:pt x="6168" y="18560"/>
                  <a:pt x="6168" y="18560"/>
                </a:cubicBezTo>
                <a:cubicBezTo>
                  <a:pt x="6125" y="18584"/>
                  <a:pt x="6125" y="18584"/>
                  <a:pt x="6125" y="18584"/>
                </a:cubicBezTo>
                <a:cubicBezTo>
                  <a:pt x="6182" y="18584"/>
                  <a:pt x="6182" y="18584"/>
                  <a:pt x="6182" y="18584"/>
                </a:cubicBezTo>
                <a:cubicBezTo>
                  <a:pt x="6195" y="18644"/>
                  <a:pt x="6195" y="18644"/>
                  <a:pt x="6195" y="18644"/>
                </a:cubicBezTo>
                <a:cubicBezTo>
                  <a:pt x="6225" y="18632"/>
                  <a:pt x="6225" y="18632"/>
                  <a:pt x="6225" y="18632"/>
                </a:cubicBezTo>
                <a:cubicBezTo>
                  <a:pt x="6248" y="18679"/>
                  <a:pt x="6274" y="18572"/>
                  <a:pt x="6291" y="18560"/>
                </a:cubicBezTo>
                <a:cubicBezTo>
                  <a:pt x="6298" y="18548"/>
                  <a:pt x="6298" y="18548"/>
                  <a:pt x="6298" y="18548"/>
                </a:cubicBezTo>
                <a:cubicBezTo>
                  <a:pt x="6311" y="18560"/>
                  <a:pt x="6311" y="18560"/>
                  <a:pt x="6311" y="18560"/>
                </a:cubicBezTo>
                <a:cubicBezTo>
                  <a:pt x="6324" y="18572"/>
                  <a:pt x="6337" y="18596"/>
                  <a:pt x="6347" y="18596"/>
                </a:cubicBezTo>
                <a:cubicBezTo>
                  <a:pt x="6337" y="18608"/>
                  <a:pt x="6331" y="18620"/>
                  <a:pt x="6324" y="18632"/>
                </a:cubicBezTo>
                <a:cubicBezTo>
                  <a:pt x="6238" y="18668"/>
                  <a:pt x="6238" y="18668"/>
                  <a:pt x="6238" y="18668"/>
                </a:cubicBezTo>
                <a:cubicBezTo>
                  <a:pt x="6251" y="18668"/>
                  <a:pt x="6258" y="18679"/>
                  <a:pt x="6261" y="18679"/>
                </a:cubicBezTo>
                <a:cubicBezTo>
                  <a:pt x="6354" y="18727"/>
                  <a:pt x="6354" y="18727"/>
                  <a:pt x="6354" y="18727"/>
                </a:cubicBezTo>
                <a:cubicBezTo>
                  <a:pt x="6361" y="18703"/>
                  <a:pt x="6361" y="18703"/>
                  <a:pt x="6361" y="18703"/>
                </a:cubicBezTo>
                <a:cubicBezTo>
                  <a:pt x="6407" y="18679"/>
                  <a:pt x="6407" y="18679"/>
                  <a:pt x="6407" y="18679"/>
                </a:cubicBezTo>
                <a:cubicBezTo>
                  <a:pt x="6420" y="18703"/>
                  <a:pt x="6420" y="18703"/>
                  <a:pt x="6420" y="18703"/>
                </a:cubicBezTo>
                <a:cubicBezTo>
                  <a:pt x="6414" y="18715"/>
                  <a:pt x="6414" y="18715"/>
                  <a:pt x="6414" y="18715"/>
                </a:cubicBezTo>
                <a:cubicBezTo>
                  <a:pt x="6467" y="18727"/>
                  <a:pt x="6467" y="18727"/>
                  <a:pt x="6467" y="18727"/>
                </a:cubicBezTo>
                <a:cubicBezTo>
                  <a:pt x="6467" y="18763"/>
                  <a:pt x="6467" y="18763"/>
                  <a:pt x="6467" y="18763"/>
                </a:cubicBezTo>
                <a:cubicBezTo>
                  <a:pt x="6457" y="18799"/>
                  <a:pt x="6457" y="18799"/>
                  <a:pt x="6457" y="18799"/>
                </a:cubicBezTo>
                <a:cubicBezTo>
                  <a:pt x="6467" y="18799"/>
                  <a:pt x="6467" y="18799"/>
                  <a:pt x="6467" y="18799"/>
                </a:cubicBezTo>
                <a:cubicBezTo>
                  <a:pt x="6483" y="18739"/>
                  <a:pt x="6490" y="18703"/>
                  <a:pt x="6496" y="18679"/>
                </a:cubicBezTo>
                <a:cubicBezTo>
                  <a:pt x="6549" y="18679"/>
                  <a:pt x="6549" y="18679"/>
                  <a:pt x="6549" y="18679"/>
                </a:cubicBezTo>
                <a:cubicBezTo>
                  <a:pt x="6523" y="18656"/>
                  <a:pt x="6523" y="18656"/>
                  <a:pt x="6523" y="18656"/>
                </a:cubicBezTo>
                <a:cubicBezTo>
                  <a:pt x="6556" y="18596"/>
                  <a:pt x="6556" y="18596"/>
                  <a:pt x="6556" y="18596"/>
                </a:cubicBezTo>
                <a:cubicBezTo>
                  <a:pt x="6579" y="18620"/>
                  <a:pt x="6579" y="18620"/>
                  <a:pt x="6579" y="18620"/>
                </a:cubicBezTo>
                <a:cubicBezTo>
                  <a:pt x="6586" y="18620"/>
                  <a:pt x="6586" y="18620"/>
                  <a:pt x="6586" y="18620"/>
                </a:cubicBezTo>
                <a:cubicBezTo>
                  <a:pt x="6579" y="18644"/>
                  <a:pt x="6606" y="18668"/>
                  <a:pt x="6589" y="18679"/>
                </a:cubicBezTo>
                <a:cubicBezTo>
                  <a:pt x="6659" y="18679"/>
                  <a:pt x="6659" y="18679"/>
                  <a:pt x="6659" y="18679"/>
                </a:cubicBezTo>
                <a:cubicBezTo>
                  <a:pt x="6705" y="18584"/>
                  <a:pt x="6705" y="18584"/>
                  <a:pt x="6705" y="18584"/>
                </a:cubicBezTo>
                <a:cubicBezTo>
                  <a:pt x="6818" y="18584"/>
                  <a:pt x="6818" y="18584"/>
                  <a:pt x="6818" y="18584"/>
                </a:cubicBezTo>
                <a:cubicBezTo>
                  <a:pt x="6897" y="18513"/>
                  <a:pt x="6897" y="18513"/>
                  <a:pt x="6897" y="18513"/>
                </a:cubicBezTo>
                <a:cubicBezTo>
                  <a:pt x="6861" y="18525"/>
                  <a:pt x="6861" y="18525"/>
                  <a:pt x="6861" y="18525"/>
                </a:cubicBezTo>
                <a:cubicBezTo>
                  <a:pt x="6821" y="18429"/>
                  <a:pt x="6768" y="18572"/>
                  <a:pt x="6715" y="18525"/>
                </a:cubicBezTo>
                <a:cubicBezTo>
                  <a:pt x="6884" y="18441"/>
                  <a:pt x="6884" y="18441"/>
                  <a:pt x="6884" y="18441"/>
                </a:cubicBezTo>
                <a:cubicBezTo>
                  <a:pt x="6904" y="18477"/>
                  <a:pt x="6904" y="18477"/>
                  <a:pt x="6904" y="18477"/>
                </a:cubicBezTo>
                <a:cubicBezTo>
                  <a:pt x="6963" y="18441"/>
                  <a:pt x="6963" y="18441"/>
                  <a:pt x="6963" y="18441"/>
                </a:cubicBezTo>
                <a:cubicBezTo>
                  <a:pt x="6967" y="18453"/>
                  <a:pt x="6967" y="18465"/>
                  <a:pt x="6967" y="18465"/>
                </a:cubicBezTo>
                <a:cubicBezTo>
                  <a:pt x="6987" y="18477"/>
                  <a:pt x="6987" y="18477"/>
                  <a:pt x="6987" y="18477"/>
                </a:cubicBezTo>
                <a:cubicBezTo>
                  <a:pt x="6987" y="18453"/>
                  <a:pt x="6987" y="18453"/>
                  <a:pt x="6987" y="18453"/>
                </a:cubicBezTo>
                <a:cubicBezTo>
                  <a:pt x="7079" y="18489"/>
                  <a:pt x="7033" y="18453"/>
                  <a:pt x="7023" y="18453"/>
                </a:cubicBezTo>
                <a:cubicBezTo>
                  <a:pt x="7043" y="18417"/>
                  <a:pt x="7043" y="18417"/>
                  <a:pt x="7043" y="18417"/>
                </a:cubicBezTo>
                <a:cubicBezTo>
                  <a:pt x="7046" y="18453"/>
                  <a:pt x="7046" y="18453"/>
                  <a:pt x="7046" y="18453"/>
                </a:cubicBezTo>
                <a:cubicBezTo>
                  <a:pt x="7066" y="18405"/>
                  <a:pt x="7066" y="18405"/>
                  <a:pt x="7066" y="18405"/>
                </a:cubicBezTo>
                <a:cubicBezTo>
                  <a:pt x="7199" y="18393"/>
                  <a:pt x="7199" y="18393"/>
                  <a:pt x="7199" y="18393"/>
                </a:cubicBezTo>
                <a:cubicBezTo>
                  <a:pt x="7437" y="18358"/>
                  <a:pt x="7437" y="18358"/>
                  <a:pt x="7437" y="18358"/>
                </a:cubicBezTo>
                <a:cubicBezTo>
                  <a:pt x="7490" y="18322"/>
                  <a:pt x="7490" y="18322"/>
                  <a:pt x="7490" y="18322"/>
                </a:cubicBezTo>
                <a:cubicBezTo>
                  <a:pt x="7523" y="18322"/>
                  <a:pt x="7523" y="18322"/>
                  <a:pt x="7523" y="18322"/>
                </a:cubicBezTo>
                <a:cubicBezTo>
                  <a:pt x="7553" y="18298"/>
                  <a:pt x="7553" y="18298"/>
                  <a:pt x="7553" y="18298"/>
                </a:cubicBezTo>
                <a:cubicBezTo>
                  <a:pt x="7676" y="18274"/>
                  <a:pt x="7676" y="18274"/>
                  <a:pt x="7676" y="18274"/>
                </a:cubicBezTo>
                <a:cubicBezTo>
                  <a:pt x="7739" y="18262"/>
                  <a:pt x="7739" y="18262"/>
                  <a:pt x="7739" y="18262"/>
                </a:cubicBezTo>
                <a:cubicBezTo>
                  <a:pt x="7838" y="18250"/>
                  <a:pt x="7838" y="18250"/>
                  <a:pt x="7838" y="18250"/>
                </a:cubicBezTo>
                <a:cubicBezTo>
                  <a:pt x="7977" y="18203"/>
                  <a:pt x="7977" y="18203"/>
                  <a:pt x="7977" y="18203"/>
                </a:cubicBezTo>
                <a:cubicBezTo>
                  <a:pt x="8017" y="18226"/>
                  <a:pt x="8017" y="18226"/>
                  <a:pt x="8017" y="18226"/>
                </a:cubicBezTo>
                <a:cubicBezTo>
                  <a:pt x="8083" y="18191"/>
                  <a:pt x="8083" y="18191"/>
                  <a:pt x="8083" y="18191"/>
                </a:cubicBezTo>
                <a:cubicBezTo>
                  <a:pt x="8146" y="18191"/>
                  <a:pt x="8146" y="18191"/>
                  <a:pt x="8146" y="18191"/>
                </a:cubicBezTo>
                <a:cubicBezTo>
                  <a:pt x="8186" y="18167"/>
                  <a:pt x="8186" y="18167"/>
                  <a:pt x="8186" y="18167"/>
                </a:cubicBezTo>
                <a:cubicBezTo>
                  <a:pt x="8289" y="18143"/>
                  <a:pt x="8289" y="18143"/>
                  <a:pt x="8289" y="18143"/>
                </a:cubicBezTo>
                <a:cubicBezTo>
                  <a:pt x="8358" y="18155"/>
                  <a:pt x="8358" y="18155"/>
                  <a:pt x="8358" y="18155"/>
                </a:cubicBezTo>
                <a:cubicBezTo>
                  <a:pt x="8318" y="18191"/>
                  <a:pt x="8318" y="18191"/>
                  <a:pt x="8318" y="18191"/>
                </a:cubicBezTo>
                <a:cubicBezTo>
                  <a:pt x="8342" y="18238"/>
                  <a:pt x="8355" y="18203"/>
                  <a:pt x="8358" y="18191"/>
                </a:cubicBezTo>
                <a:cubicBezTo>
                  <a:pt x="8362" y="18143"/>
                  <a:pt x="8362" y="18143"/>
                  <a:pt x="8362" y="18143"/>
                </a:cubicBezTo>
                <a:cubicBezTo>
                  <a:pt x="8461" y="18119"/>
                  <a:pt x="8461" y="18119"/>
                  <a:pt x="8461" y="18119"/>
                </a:cubicBezTo>
                <a:cubicBezTo>
                  <a:pt x="8842" y="18048"/>
                  <a:pt x="8842" y="18048"/>
                  <a:pt x="8842" y="18048"/>
                </a:cubicBezTo>
                <a:cubicBezTo>
                  <a:pt x="8855" y="18012"/>
                  <a:pt x="8855" y="18012"/>
                  <a:pt x="8855" y="18012"/>
                </a:cubicBezTo>
                <a:cubicBezTo>
                  <a:pt x="8888" y="18012"/>
                  <a:pt x="8888" y="18012"/>
                  <a:pt x="8888" y="18012"/>
                </a:cubicBezTo>
                <a:cubicBezTo>
                  <a:pt x="9034" y="17976"/>
                  <a:pt x="9034" y="17976"/>
                  <a:pt x="9034" y="17976"/>
                </a:cubicBezTo>
                <a:cubicBezTo>
                  <a:pt x="9087" y="17988"/>
                  <a:pt x="9087" y="17988"/>
                  <a:pt x="9087" y="17988"/>
                </a:cubicBezTo>
                <a:cubicBezTo>
                  <a:pt x="9107" y="17964"/>
                  <a:pt x="9107" y="17964"/>
                  <a:pt x="9107" y="17964"/>
                </a:cubicBezTo>
                <a:cubicBezTo>
                  <a:pt x="9223" y="17964"/>
                  <a:pt x="9223" y="17964"/>
                  <a:pt x="9223" y="17964"/>
                </a:cubicBezTo>
                <a:cubicBezTo>
                  <a:pt x="9312" y="17917"/>
                  <a:pt x="9312" y="17917"/>
                  <a:pt x="9312" y="17917"/>
                </a:cubicBezTo>
                <a:cubicBezTo>
                  <a:pt x="9332" y="17928"/>
                  <a:pt x="9332" y="17928"/>
                  <a:pt x="9332" y="17928"/>
                </a:cubicBezTo>
                <a:cubicBezTo>
                  <a:pt x="9365" y="17905"/>
                  <a:pt x="9365" y="17905"/>
                  <a:pt x="9365" y="17905"/>
                </a:cubicBezTo>
                <a:cubicBezTo>
                  <a:pt x="9375" y="17917"/>
                  <a:pt x="9375" y="17917"/>
                  <a:pt x="9375" y="17917"/>
                </a:cubicBezTo>
                <a:cubicBezTo>
                  <a:pt x="9511" y="17881"/>
                  <a:pt x="9511" y="17881"/>
                  <a:pt x="9511" y="17881"/>
                </a:cubicBezTo>
                <a:cubicBezTo>
                  <a:pt x="9640" y="17857"/>
                  <a:pt x="9640" y="17857"/>
                  <a:pt x="9640" y="17857"/>
                </a:cubicBezTo>
                <a:cubicBezTo>
                  <a:pt x="9756" y="17797"/>
                  <a:pt x="9756" y="17797"/>
                  <a:pt x="9756" y="17797"/>
                </a:cubicBezTo>
                <a:cubicBezTo>
                  <a:pt x="9770" y="17821"/>
                  <a:pt x="9770" y="17821"/>
                  <a:pt x="9770" y="17821"/>
                </a:cubicBezTo>
                <a:cubicBezTo>
                  <a:pt x="9783" y="17821"/>
                  <a:pt x="9783" y="17821"/>
                  <a:pt x="9783" y="17821"/>
                </a:cubicBezTo>
                <a:cubicBezTo>
                  <a:pt x="9839" y="17797"/>
                  <a:pt x="9839" y="17797"/>
                  <a:pt x="9839" y="17797"/>
                </a:cubicBezTo>
                <a:cubicBezTo>
                  <a:pt x="9862" y="17821"/>
                  <a:pt x="9862" y="17821"/>
                  <a:pt x="9862" y="17821"/>
                </a:cubicBezTo>
                <a:cubicBezTo>
                  <a:pt x="9942" y="17797"/>
                  <a:pt x="9942" y="17797"/>
                  <a:pt x="9942" y="17797"/>
                </a:cubicBezTo>
                <a:cubicBezTo>
                  <a:pt x="10068" y="17762"/>
                  <a:pt x="10068" y="17762"/>
                  <a:pt x="10068" y="17762"/>
                </a:cubicBezTo>
                <a:cubicBezTo>
                  <a:pt x="10111" y="17738"/>
                  <a:pt x="10111" y="17738"/>
                  <a:pt x="10111" y="17738"/>
                </a:cubicBezTo>
                <a:cubicBezTo>
                  <a:pt x="10319" y="17690"/>
                  <a:pt x="10319" y="17690"/>
                  <a:pt x="10319" y="17690"/>
                </a:cubicBezTo>
                <a:cubicBezTo>
                  <a:pt x="10382" y="17690"/>
                  <a:pt x="10382" y="17690"/>
                  <a:pt x="10382" y="17690"/>
                </a:cubicBezTo>
                <a:cubicBezTo>
                  <a:pt x="10399" y="17654"/>
                  <a:pt x="10399" y="17654"/>
                  <a:pt x="10399" y="17654"/>
                </a:cubicBezTo>
                <a:cubicBezTo>
                  <a:pt x="10409" y="17678"/>
                  <a:pt x="10409" y="17678"/>
                  <a:pt x="10409" y="17678"/>
                </a:cubicBezTo>
                <a:cubicBezTo>
                  <a:pt x="10432" y="17690"/>
                  <a:pt x="10432" y="17690"/>
                  <a:pt x="10432" y="17690"/>
                </a:cubicBezTo>
                <a:cubicBezTo>
                  <a:pt x="10442" y="17666"/>
                  <a:pt x="10442" y="17666"/>
                  <a:pt x="10442" y="17666"/>
                </a:cubicBezTo>
                <a:cubicBezTo>
                  <a:pt x="10671" y="17630"/>
                  <a:pt x="10671" y="17630"/>
                  <a:pt x="10671" y="17630"/>
                </a:cubicBezTo>
                <a:cubicBezTo>
                  <a:pt x="10724" y="17607"/>
                  <a:pt x="10724" y="17607"/>
                  <a:pt x="10724" y="17607"/>
                </a:cubicBezTo>
                <a:cubicBezTo>
                  <a:pt x="10760" y="17535"/>
                  <a:pt x="10760" y="17535"/>
                  <a:pt x="10760" y="17535"/>
                </a:cubicBezTo>
                <a:cubicBezTo>
                  <a:pt x="10793" y="17523"/>
                  <a:pt x="10793" y="17523"/>
                  <a:pt x="10793" y="17523"/>
                </a:cubicBezTo>
                <a:cubicBezTo>
                  <a:pt x="10833" y="17595"/>
                  <a:pt x="10833" y="17595"/>
                  <a:pt x="10833" y="17595"/>
                </a:cubicBezTo>
                <a:cubicBezTo>
                  <a:pt x="10846" y="17571"/>
                  <a:pt x="10846" y="17571"/>
                  <a:pt x="10846" y="17571"/>
                </a:cubicBezTo>
                <a:cubicBezTo>
                  <a:pt x="10833" y="17487"/>
                  <a:pt x="10866" y="17487"/>
                  <a:pt x="10886" y="17511"/>
                </a:cubicBezTo>
                <a:cubicBezTo>
                  <a:pt x="10929" y="17559"/>
                  <a:pt x="10929" y="17559"/>
                  <a:pt x="10929" y="17559"/>
                </a:cubicBezTo>
                <a:cubicBezTo>
                  <a:pt x="11045" y="17523"/>
                  <a:pt x="11045" y="17523"/>
                  <a:pt x="11045" y="17523"/>
                </a:cubicBezTo>
                <a:cubicBezTo>
                  <a:pt x="11065" y="17487"/>
                  <a:pt x="11065" y="17487"/>
                  <a:pt x="11065" y="17487"/>
                </a:cubicBezTo>
                <a:cubicBezTo>
                  <a:pt x="11115" y="17487"/>
                  <a:pt x="11115" y="17487"/>
                  <a:pt x="11115" y="17487"/>
                </a:cubicBezTo>
                <a:cubicBezTo>
                  <a:pt x="11115" y="17499"/>
                  <a:pt x="11115" y="17499"/>
                  <a:pt x="11115" y="17499"/>
                </a:cubicBezTo>
                <a:cubicBezTo>
                  <a:pt x="11317" y="17487"/>
                  <a:pt x="11317" y="17487"/>
                  <a:pt x="11317" y="17487"/>
                </a:cubicBezTo>
                <a:cubicBezTo>
                  <a:pt x="11393" y="17428"/>
                  <a:pt x="11393" y="17428"/>
                  <a:pt x="11393" y="17428"/>
                </a:cubicBezTo>
                <a:cubicBezTo>
                  <a:pt x="11393" y="17380"/>
                  <a:pt x="11393" y="17380"/>
                  <a:pt x="11393" y="17380"/>
                </a:cubicBezTo>
                <a:cubicBezTo>
                  <a:pt x="11413" y="17380"/>
                  <a:pt x="11413" y="17380"/>
                  <a:pt x="11413" y="17380"/>
                </a:cubicBezTo>
                <a:cubicBezTo>
                  <a:pt x="11433" y="17428"/>
                  <a:pt x="11433" y="17428"/>
                  <a:pt x="11433" y="17428"/>
                </a:cubicBezTo>
                <a:cubicBezTo>
                  <a:pt x="11684" y="17356"/>
                  <a:pt x="11684" y="17356"/>
                  <a:pt x="11684" y="17356"/>
                </a:cubicBezTo>
                <a:cubicBezTo>
                  <a:pt x="11820" y="17321"/>
                  <a:pt x="11820" y="17321"/>
                  <a:pt x="11820" y="17321"/>
                </a:cubicBezTo>
                <a:cubicBezTo>
                  <a:pt x="11877" y="17309"/>
                  <a:pt x="11920" y="17297"/>
                  <a:pt x="11949" y="17285"/>
                </a:cubicBezTo>
                <a:cubicBezTo>
                  <a:pt x="11953" y="17297"/>
                  <a:pt x="11953" y="17297"/>
                  <a:pt x="11953" y="17297"/>
                </a:cubicBezTo>
                <a:cubicBezTo>
                  <a:pt x="11959" y="17297"/>
                  <a:pt x="11963" y="17285"/>
                  <a:pt x="11966" y="17285"/>
                </a:cubicBezTo>
                <a:cubicBezTo>
                  <a:pt x="11992" y="17273"/>
                  <a:pt x="12006" y="17273"/>
                  <a:pt x="12012" y="17273"/>
                </a:cubicBezTo>
                <a:cubicBezTo>
                  <a:pt x="12012" y="17273"/>
                  <a:pt x="12016" y="17273"/>
                  <a:pt x="12019" y="17273"/>
                </a:cubicBezTo>
                <a:cubicBezTo>
                  <a:pt x="12045" y="17225"/>
                  <a:pt x="12045" y="17225"/>
                  <a:pt x="12045" y="17225"/>
                </a:cubicBezTo>
                <a:cubicBezTo>
                  <a:pt x="12069" y="17249"/>
                  <a:pt x="12069" y="17249"/>
                  <a:pt x="12069" y="17249"/>
                </a:cubicBezTo>
                <a:cubicBezTo>
                  <a:pt x="12122" y="17225"/>
                  <a:pt x="12122" y="17225"/>
                  <a:pt x="12122" y="17225"/>
                </a:cubicBezTo>
                <a:cubicBezTo>
                  <a:pt x="12178" y="17177"/>
                  <a:pt x="12178" y="17177"/>
                  <a:pt x="12178" y="17177"/>
                </a:cubicBezTo>
                <a:cubicBezTo>
                  <a:pt x="12224" y="17189"/>
                  <a:pt x="12224" y="17189"/>
                  <a:pt x="12224" y="17189"/>
                </a:cubicBezTo>
                <a:cubicBezTo>
                  <a:pt x="12241" y="17154"/>
                  <a:pt x="12241" y="17154"/>
                  <a:pt x="12241" y="17154"/>
                </a:cubicBezTo>
                <a:cubicBezTo>
                  <a:pt x="12377" y="17118"/>
                  <a:pt x="12377" y="17118"/>
                  <a:pt x="12377" y="17118"/>
                </a:cubicBezTo>
                <a:cubicBezTo>
                  <a:pt x="12443" y="17118"/>
                  <a:pt x="12443" y="17118"/>
                  <a:pt x="12443" y="17118"/>
                </a:cubicBezTo>
                <a:cubicBezTo>
                  <a:pt x="12539" y="17070"/>
                  <a:pt x="12539" y="17070"/>
                  <a:pt x="12539" y="17070"/>
                </a:cubicBezTo>
                <a:cubicBezTo>
                  <a:pt x="12569" y="17058"/>
                  <a:pt x="12589" y="17058"/>
                  <a:pt x="12599" y="17058"/>
                </a:cubicBezTo>
                <a:cubicBezTo>
                  <a:pt x="12599" y="17058"/>
                  <a:pt x="12599" y="17058"/>
                  <a:pt x="12602" y="17058"/>
                </a:cubicBezTo>
                <a:cubicBezTo>
                  <a:pt x="12602" y="17058"/>
                  <a:pt x="12602" y="17058"/>
                  <a:pt x="12602" y="17058"/>
                </a:cubicBezTo>
                <a:cubicBezTo>
                  <a:pt x="12615" y="17046"/>
                  <a:pt x="12619" y="17046"/>
                  <a:pt x="12612" y="17034"/>
                </a:cubicBezTo>
                <a:cubicBezTo>
                  <a:pt x="12635" y="17023"/>
                  <a:pt x="12635" y="17023"/>
                  <a:pt x="12635" y="17023"/>
                </a:cubicBezTo>
                <a:cubicBezTo>
                  <a:pt x="12662" y="17058"/>
                  <a:pt x="12662" y="17058"/>
                  <a:pt x="12662" y="17058"/>
                </a:cubicBezTo>
                <a:cubicBezTo>
                  <a:pt x="12662" y="17058"/>
                  <a:pt x="12658" y="17070"/>
                  <a:pt x="12655" y="17070"/>
                </a:cubicBezTo>
                <a:cubicBezTo>
                  <a:pt x="12655" y="17106"/>
                  <a:pt x="12655" y="17106"/>
                  <a:pt x="12655" y="17106"/>
                </a:cubicBezTo>
                <a:cubicBezTo>
                  <a:pt x="12605" y="17106"/>
                  <a:pt x="12605" y="17106"/>
                  <a:pt x="12605" y="17106"/>
                </a:cubicBezTo>
                <a:cubicBezTo>
                  <a:pt x="12605" y="17130"/>
                  <a:pt x="12605" y="17130"/>
                  <a:pt x="12605" y="17130"/>
                </a:cubicBezTo>
                <a:cubicBezTo>
                  <a:pt x="12615" y="17130"/>
                  <a:pt x="12615" y="17130"/>
                  <a:pt x="12615" y="17130"/>
                </a:cubicBezTo>
                <a:cubicBezTo>
                  <a:pt x="12682" y="17094"/>
                  <a:pt x="12682" y="17094"/>
                  <a:pt x="12682" y="17094"/>
                </a:cubicBezTo>
                <a:cubicBezTo>
                  <a:pt x="12701" y="17106"/>
                  <a:pt x="12701" y="17106"/>
                  <a:pt x="12701" y="17106"/>
                </a:cubicBezTo>
                <a:cubicBezTo>
                  <a:pt x="12721" y="17070"/>
                  <a:pt x="12721" y="17070"/>
                  <a:pt x="12721" y="17070"/>
                </a:cubicBezTo>
                <a:cubicBezTo>
                  <a:pt x="12695" y="17082"/>
                  <a:pt x="12695" y="17082"/>
                  <a:pt x="12695" y="17082"/>
                </a:cubicBezTo>
                <a:cubicBezTo>
                  <a:pt x="12688" y="17034"/>
                  <a:pt x="12688" y="17034"/>
                  <a:pt x="12688" y="17034"/>
                </a:cubicBezTo>
                <a:cubicBezTo>
                  <a:pt x="12824" y="16951"/>
                  <a:pt x="12824" y="16951"/>
                  <a:pt x="12824" y="16951"/>
                </a:cubicBezTo>
                <a:cubicBezTo>
                  <a:pt x="12874" y="16975"/>
                  <a:pt x="12874" y="16975"/>
                  <a:pt x="12874" y="16975"/>
                </a:cubicBezTo>
                <a:cubicBezTo>
                  <a:pt x="12824" y="17023"/>
                  <a:pt x="12824" y="17023"/>
                  <a:pt x="12824" y="17023"/>
                </a:cubicBezTo>
                <a:cubicBezTo>
                  <a:pt x="12811" y="16999"/>
                  <a:pt x="12811" y="16999"/>
                  <a:pt x="12811" y="16999"/>
                </a:cubicBezTo>
                <a:cubicBezTo>
                  <a:pt x="12771" y="17070"/>
                  <a:pt x="12771" y="17070"/>
                  <a:pt x="12771" y="17070"/>
                </a:cubicBezTo>
                <a:cubicBezTo>
                  <a:pt x="12877" y="17034"/>
                  <a:pt x="12877" y="17034"/>
                  <a:pt x="12877" y="17034"/>
                </a:cubicBezTo>
                <a:cubicBezTo>
                  <a:pt x="13023" y="16975"/>
                  <a:pt x="13023" y="16975"/>
                  <a:pt x="13023" y="16975"/>
                </a:cubicBezTo>
                <a:cubicBezTo>
                  <a:pt x="13016" y="16939"/>
                  <a:pt x="13016" y="16939"/>
                  <a:pt x="13016" y="16939"/>
                </a:cubicBezTo>
                <a:cubicBezTo>
                  <a:pt x="12980" y="16975"/>
                  <a:pt x="12930" y="16975"/>
                  <a:pt x="12887" y="16987"/>
                </a:cubicBezTo>
                <a:cubicBezTo>
                  <a:pt x="12900" y="16963"/>
                  <a:pt x="12910" y="16963"/>
                  <a:pt x="12917" y="16951"/>
                </a:cubicBezTo>
                <a:cubicBezTo>
                  <a:pt x="12907" y="16951"/>
                  <a:pt x="12900" y="16951"/>
                  <a:pt x="12907" y="16927"/>
                </a:cubicBezTo>
                <a:cubicBezTo>
                  <a:pt x="12980" y="16903"/>
                  <a:pt x="12980" y="16903"/>
                  <a:pt x="12980" y="16903"/>
                </a:cubicBezTo>
                <a:cubicBezTo>
                  <a:pt x="13178" y="16832"/>
                  <a:pt x="13178" y="16832"/>
                  <a:pt x="13178" y="16832"/>
                </a:cubicBezTo>
                <a:cubicBezTo>
                  <a:pt x="13218" y="16879"/>
                  <a:pt x="13218" y="16879"/>
                  <a:pt x="13218" y="16879"/>
                </a:cubicBezTo>
                <a:cubicBezTo>
                  <a:pt x="13288" y="16844"/>
                  <a:pt x="13288" y="16844"/>
                  <a:pt x="13288" y="16844"/>
                </a:cubicBezTo>
                <a:cubicBezTo>
                  <a:pt x="13301" y="16868"/>
                  <a:pt x="13301" y="16868"/>
                  <a:pt x="13301" y="16868"/>
                </a:cubicBezTo>
                <a:cubicBezTo>
                  <a:pt x="13331" y="16832"/>
                  <a:pt x="13331" y="16832"/>
                  <a:pt x="13331" y="16832"/>
                </a:cubicBezTo>
                <a:cubicBezTo>
                  <a:pt x="13261" y="16808"/>
                  <a:pt x="13341" y="16784"/>
                  <a:pt x="13318" y="16760"/>
                </a:cubicBezTo>
                <a:cubicBezTo>
                  <a:pt x="13384" y="16736"/>
                  <a:pt x="13384" y="16736"/>
                  <a:pt x="13384" y="16736"/>
                </a:cubicBezTo>
                <a:cubicBezTo>
                  <a:pt x="13434" y="16796"/>
                  <a:pt x="13434" y="16796"/>
                  <a:pt x="13434" y="16796"/>
                </a:cubicBezTo>
                <a:cubicBezTo>
                  <a:pt x="13513" y="16772"/>
                  <a:pt x="13513" y="16772"/>
                  <a:pt x="13513" y="16772"/>
                </a:cubicBezTo>
                <a:cubicBezTo>
                  <a:pt x="13536" y="16736"/>
                  <a:pt x="13536" y="16736"/>
                  <a:pt x="13536" y="16736"/>
                </a:cubicBezTo>
                <a:cubicBezTo>
                  <a:pt x="13659" y="16701"/>
                  <a:pt x="13659" y="16701"/>
                  <a:pt x="13659" y="16701"/>
                </a:cubicBezTo>
                <a:cubicBezTo>
                  <a:pt x="13682" y="16653"/>
                  <a:pt x="13682" y="16653"/>
                  <a:pt x="13682" y="16653"/>
                </a:cubicBezTo>
                <a:cubicBezTo>
                  <a:pt x="13705" y="16641"/>
                  <a:pt x="13705" y="16641"/>
                  <a:pt x="13705" y="16641"/>
                </a:cubicBezTo>
                <a:cubicBezTo>
                  <a:pt x="13745" y="16665"/>
                  <a:pt x="13745" y="16665"/>
                  <a:pt x="13745" y="16665"/>
                </a:cubicBezTo>
                <a:cubicBezTo>
                  <a:pt x="13795" y="16617"/>
                  <a:pt x="13795" y="16617"/>
                  <a:pt x="13795" y="16617"/>
                </a:cubicBezTo>
                <a:cubicBezTo>
                  <a:pt x="13801" y="16629"/>
                  <a:pt x="13805" y="16629"/>
                  <a:pt x="13808" y="16641"/>
                </a:cubicBezTo>
                <a:cubicBezTo>
                  <a:pt x="13705" y="16796"/>
                  <a:pt x="13705" y="16796"/>
                  <a:pt x="13705" y="16796"/>
                </a:cubicBezTo>
                <a:cubicBezTo>
                  <a:pt x="13682" y="16868"/>
                  <a:pt x="13682" y="16868"/>
                  <a:pt x="13682" y="16868"/>
                </a:cubicBezTo>
                <a:cubicBezTo>
                  <a:pt x="13622" y="16879"/>
                  <a:pt x="13622" y="16879"/>
                  <a:pt x="13622" y="16879"/>
                </a:cubicBezTo>
                <a:cubicBezTo>
                  <a:pt x="13569" y="16939"/>
                  <a:pt x="13569" y="16939"/>
                  <a:pt x="13569" y="16939"/>
                </a:cubicBezTo>
                <a:cubicBezTo>
                  <a:pt x="13616" y="16975"/>
                  <a:pt x="13616" y="16975"/>
                  <a:pt x="13616" y="16975"/>
                </a:cubicBezTo>
                <a:cubicBezTo>
                  <a:pt x="13589" y="17023"/>
                  <a:pt x="13589" y="17023"/>
                  <a:pt x="13589" y="17023"/>
                </a:cubicBezTo>
                <a:cubicBezTo>
                  <a:pt x="13573" y="17011"/>
                  <a:pt x="13566" y="16999"/>
                  <a:pt x="13566" y="16999"/>
                </a:cubicBezTo>
                <a:cubicBezTo>
                  <a:pt x="13520" y="17034"/>
                  <a:pt x="13520" y="17034"/>
                  <a:pt x="13520" y="17034"/>
                </a:cubicBezTo>
                <a:cubicBezTo>
                  <a:pt x="13467" y="17118"/>
                  <a:pt x="13467" y="17118"/>
                  <a:pt x="13467" y="17118"/>
                </a:cubicBezTo>
                <a:cubicBezTo>
                  <a:pt x="13480" y="17094"/>
                  <a:pt x="13497" y="17118"/>
                  <a:pt x="13500" y="17094"/>
                </a:cubicBezTo>
                <a:cubicBezTo>
                  <a:pt x="13513" y="17118"/>
                  <a:pt x="13513" y="17118"/>
                  <a:pt x="13513" y="17118"/>
                </a:cubicBezTo>
                <a:cubicBezTo>
                  <a:pt x="13520" y="17142"/>
                  <a:pt x="13520" y="17142"/>
                  <a:pt x="13520" y="17142"/>
                </a:cubicBezTo>
                <a:cubicBezTo>
                  <a:pt x="13500" y="17201"/>
                  <a:pt x="13500" y="17201"/>
                  <a:pt x="13500" y="17201"/>
                </a:cubicBezTo>
                <a:cubicBezTo>
                  <a:pt x="13440" y="17154"/>
                  <a:pt x="13440" y="17154"/>
                  <a:pt x="13440" y="17154"/>
                </a:cubicBezTo>
                <a:cubicBezTo>
                  <a:pt x="13410" y="17225"/>
                  <a:pt x="13410" y="17225"/>
                  <a:pt x="13410" y="17225"/>
                </a:cubicBezTo>
                <a:cubicBezTo>
                  <a:pt x="13394" y="17201"/>
                  <a:pt x="13387" y="17189"/>
                  <a:pt x="13381" y="17189"/>
                </a:cubicBezTo>
                <a:cubicBezTo>
                  <a:pt x="13377" y="17189"/>
                  <a:pt x="13377" y="17189"/>
                  <a:pt x="13377" y="17189"/>
                </a:cubicBezTo>
                <a:cubicBezTo>
                  <a:pt x="13357" y="17249"/>
                  <a:pt x="13357" y="17249"/>
                  <a:pt x="13357" y="17249"/>
                </a:cubicBezTo>
                <a:cubicBezTo>
                  <a:pt x="13331" y="17261"/>
                  <a:pt x="13331" y="17261"/>
                  <a:pt x="13331" y="17261"/>
                </a:cubicBezTo>
                <a:cubicBezTo>
                  <a:pt x="13281" y="17404"/>
                  <a:pt x="13281" y="17404"/>
                  <a:pt x="13281" y="17404"/>
                </a:cubicBezTo>
                <a:cubicBezTo>
                  <a:pt x="13245" y="17452"/>
                  <a:pt x="13218" y="17440"/>
                  <a:pt x="13172" y="17452"/>
                </a:cubicBezTo>
                <a:cubicBezTo>
                  <a:pt x="13172" y="17535"/>
                  <a:pt x="13135" y="17499"/>
                  <a:pt x="13139" y="17487"/>
                </a:cubicBezTo>
                <a:cubicBezTo>
                  <a:pt x="13102" y="17559"/>
                  <a:pt x="13102" y="17559"/>
                  <a:pt x="13102" y="17559"/>
                </a:cubicBezTo>
                <a:cubicBezTo>
                  <a:pt x="13129" y="17428"/>
                  <a:pt x="13109" y="17511"/>
                  <a:pt x="13109" y="17511"/>
                </a:cubicBezTo>
                <a:cubicBezTo>
                  <a:pt x="13069" y="17511"/>
                  <a:pt x="13069" y="17511"/>
                  <a:pt x="13069" y="17511"/>
                </a:cubicBezTo>
                <a:cubicBezTo>
                  <a:pt x="13049" y="17499"/>
                  <a:pt x="13036" y="17487"/>
                  <a:pt x="13033" y="17475"/>
                </a:cubicBezTo>
                <a:cubicBezTo>
                  <a:pt x="13029" y="17487"/>
                  <a:pt x="13029" y="17487"/>
                  <a:pt x="13029" y="17487"/>
                </a:cubicBezTo>
                <a:cubicBezTo>
                  <a:pt x="13010" y="17475"/>
                  <a:pt x="13010" y="17475"/>
                  <a:pt x="13010" y="17475"/>
                </a:cubicBezTo>
                <a:cubicBezTo>
                  <a:pt x="12920" y="17583"/>
                  <a:pt x="12920" y="17583"/>
                  <a:pt x="12920" y="17583"/>
                </a:cubicBezTo>
                <a:cubicBezTo>
                  <a:pt x="12877" y="17595"/>
                  <a:pt x="12877" y="17595"/>
                  <a:pt x="12877" y="17595"/>
                </a:cubicBezTo>
                <a:cubicBezTo>
                  <a:pt x="12894" y="17630"/>
                  <a:pt x="12894" y="17630"/>
                  <a:pt x="12894" y="17630"/>
                </a:cubicBezTo>
                <a:cubicBezTo>
                  <a:pt x="12874" y="17654"/>
                  <a:pt x="12874" y="17654"/>
                  <a:pt x="12874" y="17654"/>
                </a:cubicBezTo>
                <a:cubicBezTo>
                  <a:pt x="12797" y="17750"/>
                  <a:pt x="12797" y="17750"/>
                  <a:pt x="12797" y="17750"/>
                </a:cubicBezTo>
                <a:cubicBezTo>
                  <a:pt x="12784" y="17714"/>
                  <a:pt x="12784" y="17714"/>
                  <a:pt x="12784" y="17714"/>
                </a:cubicBezTo>
                <a:cubicBezTo>
                  <a:pt x="12797" y="17690"/>
                  <a:pt x="12797" y="17690"/>
                  <a:pt x="12797" y="17690"/>
                </a:cubicBezTo>
                <a:cubicBezTo>
                  <a:pt x="12824" y="17678"/>
                  <a:pt x="12824" y="17678"/>
                  <a:pt x="12824" y="17678"/>
                </a:cubicBezTo>
                <a:cubicBezTo>
                  <a:pt x="12784" y="17654"/>
                  <a:pt x="12784" y="17654"/>
                  <a:pt x="12784" y="17654"/>
                </a:cubicBezTo>
                <a:cubicBezTo>
                  <a:pt x="12834" y="17630"/>
                  <a:pt x="12788" y="17630"/>
                  <a:pt x="12791" y="17619"/>
                </a:cubicBezTo>
                <a:cubicBezTo>
                  <a:pt x="12811" y="17607"/>
                  <a:pt x="12811" y="17607"/>
                  <a:pt x="12811" y="17607"/>
                </a:cubicBezTo>
                <a:cubicBezTo>
                  <a:pt x="12844" y="17642"/>
                  <a:pt x="12844" y="17642"/>
                  <a:pt x="12844" y="17642"/>
                </a:cubicBezTo>
                <a:cubicBezTo>
                  <a:pt x="12874" y="17559"/>
                  <a:pt x="12874" y="17559"/>
                  <a:pt x="12874" y="17559"/>
                </a:cubicBezTo>
                <a:cubicBezTo>
                  <a:pt x="12841" y="17607"/>
                  <a:pt x="12841" y="17607"/>
                  <a:pt x="12841" y="17607"/>
                </a:cubicBezTo>
                <a:cubicBezTo>
                  <a:pt x="12797" y="17559"/>
                  <a:pt x="12797" y="17559"/>
                  <a:pt x="12797" y="17559"/>
                </a:cubicBezTo>
                <a:cubicBezTo>
                  <a:pt x="12784" y="17619"/>
                  <a:pt x="12784" y="17619"/>
                  <a:pt x="12784" y="17619"/>
                </a:cubicBezTo>
                <a:cubicBezTo>
                  <a:pt x="12728" y="17630"/>
                  <a:pt x="12728" y="17630"/>
                  <a:pt x="12728" y="17630"/>
                </a:cubicBezTo>
                <a:cubicBezTo>
                  <a:pt x="12738" y="17678"/>
                  <a:pt x="12738" y="17678"/>
                  <a:pt x="12738" y="17678"/>
                </a:cubicBezTo>
                <a:cubicBezTo>
                  <a:pt x="12688" y="17726"/>
                  <a:pt x="12688" y="17726"/>
                  <a:pt x="12688" y="17726"/>
                </a:cubicBezTo>
                <a:cubicBezTo>
                  <a:pt x="12668" y="17714"/>
                  <a:pt x="12668" y="17714"/>
                  <a:pt x="12668" y="17714"/>
                </a:cubicBezTo>
                <a:cubicBezTo>
                  <a:pt x="12648" y="17654"/>
                  <a:pt x="12648" y="17654"/>
                  <a:pt x="12648" y="17654"/>
                </a:cubicBezTo>
                <a:cubicBezTo>
                  <a:pt x="12622" y="17654"/>
                  <a:pt x="12622" y="17654"/>
                  <a:pt x="12622" y="17654"/>
                </a:cubicBezTo>
                <a:cubicBezTo>
                  <a:pt x="12635" y="17630"/>
                  <a:pt x="12635" y="17630"/>
                  <a:pt x="12635" y="17630"/>
                </a:cubicBezTo>
                <a:cubicBezTo>
                  <a:pt x="12625" y="17607"/>
                  <a:pt x="12642" y="17583"/>
                  <a:pt x="12635" y="17559"/>
                </a:cubicBezTo>
                <a:cubicBezTo>
                  <a:pt x="12559" y="17654"/>
                  <a:pt x="12635" y="17559"/>
                  <a:pt x="12592" y="17583"/>
                </a:cubicBezTo>
                <a:cubicBezTo>
                  <a:pt x="12592" y="17619"/>
                  <a:pt x="12592" y="17619"/>
                  <a:pt x="12592" y="17619"/>
                </a:cubicBezTo>
                <a:cubicBezTo>
                  <a:pt x="12622" y="17630"/>
                  <a:pt x="12622" y="17630"/>
                  <a:pt x="12622" y="17630"/>
                </a:cubicBezTo>
                <a:cubicBezTo>
                  <a:pt x="12572" y="17702"/>
                  <a:pt x="12572" y="17702"/>
                  <a:pt x="12572" y="17702"/>
                </a:cubicBezTo>
                <a:cubicBezTo>
                  <a:pt x="12592" y="17738"/>
                  <a:pt x="12592" y="17738"/>
                  <a:pt x="12592" y="17738"/>
                </a:cubicBezTo>
                <a:cubicBezTo>
                  <a:pt x="12622" y="17714"/>
                  <a:pt x="12622" y="17714"/>
                  <a:pt x="12622" y="17714"/>
                </a:cubicBezTo>
                <a:cubicBezTo>
                  <a:pt x="12635" y="17738"/>
                  <a:pt x="12635" y="17738"/>
                  <a:pt x="12635" y="17738"/>
                </a:cubicBezTo>
                <a:cubicBezTo>
                  <a:pt x="12615" y="17762"/>
                  <a:pt x="12652" y="17785"/>
                  <a:pt x="12648" y="17809"/>
                </a:cubicBezTo>
                <a:cubicBezTo>
                  <a:pt x="12635" y="17845"/>
                  <a:pt x="12635" y="17845"/>
                  <a:pt x="12635" y="17845"/>
                </a:cubicBezTo>
                <a:cubicBezTo>
                  <a:pt x="12579" y="17857"/>
                  <a:pt x="12579" y="17857"/>
                  <a:pt x="12579" y="17857"/>
                </a:cubicBezTo>
                <a:cubicBezTo>
                  <a:pt x="12579" y="17845"/>
                  <a:pt x="12579" y="17845"/>
                  <a:pt x="12579" y="17845"/>
                </a:cubicBezTo>
                <a:cubicBezTo>
                  <a:pt x="12625" y="17845"/>
                  <a:pt x="12589" y="17833"/>
                  <a:pt x="12592" y="17833"/>
                </a:cubicBezTo>
                <a:cubicBezTo>
                  <a:pt x="12572" y="17797"/>
                  <a:pt x="12572" y="17797"/>
                  <a:pt x="12572" y="17797"/>
                </a:cubicBezTo>
                <a:cubicBezTo>
                  <a:pt x="12552" y="17833"/>
                  <a:pt x="12552" y="17833"/>
                  <a:pt x="12552" y="17833"/>
                </a:cubicBezTo>
                <a:cubicBezTo>
                  <a:pt x="12499" y="17833"/>
                  <a:pt x="12499" y="17833"/>
                  <a:pt x="12499" y="17833"/>
                </a:cubicBezTo>
                <a:cubicBezTo>
                  <a:pt x="12499" y="17869"/>
                  <a:pt x="12499" y="17869"/>
                  <a:pt x="12499" y="17869"/>
                </a:cubicBezTo>
                <a:cubicBezTo>
                  <a:pt x="12523" y="17940"/>
                  <a:pt x="12523" y="17940"/>
                  <a:pt x="12523" y="17940"/>
                </a:cubicBezTo>
                <a:cubicBezTo>
                  <a:pt x="12523" y="17917"/>
                  <a:pt x="12523" y="17917"/>
                  <a:pt x="12523" y="17917"/>
                </a:cubicBezTo>
                <a:cubicBezTo>
                  <a:pt x="12556" y="17940"/>
                  <a:pt x="12569" y="17905"/>
                  <a:pt x="12592" y="17893"/>
                </a:cubicBezTo>
                <a:cubicBezTo>
                  <a:pt x="12592" y="17917"/>
                  <a:pt x="12592" y="17917"/>
                  <a:pt x="12592" y="17917"/>
                </a:cubicBezTo>
                <a:cubicBezTo>
                  <a:pt x="12556" y="17976"/>
                  <a:pt x="12556" y="17976"/>
                  <a:pt x="12556" y="17976"/>
                </a:cubicBezTo>
                <a:cubicBezTo>
                  <a:pt x="12503" y="17988"/>
                  <a:pt x="12503" y="17988"/>
                  <a:pt x="12503" y="17988"/>
                </a:cubicBezTo>
                <a:cubicBezTo>
                  <a:pt x="12503" y="18012"/>
                  <a:pt x="12503" y="18012"/>
                  <a:pt x="12503" y="18012"/>
                </a:cubicBezTo>
                <a:cubicBezTo>
                  <a:pt x="12519" y="17976"/>
                  <a:pt x="12556" y="18036"/>
                  <a:pt x="12579" y="18000"/>
                </a:cubicBezTo>
                <a:cubicBezTo>
                  <a:pt x="12602" y="17976"/>
                  <a:pt x="12602" y="17976"/>
                  <a:pt x="12602" y="17976"/>
                </a:cubicBezTo>
                <a:cubicBezTo>
                  <a:pt x="12622" y="17988"/>
                  <a:pt x="12622" y="17988"/>
                  <a:pt x="12622" y="17988"/>
                </a:cubicBezTo>
                <a:cubicBezTo>
                  <a:pt x="12688" y="17952"/>
                  <a:pt x="12688" y="17952"/>
                  <a:pt x="12688" y="17952"/>
                </a:cubicBezTo>
                <a:cubicBezTo>
                  <a:pt x="12791" y="17928"/>
                  <a:pt x="12791" y="17928"/>
                  <a:pt x="12791" y="17928"/>
                </a:cubicBezTo>
                <a:cubicBezTo>
                  <a:pt x="12797" y="17881"/>
                  <a:pt x="12797" y="17881"/>
                  <a:pt x="12797" y="17881"/>
                </a:cubicBezTo>
                <a:cubicBezTo>
                  <a:pt x="12811" y="17881"/>
                  <a:pt x="12811" y="17881"/>
                  <a:pt x="12811" y="17881"/>
                </a:cubicBezTo>
                <a:cubicBezTo>
                  <a:pt x="12824" y="17905"/>
                  <a:pt x="12824" y="17905"/>
                  <a:pt x="12824" y="17905"/>
                </a:cubicBezTo>
                <a:cubicBezTo>
                  <a:pt x="12811" y="17821"/>
                  <a:pt x="12811" y="17821"/>
                  <a:pt x="12811" y="17821"/>
                </a:cubicBezTo>
                <a:cubicBezTo>
                  <a:pt x="12874" y="17821"/>
                  <a:pt x="12874" y="17821"/>
                  <a:pt x="12874" y="17821"/>
                </a:cubicBezTo>
                <a:cubicBezTo>
                  <a:pt x="12854" y="17857"/>
                  <a:pt x="12854" y="17857"/>
                  <a:pt x="12854" y="17857"/>
                </a:cubicBezTo>
                <a:cubicBezTo>
                  <a:pt x="12887" y="17881"/>
                  <a:pt x="12887" y="17881"/>
                  <a:pt x="12887" y="17881"/>
                </a:cubicBezTo>
                <a:cubicBezTo>
                  <a:pt x="12913" y="17833"/>
                  <a:pt x="12913" y="17833"/>
                  <a:pt x="12913" y="17833"/>
                </a:cubicBezTo>
                <a:cubicBezTo>
                  <a:pt x="12874" y="17809"/>
                  <a:pt x="12874" y="17809"/>
                  <a:pt x="12874" y="17809"/>
                </a:cubicBezTo>
                <a:cubicBezTo>
                  <a:pt x="12913" y="17809"/>
                  <a:pt x="12920" y="17774"/>
                  <a:pt x="12966" y="17785"/>
                </a:cubicBezTo>
                <a:cubicBezTo>
                  <a:pt x="12933" y="17857"/>
                  <a:pt x="12933" y="17857"/>
                  <a:pt x="12933" y="17857"/>
                </a:cubicBezTo>
                <a:cubicBezTo>
                  <a:pt x="12996" y="17821"/>
                  <a:pt x="12996" y="17821"/>
                  <a:pt x="12996" y="17821"/>
                </a:cubicBezTo>
                <a:cubicBezTo>
                  <a:pt x="12990" y="17857"/>
                  <a:pt x="12990" y="17869"/>
                  <a:pt x="12990" y="17869"/>
                </a:cubicBezTo>
                <a:cubicBezTo>
                  <a:pt x="12947" y="17893"/>
                  <a:pt x="12947" y="17893"/>
                  <a:pt x="12947" y="17893"/>
                </a:cubicBezTo>
                <a:cubicBezTo>
                  <a:pt x="12920" y="17964"/>
                  <a:pt x="12920" y="17964"/>
                  <a:pt x="12920" y="17964"/>
                </a:cubicBezTo>
                <a:cubicBezTo>
                  <a:pt x="12894" y="17917"/>
                  <a:pt x="12894" y="17917"/>
                  <a:pt x="12894" y="17917"/>
                </a:cubicBezTo>
                <a:cubicBezTo>
                  <a:pt x="12841" y="17964"/>
                  <a:pt x="12841" y="17964"/>
                  <a:pt x="12841" y="17964"/>
                </a:cubicBezTo>
                <a:cubicBezTo>
                  <a:pt x="12824" y="18036"/>
                  <a:pt x="12824" y="18036"/>
                  <a:pt x="12824" y="18036"/>
                </a:cubicBezTo>
                <a:cubicBezTo>
                  <a:pt x="12811" y="18012"/>
                  <a:pt x="12811" y="18012"/>
                  <a:pt x="12811" y="18012"/>
                </a:cubicBezTo>
                <a:cubicBezTo>
                  <a:pt x="12738" y="18048"/>
                  <a:pt x="12738" y="18048"/>
                  <a:pt x="12738" y="18048"/>
                </a:cubicBezTo>
                <a:cubicBezTo>
                  <a:pt x="12738" y="18000"/>
                  <a:pt x="12738" y="18000"/>
                  <a:pt x="12738" y="18000"/>
                </a:cubicBezTo>
                <a:cubicBezTo>
                  <a:pt x="12721" y="18060"/>
                  <a:pt x="12698" y="18024"/>
                  <a:pt x="12695" y="18083"/>
                </a:cubicBezTo>
                <a:cubicBezTo>
                  <a:pt x="12658" y="18095"/>
                  <a:pt x="12658" y="18095"/>
                  <a:pt x="12658" y="18095"/>
                </a:cubicBezTo>
                <a:cubicBezTo>
                  <a:pt x="12668" y="18155"/>
                  <a:pt x="12668" y="18155"/>
                  <a:pt x="12668" y="18155"/>
                </a:cubicBezTo>
                <a:cubicBezTo>
                  <a:pt x="12758" y="18167"/>
                  <a:pt x="12758" y="18167"/>
                  <a:pt x="12758" y="18167"/>
                </a:cubicBezTo>
                <a:cubicBezTo>
                  <a:pt x="12797" y="18107"/>
                  <a:pt x="12797" y="18107"/>
                  <a:pt x="12797" y="18107"/>
                </a:cubicBezTo>
                <a:cubicBezTo>
                  <a:pt x="12824" y="18095"/>
                  <a:pt x="12824" y="18095"/>
                  <a:pt x="12824" y="18095"/>
                </a:cubicBezTo>
                <a:cubicBezTo>
                  <a:pt x="12844" y="18167"/>
                  <a:pt x="12844" y="18167"/>
                  <a:pt x="12844" y="18167"/>
                </a:cubicBezTo>
                <a:cubicBezTo>
                  <a:pt x="12831" y="18203"/>
                  <a:pt x="12831" y="18203"/>
                  <a:pt x="12831" y="18203"/>
                </a:cubicBezTo>
                <a:cubicBezTo>
                  <a:pt x="12791" y="18226"/>
                  <a:pt x="12791" y="18226"/>
                  <a:pt x="12791" y="18226"/>
                </a:cubicBezTo>
                <a:cubicBezTo>
                  <a:pt x="12791" y="18179"/>
                  <a:pt x="12791" y="18179"/>
                  <a:pt x="12791" y="18179"/>
                </a:cubicBezTo>
                <a:cubicBezTo>
                  <a:pt x="12751" y="18238"/>
                  <a:pt x="12751" y="18238"/>
                  <a:pt x="12751" y="18238"/>
                </a:cubicBezTo>
                <a:cubicBezTo>
                  <a:pt x="12728" y="18203"/>
                  <a:pt x="12728" y="18203"/>
                  <a:pt x="12728" y="18203"/>
                </a:cubicBezTo>
                <a:cubicBezTo>
                  <a:pt x="12658" y="18370"/>
                  <a:pt x="12658" y="18370"/>
                  <a:pt x="12658" y="18370"/>
                </a:cubicBezTo>
                <a:cubicBezTo>
                  <a:pt x="12688" y="18453"/>
                  <a:pt x="12688" y="18453"/>
                  <a:pt x="12688" y="18453"/>
                </a:cubicBezTo>
                <a:cubicBezTo>
                  <a:pt x="12675" y="18477"/>
                  <a:pt x="12675" y="18477"/>
                  <a:pt x="12675" y="18477"/>
                </a:cubicBezTo>
                <a:cubicBezTo>
                  <a:pt x="12625" y="18453"/>
                  <a:pt x="12625" y="18453"/>
                  <a:pt x="12625" y="18453"/>
                </a:cubicBezTo>
                <a:cubicBezTo>
                  <a:pt x="12592" y="18477"/>
                  <a:pt x="12592" y="18477"/>
                  <a:pt x="12592" y="18477"/>
                </a:cubicBezTo>
                <a:cubicBezTo>
                  <a:pt x="12655" y="18489"/>
                  <a:pt x="12655" y="18489"/>
                  <a:pt x="12655" y="18489"/>
                </a:cubicBezTo>
                <a:cubicBezTo>
                  <a:pt x="12638" y="18513"/>
                  <a:pt x="12638" y="18513"/>
                  <a:pt x="12638" y="18513"/>
                </a:cubicBezTo>
                <a:cubicBezTo>
                  <a:pt x="12625" y="18513"/>
                  <a:pt x="12625" y="18513"/>
                  <a:pt x="12625" y="18513"/>
                </a:cubicBezTo>
                <a:cubicBezTo>
                  <a:pt x="12602" y="18501"/>
                  <a:pt x="12602" y="18501"/>
                  <a:pt x="12602" y="18501"/>
                </a:cubicBezTo>
                <a:cubicBezTo>
                  <a:pt x="12532" y="18560"/>
                  <a:pt x="12532" y="18560"/>
                  <a:pt x="12532" y="18560"/>
                </a:cubicBezTo>
                <a:cubicBezTo>
                  <a:pt x="12546" y="18584"/>
                  <a:pt x="12546" y="18584"/>
                  <a:pt x="12546" y="18584"/>
                </a:cubicBezTo>
                <a:cubicBezTo>
                  <a:pt x="12523" y="18608"/>
                  <a:pt x="12523" y="18608"/>
                  <a:pt x="12523" y="18608"/>
                </a:cubicBezTo>
                <a:cubicBezTo>
                  <a:pt x="12489" y="18620"/>
                  <a:pt x="12489" y="18620"/>
                  <a:pt x="12489" y="18620"/>
                </a:cubicBezTo>
                <a:cubicBezTo>
                  <a:pt x="12523" y="18656"/>
                  <a:pt x="12523" y="18656"/>
                  <a:pt x="12523" y="18656"/>
                </a:cubicBezTo>
                <a:cubicBezTo>
                  <a:pt x="12479" y="18620"/>
                  <a:pt x="12499" y="18727"/>
                  <a:pt x="12463" y="18679"/>
                </a:cubicBezTo>
                <a:cubicBezTo>
                  <a:pt x="12463" y="18691"/>
                  <a:pt x="12463" y="18691"/>
                  <a:pt x="12463" y="18691"/>
                </a:cubicBezTo>
                <a:cubicBezTo>
                  <a:pt x="12430" y="18691"/>
                  <a:pt x="12430" y="18691"/>
                  <a:pt x="12430" y="18691"/>
                </a:cubicBezTo>
                <a:cubicBezTo>
                  <a:pt x="12426" y="18679"/>
                  <a:pt x="12413" y="18799"/>
                  <a:pt x="12367" y="18811"/>
                </a:cubicBezTo>
                <a:cubicBezTo>
                  <a:pt x="12417" y="18846"/>
                  <a:pt x="12417" y="18846"/>
                  <a:pt x="12417" y="18846"/>
                </a:cubicBezTo>
                <a:cubicBezTo>
                  <a:pt x="12367" y="18966"/>
                  <a:pt x="12367" y="18966"/>
                  <a:pt x="12367" y="18966"/>
                </a:cubicBezTo>
                <a:cubicBezTo>
                  <a:pt x="12340" y="18954"/>
                  <a:pt x="12340" y="18954"/>
                  <a:pt x="12340" y="18954"/>
                </a:cubicBezTo>
                <a:cubicBezTo>
                  <a:pt x="12327" y="19013"/>
                  <a:pt x="12327" y="19013"/>
                  <a:pt x="12327" y="19013"/>
                </a:cubicBezTo>
                <a:cubicBezTo>
                  <a:pt x="12294" y="19037"/>
                  <a:pt x="12294" y="19037"/>
                  <a:pt x="12294" y="19037"/>
                </a:cubicBezTo>
                <a:cubicBezTo>
                  <a:pt x="12281" y="19013"/>
                  <a:pt x="12281" y="19013"/>
                  <a:pt x="12281" y="19013"/>
                </a:cubicBezTo>
                <a:cubicBezTo>
                  <a:pt x="12281" y="19085"/>
                  <a:pt x="12281" y="19085"/>
                  <a:pt x="12281" y="19085"/>
                </a:cubicBezTo>
                <a:cubicBezTo>
                  <a:pt x="12165" y="19204"/>
                  <a:pt x="12122" y="19323"/>
                  <a:pt x="12019" y="19430"/>
                </a:cubicBezTo>
                <a:cubicBezTo>
                  <a:pt x="12012" y="19490"/>
                  <a:pt x="12012" y="19490"/>
                  <a:pt x="12012" y="19490"/>
                </a:cubicBezTo>
                <a:cubicBezTo>
                  <a:pt x="11943" y="19538"/>
                  <a:pt x="11943" y="19538"/>
                  <a:pt x="11943" y="19538"/>
                </a:cubicBezTo>
                <a:cubicBezTo>
                  <a:pt x="11910" y="19633"/>
                  <a:pt x="11910" y="19633"/>
                  <a:pt x="11910" y="19633"/>
                </a:cubicBezTo>
                <a:cubicBezTo>
                  <a:pt x="11870" y="19657"/>
                  <a:pt x="11870" y="19657"/>
                  <a:pt x="11870" y="19657"/>
                </a:cubicBezTo>
                <a:cubicBezTo>
                  <a:pt x="11870" y="19705"/>
                  <a:pt x="11870" y="19705"/>
                  <a:pt x="11870" y="19705"/>
                </a:cubicBezTo>
                <a:cubicBezTo>
                  <a:pt x="11830" y="19717"/>
                  <a:pt x="11830" y="19717"/>
                  <a:pt x="11830" y="19717"/>
                </a:cubicBezTo>
                <a:cubicBezTo>
                  <a:pt x="11820" y="19645"/>
                  <a:pt x="11820" y="19645"/>
                  <a:pt x="11820" y="19645"/>
                </a:cubicBezTo>
                <a:cubicBezTo>
                  <a:pt x="11807" y="19669"/>
                  <a:pt x="11807" y="19669"/>
                  <a:pt x="11807" y="19669"/>
                </a:cubicBezTo>
                <a:cubicBezTo>
                  <a:pt x="11800" y="19728"/>
                  <a:pt x="11800" y="19728"/>
                  <a:pt x="11800" y="19728"/>
                </a:cubicBezTo>
                <a:cubicBezTo>
                  <a:pt x="11734" y="19872"/>
                  <a:pt x="11734" y="19872"/>
                  <a:pt x="11734" y="19872"/>
                </a:cubicBezTo>
                <a:cubicBezTo>
                  <a:pt x="11694" y="19872"/>
                  <a:pt x="11694" y="19872"/>
                  <a:pt x="11694" y="19872"/>
                </a:cubicBezTo>
                <a:cubicBezTo>
                  <a:pt x="11674" y="19895"/>
                  <a:pt x="11704" y="19967"/>
                  <a:pt x="11664" y="20003"/>
                </a:cubicBezTo>
                <a:cubicBezTo>
                  <a:pt x="11694" y="20062"/>
                  <a:pt x="11694" y="20062"/>
                  <a:pt x="11694" y="20062"/>
                </a:cubicBezTo>
                <a:cubicBezTo>
                  <a:pt x="11681" y="20074"/>
                  <a:pt x="11681" y="20074"/>
                  <a:pt x="11681" y="20074"/>
                </a:cubicBezTo>
                <a:cubicBezTo>
                  <a:pt x="11664" y="20074"/>
                  <a:pt x="11664" y="20074"/>
                  <a:pt x="11664" y="20074"/>
                </a:cubicBezTo>
                <a:cubicBezTo>
                  <a:pt x="11618" y="20074"/>
                  <a:pt x="11618" y="20074"/>
                  <a:pt x="11618" y="20074"/>
                </a:cubicBezTo>
                <a:cubicBezTo>
                  <a:pt x="11592" y="20122"/>
                  <a:pt x="11592" y="20122"/>
                  <a:pt x="11592" y="20122"/>
                </a:cubicBezTo>
                <a:cubicBezTo>
                  <a:pt x="11611" y="20229"/>
                  <a:pt x="11611" y="20229"/>
                  <a:pt x="11611" y="20229"/>
                </a:cubicBezTo>
                <a:cubicBezTo>
                  <a:pt x="11578" y="20325"/>
                  <a:pt x="11578" y="20325"/>
                  <a:pt x="11578" y="20325"/>
                </a:cubicBezTo>
                <a:cubicBezTo>
                  <a:pt x="11602" y="20277"/>
                  <a:pt x="11602" y="20277"/>
                  <a:pt x="11602" y="20277"/>
                </a:cubicBezTo>
                <a:cubicBezTo>
                  <a:pt x="11618" y="20301"/>
                  <a:pt x="11618" y="20301"/>
                  <a:pt x="11618" y="20301"/>
                </a:cubicBezTo>
                <a:cubicBezTo>
                  <a:pt x="11582" y="20277"/>
                  <a:pt x="11641" y="20360"/>
                  <a:pt x="11602" y="20360"/>
                </a:cubicBezTo>
                <a:cubicBezTo>
                  <a:pt x="11611" y="20372"/>
                  <a:pt x="11611" y="20372"/>
                  <a:pt x="11611" y="20372"/>
                </a:cubicBezTo>
                <a:cubicBezTo>
                  <a:pt x="11592" y="20420"/>
                  <a:pt x="11592" y="20420"/>
                  <a:pt x="11592" y="20420"/>
                </a:cubicBezTo>
                <a:cubicBezTo>
                  <a:pt x="11635" y="20432"/>
                  <a:pt x="11635" y="20432"/>
                  <a:pt x="11635" y="20432"/>
                </a:cubicBezTo>
                <a:cubicBezTo>
                  <a:pt x="11645" y="20468"/>
                  <a:pt x="11645" y="20468"/>
                  <a:pt x="11645" y="20468"/>
                </a:cubicBezTo>
                <a:cubicBezTo>
                  <a:pt x="11585" y="20444"/>
                  <a:pt x="11635" y="20468"/>
                  <a:pt x="11625" y="20479"/>
                </a:cubicBezTo>
                <a:cubicBezTo>
                  <a:pt x="11602" y="20468"/>
                  <a:pt x="11602" y="20468"/>
                  <a:pt x="11602" y="20468"/>
                </a:cubicBezTo>
                <a:cubicBezTo>
                  <a:pt x="11578" y="20503"/>
                  <a:pt x="11578" y="20503"/>
                  <a:pt x="11578" y="20503"/>
                </a:cubicBezTo>
                <a:cubicBezTo>
                  <a:pt x="11549" y="20503"/>
                  <a:pt x="11549" y="20503"/>
                  <a:pt x="11549" y="20503"/>
                </a:cubicBezTo>
                <a:cubicBezTo>
                  <a:pt x="11535" y="20563"/>
                  <a:pt x="11535" y="20563"/>
                  <a:pt x="11535" y="20563"/>
                </a:cubicBezTo>
                <a:cubicBezTo>
                  <a:pt x="11568" y="20527"/>
                  <a:pt x="11568" y="20527"/>
                  <a:pt x="11568" y="20527"/>
                </a:cubicBezTo>
                <a:cubicBezTo>
                  <a:pt x="11568" y="20587"/>
                  <a:pt x="11568" y="20587"/>
                  <a:pt x="11568" y="20587"/>
                </a:cubicBezTo>
                <a:cubicBezTo>
                  <a:pt x="11618" y="20599"/>
                  <a:pt x="11645" y="20503"/>
                  <a:pt x="11681" y="20479"/>
                </a:cubicBezTo>
                <a:cubicBezTo>
                  <a:pt x="11681" y="20539"/>
                  <a:pt x="11681" y="20539"/>
                  <a:pt x="11681" y="20539"/>
                </a:cubicBezTo>
                <a:cubicBezTo>
                  <a:pt x="11635" y="20587"/>
                  <a:pt x="11635" y="20587"/>
                  <a:pt x="11635" y="20587"/>
                </a:cubicBezTo>
                <a:cubicBezTo>
                  <a:pt x="11694" y="20587"/>
                  <a:pt x="11694" y="20587"/>
                  <a:pt x="11694" y="20587"/>
                </a:cubicBezTo>
                <a:cubicBezTo>
                  <a:pt x="11701" y="20623"/>
                  <a:pt x="11648" y="20658"/>
                  <a:pt x="11651" y="20658"/>
                </a:cubicBezTo>
                <a:cubicBezTo>
                  <a:pt x="11717" y="20634"/>
                  <a:pt x="11661" y="20658"/>
                  <a:pt x="11681" y="20670"/>
                </a:cubicBezTo>
                <a:cubicBezTo>
                  <a:pt x="11704" y="20634"/>
                  <a:pt x="11704" y="20634"/>
                  <a:pt x="11704" y="20634"/>
                </a:cubicBezTo>
                <a:cubicBezTo>
                  <a:pt x="11737" y="20634"/>
                  <a:pt x="11737" y="20634"/>
                  <a:pt x="11737" y="20634"/>
                </a:cubicBezTo>
                <a:cubicBezTo>
                  <a:pt x="11727" y="20682"/>
                  <a:pt x="11727" y="20682"/>
                  <a:pt x="11727" y="20682"/>
                </a:cubicBezTo>
                <a:cubicBezTo>
                  <a:pt x="11661" y="20754"/>
                  <a:pt x="11661" y="20754"/>
                  <a:pt x="11661" y="20754"/>
                </a:cubicBezTo>
                <a:cubicBezTo>
                  <a:pt x="11625" y="20730"/>
                  <a:pt x="11625" y="20730"/>
                  <a:pt x="11625" y="20730"/>
                </a:cubicBezTo>
                <a:cubicBezTo>
                  <a:pt x="11618" y="20801"/>
                  <a:pt x="11618" y="20801"/>
                  <a:pt x="11618" y="20801"/>
                </a:cubicBezTo>
                <a:cubicBezTo>
                  <a:pt x="11602" y="20801"/>
                  <a:pt x="11602" y="20801"/>
                  <a:pt x="11602" y="20801"/>
                </a:cubicBezTo>
                <a:cubicBezTo>
                  <a:pt x="11602" y="20849"/>
                  <a:pt x="11602" y="20849"/>
                  <a:pt x="11602" y="20849"/>
                </a:cubicBezTo>
                <a:cubicBezTo>
                  <a:pt x="11549" y="20885"/>
                  <a:pt x="11549" y="20885"/>
                  <a:pt x="11549" y="20885"/>
                </a:cubicBezTo>
                <a:cubicBezTo>
                  <a:pt x="11602" y="20885"/>
                  <a:pt x="11602" y="20885"/>
                  <a:pt x="11602" y="20885"/>
                </a:cubicBezTo>
                <a:cubicBezTo>
                  <a:pt x="11598" y="20956"/>
                  <a:pt x="11598" y="20956"/>
                  <a:pt x="11598" y="20956"/>
                </a:cubicBezTo>
                <a:cubicBezTo>
                  <a:pt x="11611" y="20956"/>
                  <a:pt x="11611" y="20956"/>
                  <a:pt x="11611" y="20956"/>
                </a:cubicBezTo>
                <a:cubicBezTo>
                  <a:pt x="11628" y="20909"/>
                  <a:pt x="11641" y="20873"/>
                  <a:pt x="11664" y="20837"/>
                </a:cubicBezTo>
                <a:cubicBezTo>
                  <a:pt x="11721" y="20766"/>
                  <a:pt x="11721" y="20766"/>
                  <a:pt x="11721" y="20766"/>
                </a:cubicBezTo>
                <a:cubicBezTo>
                  <a:pt x="11734" y="20813"/>
                  <a:pt x="11734" y="20813"/>
                  <a:pt x="11734" y="20813"/>
                </a:cubicBezTo>
                <a:cubicBezTo>
                  <a:pt x="11747" y="20742"/>
                  <a:pt x="11747" y="20742"/>
                  <a:pt x="11747" y="20742"/>
                </a:cubicBezTo>
                <a:cubicBezTo>
                  <a:pt x="11767" y="20718"/>
                  <a:pt x="11767" y="20718"/>
                  <a:pt x="11767" y="20718"/>
                </a:cubicBezTo>
                <a:cubicBezTo>
                  <a:pt x="11817" y="20766"/>
                  <a:pt x="11817" y="20766"/>
                  <a:pt x="11817" y="20766"/>
                </a:cubicBezTo>
                <a:cubicBezTo>
                  <a:pt x="11840" y="20706"/>
                  <a:pt x="11840" y="20706"/>
                  <a:pt x="11840" y="20706"/>
                </a:cubicBezTo>
                <a:cubicBezTo>
                  <a:pt x="11863" y="20730"/>
                  <a:pt x="11863" y="20730"/>
                  <a:pt x="11863" y="20730"/>
                </a:cubicBezTo>
                <a:cubicBezTo>
                  <a:pt x="11820" y="20766"/>
                  <a:pt x="11857" y="20754"/>
                  <a:pt x="11857" y="20766"/>
                </a:cubicBezTo>
                <a:cubicBezTo>
                  <a:pt x="11900" y="20766"/>
                  <a:pt x="11900" y="20766"/>
                  <a:pt x="11900" y="20766"/>
                </a:cubicBezTo>
                <a:cubicBezTo>
                  <a:pt x="11900" y="20706"/>
                  <a:pt x="11900" y="20706"/>
                  <a:pt x="11900" y="20706"/>
                </a:cubicBezTo>
                <a:cubicBezTo>
                  <a:pt x="11939" y="20611"/>
                  <a:pt x="11939" y="20611"/>
                  <a:pt x="11939" y="20611"/>
                </a:cubicBezTo>
                <a:cubicBezTo>
                  <a:pt x="11939" y="20563"/>
                  <a:pt x="11939" y="20563"/>
                  <a:pt x="11939" y="20563"/>
                </a:cubicBezTo>
                <a:cubicBezTo>
                  <a:pt x="11966" y="20575"/>
                  <a:pt x="11966" y="20575"/>
                  <a:pt x="11966" y="20575"/>
                </a:cubicBezTo>
                <a:cubicBezTo>
                  <a:pt x="12026" y="20503"/>
                  <a:pt x="12026" y="20503"/>
                  <a:pt x="12026" y="20503"/>
                </a:cubicBezTo>
                <a:cubicBezTo>
                  <a:pt x="12019" y="20479"/>
                  <a:pt x="12019" y="20479"/>
                  <a:pt x="12019" y="20479"/>
                </a:cubicBezTo>
                <a:cubicBezTo>
                  <a:pt x="12075" y="20432"/>
                  <a:pt x="12075" y="20432"/>
                  <a:pt x="12075" y="20432"/>
                </a:cubicBezTo>
                <a:cubicBezTo>
                  <a:pt x="12089" y="20384"/>
                  <a:pt x="12089" y="20384"/>
                  <a:pt x="12089" y="20384"/>
                </a:cubicBezTo>
                <a:cubicBezTo>
                  <a:pt x="12142" y="20384"/>
                  <a:pt x="12142" y="20384"/>
                  <a:pt x="12142" y="20384"/>
                </a:cubicBezTo>
                <a:cubicBezTo>
                  <a:pt x="12178" y="20193"/>
                  <a:pt x="12314" y="20229"/>
                  <a:pt x="12334" y="20062"/>
                </a:cubicBezTo>
                <a:cubicBezTo>
                  <a:pt x="12367" y="20038"/>
                  <a:pt x="12367" y="20038"/>
                  <a:pt x="12367" y="20038"/>
                </a:cubicBezTo>
                <a:cubicBezTo>
                  <a:pt x="12387" y="20003"/>
                  <a:pt x="12387" y="20003"/>
                  <a:pt x="12387" y="20003"/>
                </a:cubicBezTo>
                <a:cubicBezTo>
                  <a:pt x="12400" y="20015"/>
                  <a:pt x="12400" y="20015"/>
                  <a:pt x="12400" y="20015"/>
                </a:cubicBezTo>
                <a:cubicBezTo>
                  <a:pt x="12400" y="20038"/>
                  <a:pt x="12400" y="20038"/>
                  <a:pt x="12400" y="20038"/>
                </a:cubicBezTo>
                <a:cubicBezTo>
                  <a:pt x="12301" y="20158"/>
                  <a:pt x="12301" y="20158"/>
                  <a:pt x="12301" y="20158"/>
                </a:cubicBezTo>
                <a:cubicBezTo>
                  <a:pt x="12244" y="20325"/>
                  <a:pt x="12244" y="20325"/>
                  <a:pt x="12244" y="20325"/>
                </a:cubicBezTo>
                <a:cubicBezTo>
                  <a:pt x="12257" y="20336"/>
                  <a:pt x="12257" y="20336"/>
                  <a:pt x="12257" y="20336"/>
                </a:cubicBezTo>
                <a:cubicBezTo>
                  <a:pt x="12244" y="20360"/>
                  <a:pt x="12244" y="20360"/>
                  <a:pt x="12244" y="20360"/>
                </a:cubicBezTo>
                <a:cubicBezTo>
                  <a:pt x="12274" y="20408"/>
                  <a:pt x="12274" y="20408"/>
                  <a:pt x="12274" y="20408"/>
                </a:cubicBezTo>
                <a:cubicBezTo>
                  <a:pt x="12301" y="20336"/>
                  <a:pt x="12301" y="20336"/>
                  <a:pt x="12301" y="20336"/>
                </a:cubicBezTo>
                <a:cubicBezTo>
                  <a:pt x="12347" y="20336"/>
                  <a:pt x="12347" y="20336"/>
                  <a:pt x="12347" y="20336"/>
                </a:cubicBezTo>
                <a:cubicBezTo>
                  <a:pt x="12327" y="20360"/>
                  <a:pt x="12327" y="20360"/>
                  <a:pt x="12327" y="20360"/>
                </a:cubicBezTo>
                <a:cubicBezTo>
                  <a:pt x="12294" y="20384"/>
                  <a:pt x="12294" y="20384"/>
                  <a:pt x="12294" y="20384"/>
                </a:cubicBezTo>
                <a:cubicBezTo>
                  <a:pt x="12264" y="20479"/>
                  <a:pt x="12264" y="20479"/>
                  <a:pt x="12264" y="20479"/>
                </a:cubicBezTo>
                <a:cubicBezTo>
                  <a:pt x="12191" y="20527"/>
                  <a:pt x="12191" y="20527"/>
                  <a:pt x="12191" y="20527"/>
                </a:cubicBezTo>
                <a:cubicBezTo>
                  <a:pt x="12175" y="20551"/>
                  <a:pt x="12175" y="20599"/>
                  <a:pt x="12158" y="20634"/>
                </a:cubicBezTo>
                <a:cubicBezTo>
                  <a:pt x="12161" y="20634"/>
                  <a:pt x="12168" y="20658"/>
                  <a:pt x="12171" y="20646"/>
                </a:cubicBezTo>
                <a:cubicBezTo>
                  <a:pt x="12181" y="20682"/>
                  <a:pt x="12181" y="20682"/>
                  <a:pt x="12181" y="20682"/>
                </a:cubicBezTo>
                <a:cubicBezTo>
                  <a:pt x="12148" y="20766"/>
                  <a:pt x="12148" y="20766"/>
                  <a:pt x="12148" y="20766"/>
                </a:cubicBezTo>
                <a:cubicBezTo>
                  <a:pt x="12195" y="20754"/>
                  <a:pt x="12224" y="20766"/>
                  <a:pt x="12274" y="20742"/>
                </a:cubicBezTo>
                <a:cubicBezTo>
                  <a:pt x="12204" y="20754"/>
                  <a:pt x="12204" y="20754"/>
                  <a:pt x="12204" y="20754"/>
                </a:cubicBezTo>
                <a:cubicBezTo>
                  <a:pt x="12218" y="20730"/>
                  <a:pt x="12218" y="20730"/>
                  <a:pt x="12218" y="20730"/>
                </a:cubicBezTo>
                <a:cubicBezTo>
                  <a:pt x="12251" y="20718"/>
                  <a:pt x="12261" y="20670"/>
                  <a:pt x="12307" y="20694"/>
                </a:cubicBezTo>
                <a:cubicBezTo>
                  <a:pt x="12317" y="20706"/>
                  <a:pt x="12317" y="20706"/>
                  <a:pt x="12317" y="20706"/>
                </a:cubicBezTo>
                <a:cubicBezTo>
                  <a:pt x="12301" y="20742"/>
                  <a:pt x="12301" y="20742"/>
                  <a:pt x="12301" y="20742"/>
                </a:cubicBezTo>
                <a:cubicBezTo>
                  <a:pt x="12314" y="20777"/>
                  <a:pt x="12314" y="20777"/>
                  <a:pt x="12314" y="20777"/>
                </a:cubicBezTo>
                <a:cubicBezTo>
                  <a:pt x="12317" y="20801"/>
                  <a:pt x="12317" y="20801"/>
                  <a:pt x="12317" y="20801"/>
                </a:cubicBezTo>
                <a:cubicBezTo>
                  <a:pt x="12307" y="20849"/>
                  <a:pt x="12307" y="20849"/>
                  <a:pt x="12307" y="20849"/>
                </a:cubicBezTo>
                <a:cubicBezTo>
                  <a:pt x="12224" y="20944"/>
                  <a:pt x="12224" y="20944"/>
                  <a:pt x="12224" y="20944"/>
                </a:cubicBezTo>
                <a:cubicBezTo>
                  <a:pt x="12224" y="20992"/>
                  <a:pt x="12224" y="20992"/>
                  <a:pt x="12224" y="20992"/>
                </a:cubicBezTo>
                <a:cubicBezTo>
                  <a:pt x="12191" y="21040"/>
                  <a:pt x="12191" y="21040"/>
                  <a:pt x="12191" y="21040"/>
                </a:cubicBezTo>
                <a:cubicBezTo>
                  <a:pt x="12261" y="20980"/>
                  <a:pt x="12195" y="21040"/>
                  <a:pt x="12241" y="21028"/>
                </a:cubicBezTo>
                <a:cubicBezTo>
                  <a:pt x="12257" y="21040"/>
                  <a:pt x="12257" y="21040"/>
                  <a:pt x="12257" y="21040"/>
                </a:cubicBezTo>
                <a:cubicBezTo>
                  <a:pt x="12244" y="21016"/>
                  <a:pt x="12244" y="21016"/>
                  <a:pt x="12244" y="21016"/>
                </a:cubicBezTo>
                <a:cubicBezTo>
                  <a:pt x="12257" y="20992"/>
                  <a:pt x="12257" y="20992"/>
                  <a:pt x="12257" y="20992"/>
                </a:cubicBezTo>
                <a:cubicBezTo>
                  <a:pt x="12287" y="21087"/>
                  <a:pt x="12261" y="21004"/>
                  <a:pt x="12281" y="21016"/>
                </a:cubicBezTo>
                <a:cubicBezTo>
                  <a:pt x="12304" y="20944"/>
                  <a:pt x="12354" y="20885"/>
                  <a:pt x="12397" y="20837"/>
                </a:cubicBezTo>
                <a:cubicBezTo>
                  <a:pt x="12417" y="20837"/>
                  <a:pt x="12417" y="20837"/>
                  <a:pt x="12417" y="20837"/>
                </a:cubicBezTo>
                <a:cubicBezTo>
                  <a:pt x="12410" y="20897"/>
                  <a:pt x="12410" y="20897"/>
                  <a:pt x="12410" y="20897"/>
                </a:cubicBezTo>
                <a:cubicBezTo>
                  <a:pt x="12380" y="20921"/>
                  <a:pt x="12380" y="20921"/>
                  <a:pt x="12380" y="20921"/>
                </a:cubicBezTo>
                <a:cubicBezTo>
                  <a:pt x="12450" y="20932"/>
                  <a:pt x="12486" y="20837"/>
                  <a:pt x="12539" y="20801"/>
                </a:cubicBezTo>
                <a:cubicBezTo>
                  <a:pt x="12552" y="20813"/>
                  <a:pt x="12552" y="20813"/>
                  <a:pt x="12552" y="20813"/>
                </a:cubicBezTo>
                <a:cubicBezTo>
                  <a:pt x="12523" y="20980"/>
                  <a:pt x="12440" y="20992"/>
                  <a:pt x="12397" y="21147"/>
                </a:cubicBezTo>
                <a:cubicBezTo>
                  <a:pt x="12410" y="21147"/>
                  <a:pt x="12410" y="21147"/>
                  <a:pt x="12410" y="21147"/>
                </a:cubicBezTo>
                <a:cubicBezTo>
                  <a:pt x="12436" y="21123"/>
                  <a:pt x="12436" y="21123"/>
                  <a:pt x="12436" y="21123"/>
                </a:cubicBezTo>
                <a:cubicBezTo>
                  <a:pt x="12456" y="21147"/>
                  <a:pt x="12456" y="21147"/>
                  <a:pt x="12456" y="21147"/>
                </a:cubicBezTo>
                <a:cubicBezTo>
                  <a:pt x="12499" y="21099"/>
                  <a:pt x="12499" y="21099"/>
                  <a:pt x="12499" y="21099"/>
                </a:cubicBezTo>
                <a:cubicBezTo>
                  <a:pt x="12519" y="21123"/>
                  <a:pt x="12519" y="21123"/>
                  <a:pt x="12519" y="21123"/>
                </a:cubicBezTo>
                <a:cubicBezTo>
                  <a:pt x="12552" y="21052"/>
                  <a:pt x="12552" y="21052"/>
                  <a:pt x="12552" y="21052"/>
                </a:cubicBezTo>
                <a:cubicBezTo>
                  <a:pt x="12579" y="21052"/>
                  <a:pt x="12579" y="21052"/>
                  <a:pt x="12579" y="21052"/>
                </a:cubicBezTo>
                <a:cubicBezTo>
                  <a:pt x="12625" y="21087"/>
                  <a:pt x="12625" y="21087"/>
                  <a:pt x="12625" y="21087"/>
                </a:cubicBezTo>
                <a:cubicBezTo>
                  <a:pt x="12622" y="21135"/>
                  <a:pt x="12622" y="21135"/>
                  <a:pt x="12622" y="21135"/>
                </a:cubicBezTo>
                <a:cubicBezTo>
                  <a:pt x="12513" y="21254"/>
                  <a:pt x="12513" y="21254"/>
                  <a:pt x="12513" y="21254"/>
                </a:cubicBezTo>
                <a:cubicBezTo>
                  <a:pt x="12529" y="21290"/>
                  <a:pt x="12529" y="21314"/>
                  <a:pt x="12519" y="21350"/>
                </a:cubicBezTo>
                <a:cubicBezTo>
                  <a:pt x="12519" y="21350"/>
                  <a:pt x="12516" y="21350"/>
                  <a:pt x="12513" y="21350"/>
                </a:cubicBezTo>
                <a:cubicBezTo>
                  <a:pt x="12519" y="21350"/>
                  <a:pt x="12519" y="21350"/>
                  <a:pt x="12519" y="21350"/>
                </a:cubicBezTo>
                <a:cubicBezTo>
                  <a:pt x="12496" y="21409"/>
                  <a:pt x="12440" y="21457"/>
                  <a:pt x="12450" y="21517"/>
                </a:cubicBezTo>
                <a:cubicBezTo>
                  <a:pt x="12470" y="21505"/>
                  <a:pt x="12470" y="21505"/>
                  <a:pt x="12470" y="21505"/>
                </a:cubicBezTo>
                <a:cubicBezTo>
                  <a:pt x="12483" y="21445"/>
                  <a:pt x="12483" y="21445"/>
                  <a:pt x="12483" y="21445"/>
                </a:cubicBezTo>
                <a:cubicBezTo>
                  <a:pt x="12546" y="21385"/>
                  <a:pt x="12546" y="21385"/>
                  <a:pt x="12546" y="21385"/>
                </a:cubicBezTo>
                <a:cubicBezTo>
                  <a:pt x="12516" y="21374"/>
                  <a:pt x="12519" y="21362"/>
                  <a:pt x="12523" y="21350"/>
                </a:cubicBezTo>
                <a:cubicBezTo>
                  <a:pt x="12556" y="21338"/>
                  <a:pt x="12556" y="21338"/>
                  <a:pt x="12556" y="21338"/>
                </a:cubicBezTo>
                <a:cubicBezTo>
                  <a:pt x="12585" y="21314"/>
                  <a:pt x="12585" y="21314"/>
                  <a:pt x="12585" y="21314"/>
                </a:cubicBezTo>
                <a:cubicBezTo>
                  <a:pt x="12635" y="21374"/>
                  <a:pt x="12635" y="21374"/>
                  <a:pt x="12635" y="21374"/>
                </a:cubicBezTo>
                <a:cubicBezTo>
                  <a:pt x="12655" y="21350"/>
                  <a:pt x="12655" y="21350"/>
                  <a:pt x="12655" y="21350"/>
                </a:cubicBezTo>
                <a:cubicBezTo>
                  <a:pt x="12655" y="21302"/>
                  <a:pt x="12655" y="21302"/>
                  <a:pt x="12655" y="21302"/>
                </a:cubicBezTo>
                <a:cubicBezTo>
                  <a:pt x="12708" y="21230"/>
                  <a:pt x="12708" y="21230"/>
                  <a:pt x="12708" y="21230"/>
                </a:cubicBezTo>
                <a:cubicBezTo>
                  <a:pt x="12761" y="21195"/>
                  <a:pt x="12761" y="21195"/>
                  <a:pt x="12761" y="21195"/>
                </a:cubicBezTo>
                <a:cubicBezTo>
                  <a:pt x="12758" y="21135"/>
                  <a:pt x="12758" y="21135"/>
                  <a:pt x="12758" y="21135"/>
                </a:cubicBezTo>
                <a:cubicBezTo>
                  <a:pt x="12817" y="21075"/>
                  <a:pt x="12817" y="21075"/>
                  <a:pt x="12817" y="21075"/>
                </a:cubicBezTo>
                <a:cubicBezTo>
                  <a:pt x="12831" y="21123"/>
                  <a:pt x="12831" y="21123"/>
                  <a:pt x="12831" y="21123"/>
                </a:cubicBezTo>
                <a:cubicBezTo>
                  <a:pt x="12854" y="21087"/>
                  <a:pt x="12854" y="21087"/>
                  <a:pt x="12854" y="21087"/>
                </a:cubicBezTo>
                <a:cubicBezTo>
                  <a:pt x="12874" y="21028"/>
                  <a:pt x="12874" y="21028"/>
                  <a:pt x="12874" y="21028"/>
                </a:cubicBezTo>
                <a:cubicBezTo>
                  <a:pt x="12957" y="20956"/>
                  <a:pt x="12957" y="20956"/>
                  <a:pt x="12957" y="20956"/>
                </a:cubicBezTo>
                <a:cubicBezTo>
                  <a:pt x="12957" y="20968"/>
                  <a:pt x="12957" y="20968"/>
                  <a:pt x="12957" y="20968"/>
                </a:cubicBezTo>
                <a:cubicBezTo>
                  <a:pt x="13003" y="20980"/>
                  <a:pt x="12960" y="21028"/>
                  <a:pt x="12980" y="21016"/>
                </a:cubicBezTo>
                <a:cubicBezTo>
                  <a:pt x="12966" y="21052"/>
                  <a:pt x="12966" y="21052"/>
                  <a:pt x="12966" y="21052"/>
                </a:cubicBezTo>
                <a:cubicBezTo>
                  <a:pt x="12933" y="21052"/>
                  <a:pt x="12933" y="21052"/>
                  <a:pt x="12933" y="21052"/>
                </a:cubicBezTo>
                <a:cubicBezTo>
                  <a:pt x="12957" y="21040"/>
                  <a:pt x="12957" y="21040"/>
                  <a:pt x="12957" y="21040"/>
                </a:cubicBezTo>
                <a:cubicBezTo>
                  <a:pt x="12920" y="21040"/>
                  <a:pt x="12920" y="21040"/>
                  <a:pt x="12920" y="21040"/>
                </a:cubicBezTo>
                <a:cubicBezTo>
                  <a:pt x="12890" y="21099"/>
                  <a:pt x="12957" y="21111"/>
                  <a:pt x="12900" y="21135"/>
                </a:cubicBezTo>
                <a:cubicBezTo>
                  <a:pt x="12927" y="21171"/>
                  <a:pt x="12927" y="21171"/>
                  <a:pt x="12927" y="21171"/>
                </a:cubicBezTo>
                <a:cubicBezTo>
                  <a:pt x="13049" y="20992"/>
                  <a:pt x="13049" y="20992"/>
                  <a:pt x="13049" y="20992"/>
                </a:cubicBezTo>
                <a:cubicBezTo>
                  <a:pt x="13063" y="21040"/>
                  <a:pt x="13063" y="21040"/>
                  <a:pt x="13063" y="21040"/>
                </a:cubicBezTo>
                <a:cubicBezTo>
                  <a:pt x="13082" y="21016"/>
                  <a:pt x="13082" y="21016"/>
                  <a:pt x="13082" y="21016"/>
                </a:cubicBezTo>
                <a:cubicBezTo>
                  <a:pt x="13069" y="20992"/>
                  <a:pt x="13069" y="20992"/>
                  <a:pt x="13069" y="20992"/>
                </a:cubicBezTo>
                <a:cubicBezTo>
                  <a:pt x="13122" y="20968"/>
                  <a:pt x="13053" y="20956"/>
                  <a:pt x="13082" y="20932"/>
                </a:cubicBezTo>
                <a:cubicBezTo>
                  <a:pt x="13125" y="20909"/>
                  <a:pt x="13125" y="20909"/>
                  <a:pt x="13125" y="20909"/>
                </a:cubicBezTo>
                <a:cubicBezTo>
                  <a:pt x="13139" y="20932"/>
                  <a:pt x="13139" y="20932"/>
                  <a:pt x="13139" y="20932"/>
                </a:cubicBezTo>
                <a:cubicBezTo>
                  <a:pt x="13112" y="20980"/>
                  <a:pt x="13112" y="20980"/>
                  <a:pt x="13112" y="20980"/>
                </a:cubicBezTo>
                <a:cubicBezTo>
                  <a:pt x="13125" y="21016"/>
                  <a:pt x="13125" y="21016"/>
                  <a:pt x="13125" y="21016"/>
                </a:cubicBezTo>
                <a:cubicBezTo>
                  <a:pt x="13092" y="21052"/>
                  <a:pt x="13092" y="21052"/>
                  <a:pt x="13092" y="21052"/>
                </a:cubicBezTo>
                <a:cubicBezTo>
                  <a:pt x="13029" y="21207"/>
                  <a:pt x="13029" y="21207"/>
                  <a:pt x="13029" y="21207"/>
                </a:cubicBezTo>
                <a:cubicBezTo>
                  <a:pt x="13092" y="21123"/>
                  <a:pt x="13092" y="21123"/>
                  <a:pt x="13092" y="21123"/>
                </a:cubicBezTo>
                <a:cubicBezTo>
                  <a:pt x="13165" y="21052"/>
                  <a:pt x="13165" y="21052"/>
                  <a:pt x="13165" y="21052"/>
                </a:cubicBezTo>
                <a:cubicBezTo>
                  <a:pt x="13172" y="21075"/>
                  <a:pt x="13172" y="21075"/>
                  <a:pt x="13172" y="21075"/>
                </a:cubicBezTo>
                <a:cubicBezTo>
                  <a:pt x="13188" y="21135"/>
                  <a:pt x="13139" y="21135"/>
                  <a:pt x="13178" y="21183"/>
                </a:cubicBezTo>
                <a:cubicBezTo>
                  <a:pt x="13043" y="21397"/>
                  <a:pt x="13043" y="21397"/>
                  <a:pt x="13043" y="21397"/>
                </a:cubicBezTo>
                <a:cubicBezTo>
                  <a:pt x="13049" y="21433"/>
                  <a:pt x="13049" y="21433"/>
                  <a:pt x="13049" y="21433"/>
                </a:cubicBezTo>
                <a:cubicBezTo>
                  <a:pt x="12966" y="21588"/>
                  <a:pt x="12966" y="21588"/>
                  <a:pt x="12966" y="21588"/>
                </a:cubicBezTo>
                <a:cubicBezTo>
                  <a:pt x="13132" y="21588"/>
                  <a:pt x="13132" y="21588"/>
                  <a:pt x="13132" y="21588"/>
                </a:cubicBezTo>
                <a:cubicBezTo>
                  <a:pt x="13178" y="21505"/>
                  <a:pt x="13178" y="21505"/>
                  <a:pt x="13178" y="21505"/>
                </a:cubicBezTo>
                <a:cubicBezTo>
                  <a:pt x="13178" y="21457"/>
                  <a:pt x="13178" y="21457"/>
                  <a:pt x="13178" y="21457"/>
                </a:cubicBezTo>
                <a:cubicBezTo>
                  <a:pt x="13301" y="21314"/>
                  <a:pt x="13430" y="21040"/>
                  <a:pt x="13559" y="20944"/>
                </a:cubicBezTo>
                <a:cubicBezTo>
                  <a:pt x="13596" y="20885"/>
                  <a:pt x="13596" y="20885"/>
                  <a:pt x="13596" y="20885"/>
                </a:cubicBezTo>
                <a:cubicBezTo>
                  <a:pt x="13596" y="20944"/>
                  <a:pt x="13573" y="21016"/>
                  <a:pt x="13543" y="21064"/>
                </a:cubicBezTo>
                <a:cubicBezTo>
                  <a:pt x="13500" y="21075"/>
                  <a:pt x="13500" y="21075"/>
                  <a:pt x="13500" y="21075"/>
                </a:cubicBezTo>
                <a:cubicBezTo>
                  <a:pt x="13500" y="21123"/>
                  <a:pt x="13500" y="21123"/>
                  <a:pt x="13500" y="21123"/>
                </a:cubicBezTo>
                <a:cubicBezTo>
                  <a:pt x="13377" y="21254"/>
                  <a:pt x="13377" y="21254"/>
                  <a:pt x="13377" y="21254"/>
                </a:cubicBezTo>
                <a:cubicBezTo>
                  <a:pt x="13268" y="21433"/>
                  <a:pt x="13268" y="21433"/>
                  <a:pt x="13268" y="21433"/>
                </a:cubicBezTo>
                <a:cubicBezTo>
                  <a:pt x="13281" y="21409"/>
                  <a:pt x="13328" y="21421"/>
                  <a:pt x="13364" y="21385"/>
                </a:cubicBezTo>
                <a:cubicBezTo>
                  <a:pt x="13377" y="21397"/>
                  <a:pt x="13377" y="21397"/>
                  <a:pt x="13377" y="21397"/>
                </a:cubicBezTo>
                <a:cubicBezTo>
                  <a:pt x="13294" y="21409"/>
                  <a:pt x="13381" y="21445"/>
                  <a:pt x="13331" y="21457"/>
                </a:cubicBezTo>
                <a:cubicBezTo>
                  <a:pt x="13308" y="21540"/>
                  <a:pt x="13308" y="21540"/>
                  <a:pt x="13308" y="21540"/>
                </a:cubicBezTo>
                <a:cubicBezTo>
                  <a:pt x="13301" y="21552"/>
                  <a:pt x="13301" y="21552"/>
                  <a:pt x="13301" y="21552"/>
                </a:cubicBezTo>
                <a:cubicBezTo>
                  <a:pt x="13341" y="21528"/>
                  <a:pt x="13341" y="21528"/>
                  <a:pt x="13341" y="21528"/>
                </a:cubicBezTo>
                <a:cubicBezTo>
                  <a:pt x="13284" y="21600"/>
                  <a:pt x="13361" y="21540"/>
                  <a:pt x="13331" y="21588"/>
                </a:cubicBezTo>
                <a:cubicBezTo>
                  <a:pt x="13536" y="21588"/>
                  <a:pt x="13536" y="21588"/>
                  <a:pt x="13536" y="21588"/>
                </a:cubicBezTo>
                <a:cubicBezTo>
                  <a:pt x="13659" y="21397"/>
                  <a:pt x="13659" y="21397"/>
                  <a:pt x="13659" y="21397"/>
                </a:cubicBezTo>
                <a:cubicBezTo>
                  <a:pt x="13649" y="21385"/>
                  <a:pt x="13649" y="21385"/>
                  <a:pt x="13649" y="21385"/>
                </a:cubicBezTo>
                <a:cubicBezTo>
                  <a:pt x="13725" y="21266"/>
                  <a:pt x="13725" y="21266"/>
                  <a:pt x="13725" y="21266"/>
                </a:cubicBezTo>
                <a:cubicBezTo>
                  <a:pt x="13758" y="21230"/>
                  <a:pt x="13841" y="21338"/>
                  <a:pt x="13877" y="21230"/>
                </a:cubicBezTo>
                <a:cubicBezTo>
                  <a:pt x="13877" y="21254"/>
                  <a:pt x="13877" y="21254"/>
                  <a:pt x="13877" y="21254"/>
                </a:cubicBezTo>
                <a:cubicBezTo>
                  <a:pt x="13854" y="21314"/>
                  <a:pt x="13854" y="21314"/>
                  <a:pt x="13854" y="21314"/>
                </a:cubicBezTo>
                <a:cubicBezTo>
                  <a:pt x="13887" y="21326"/>
                  <a:pt x="13887" y="21326"/>
                  <a:pt x="13887" y="21326"/>
                </a:cubicBezTo>
                <a:cubicBezTo>
                  <a:pt x="13901" y="21350"/>
                  <a:pt x="13901" y="21350"/>
                  <a:pt x="13901" y="21350"/>
                </a:cubicBezTo>
                <a:cubicBezTo>
                  <a:pt x="13887" y="21374"/>
                  <a:pt x="13887" y="21374"/>
                  <a:pt x="13887" y="21374"/>
                </a:cubicBezTo>
                <a:cubicBezTo>
                  <a:pt x="13818" y="21302"/>
                  <a:pt x="13818" y="21302"/>
                  <a:pt x="13818" y="21302"/>
                </a:cubicBezTo>
                <a:cubicBezTo>
                  <a:pt x="13821" y="21314"/>
                  <a:pt x="13824" y="21314"/>
                  <a:pt x="13824" y="21326"/>
                </a:cubicBezTo>
                <a:cubicBezTo>
                  <a:pt x="13762" y="21397"/>
                  <a:pt x="13762" y="21397"/>
                  <a:pt x="13762" y="21397"/>
                </a:cubicBezTo>
                <a:cubicBezTo>
                  <a:pt x="13765" y="21445"/>
                  <a:pt x="13765" y="21445"/>
                  <a:pt x="13765" y="21445"/>
                </a:cubicBezTo>
                <a:cubicBezTo>
                  <a:pt x="13725" y="21517"/>
                  <a:pt x="13725" y="21517"/>
                  <a:pt x="13725" y="21517"/>
                </a:cubicBezTo>
                <a:cubicBezTo>
                  <a:pt x="13662" y="21552"/>
                  <a:pt x="13662" y="21552"/>
                  <a:pt x="13662" y="21552"/>
                </a:cubicBezTo>
                <a:cubicBezTo>
                  <a:pt x="13659" y="21588"/>
                  <a:pt x="13659" y="21588"/>
                  <a:pt x="13659" y="21588"/>
                </a:cubicBezTo>
                <a:cubicBezTo>
                  <a:pt x="13877" y="21588"/>
                  <a:pt x="13877" y="21588"/>
                  <a:pt x="13877" y="21588"/>
                </a:cubicBezTo>
                <a:cubicBezTo>
                  <a:pt x="13911" y="21528"/>
                  <a:pt x="13911" y="21528"/>
                  <a:pt x="13911" y="21528"/>
                </a:cubicBezTo>
                <a:cubicBezTo>
                  <a:pt x="13897" y="21517"/>
                  <a:pt x="13897" y="21517"/>
                  <a:pt x="13897" y="21517"/>
                </a:cubicBezTo>
                <a:cubicBezTo>
                  <a:pt x="13950" y="21457"/>
                  <a:pt x="13950" y="21457"/>
                  <a:pt x="13950" y="21457"/>
                </a:cubicBezTo>
                <a:cubicBezTo>
                  <a:pt x="13983" y="21338"/>
                  <a:pt x="13983" y="21338"/>
                  <a:pt x="13983" y="21338"/>
                </a:cubicBezTo>
                <a:cubicBezTo>
                  <a:pt x="14003" y="21302"/>
                  <a:pt x="14060" y="21302"/>
                  <a:pt x="14086" y="21254"/>
                </a:cubicBezTo>
                <a:cubicBezTo>
                  <a:pt x="14093" y="21290"/>
                  <a:pt x="14093" y="21290"/>
                  <a:pt x="14093" y="21290"/>
                </a:cubicBezTo>
                <a:cubicBezTo>
                  <a:pt x="14073" y="21326"/>
                  <a:pt x="14073" y="21326"/>
                  <a:pt x="14073" y="21326"/>
                </a:cubicBezTo>
                <a:cubicBezTo>
                  <a:pt x="14086" y="21350"/>
                  <a:pt x="14086" y="21350"/>
                  <a:pt x="14086" y="21350"/>
                </a:cubicBezTo>
                <a:cubicBezTo>
                  <a:pt x="14023" y="21457"/>
                  <a:pt x="14023" y="21457"/>
                  <a:pt x="14023" y="21457"/>
                </a:cubicBezTo>
                <a:cubicBezTo>
                  <a:pt x="14020" y="21517"/>
                  <a:pt x="14020" y="21517"/>
                  <a:pt x="14020" y="21517"/>
                </a:cubicBezTo>
                <a:cubicBezTo>
                  <a:pt x="13990" y="21528"/>
                  <a:pt x="13990" y="21528"/>
                  <a:pt x="13990" y="21528"/>
                </a:cubicBezTo>
                <a:cubicBezTo>
                  <a:pt x="14040" y="21588"/>
                  <a:pt x="14040" y="21588"/>
                  <a:pt x="14040" y="21588"/>
                </a:cubicBezTo>
                <a:cubicBezTo>
                  <a:pt x="14209" y="21588"/>
                  <a:pt x="14209" y="21588"/>
                  <a:pt x="14209" y="21588"/>
                </a:cubicBezTo>
                <a:cubicBezTo>
                  <a:pt x="14278" y="21540"/>
                  <a:pt x="14278" y="21540"/>
                  <a:pt x="14278" y="21540"/>
                </a:cubicBezTo>
                <a:cubicBezTo>
                  <a:pt x="14292" y="21493"/>
                  <a:pt x="14292" y="21493"/>
                  <a:pt x="14292" y="21493"/>
                </a:cubicBezTo>
                <a:cubicBezTo>
                  <a:pt x="14338" y="21385"/>
                  <a:pt x="14414" y="21290"/>
                  <a:pt x="14490" y="21219"/>
                </a:cubicBezTo>
                <a:cubicBezTo>
                  <a:pt x="14530" y="21266"/>
                  <a:pt x="14530" y="21266"/>
                  <a:pt x="14530" y="21266"/>
                </a:cubicBezTo>
                <a:cubicBezTo>
                  <a:pt x="14517" y="21147"/>
                  <a:pt x="14540" y="21278"/>
                  <a:pt x="14550" y="21219"/>
                </a:cubicBezTo>
                <a:cubicBezTo>
                  <a:pt x="14523" y="21195"/>
                  <a:pt x="14523" y="21195"/>
                  <a:pt x="14523" y="21195"/>
                </a:cubicBezTo>
                <a:cubicBezTo>
                  <a:pt x="14580" y="21147"/>
                  <a:pt x="14533" y="21183"/>
                  <a:pt x="14537" y="21171"/>
                </a:cubicBezTo>
                <a:cubicBezTo>
                  <a:pt x="14517" y="21147"/>
                  <a:pt x="14517" y="21147"/>
                  <a:pt x="14517" y="21147"/>
                </a:cubicBezTo>
                <a:cubicBezTo>
                  <a:pt x="14540" y="21135"/>
                  <a:pt x="14577" y="21099"/>
                  <a:pt x="14583" y="21052"/>
                </a:cubicBezTo>
                <a:cubicBezTo>
                  <a:pt x="14603" y="20968"/>
                  <a:pt x="14712" y="20825"/>
                  <a:pt x="14762" y="20730"/>
                </a:cubicBezTo>
                <a:cubicBezTo>
                  <a:pt x="14749" y="20706"/>
                  <a:pt x="14749" y="20706"/>
                  <a:pt x="14749" y="20706"/>
                </a:cubicBezTo>
                <a:cubicBezTo>
                  <a:pt x="14838" y="20718"/>
                  <a:pt x="14885" y="20515"/>
                  <a:pt x="14967" y="20444"/>
                </a:cubicBezTo>
                <a:cubicBezTo>
                  <a:pt x="14961" y="20432"/>
                  <a:pt x="14961" y="20432"/>
                  <a:pt x="14961" y="20432"/>
                </a:cubicBezTo>
                <a:cubicBezTo>
                  <a:pt x="15219" y="20050"/>
                  <a:pt x="15468" y="19645"/>
                  <a:pt x="15710" y="19299"/>
                </a:cubicBezTo>
                <a:cubicBezTo>
                  <a:pt x="15743" y="19192"/>
                  <a:pt x="15743" y="19192"/>
                  <a:pt x="15743" y="19192"/>
                </a:cubicBezTo>
                <a:cubicBezTo>
                  <a:pt x="15792" y="19168"/>
                  <a:pt x="15792" y="19168"/>
                  <a:pt x="15792" y="19168"/>
                </a:cubicBezTo>
                <a:cubicBezTo>
                  <a:pt x="15806" y="19109"/>
                  <a:pt x="15806" y="19109"/>
                  <a:pt x="15806" y="19109"/>
                </a:cubicBezTo>
                <a:cubicBezTo>
                  <a:pt x="15875" y="19049"/>
                  <a:pt x="15875" y="19049"/>
                  <a:pt x="15875" y="19049"/>
                </a:cubicBezTo>
                <a:cubicBezTo>
                  <a:pt x="15882" y="19025"/>
                  <a:pt x="15895" y="19001"/>
                  <a:pt x="15875" y="18989"/>
                </a:cubicBezTo>
                <a:cubicBezTo>
                  <a:pt x="15922" y="18966"/>
                  <a:pt x="15922" y="18966"/>
                  <a:pt x="15922" y="18966"/>
                </a:cubicBezTo>
                <a:cubicBezTo>
                  <a:pt x="15965" y="18858"/>
                  <a:pt x="15965" y="18858"/>
                  <a:pt x="15965" y="18858"/>
                </a:cubicBezTo>
                <a:cubicBezTo>
                  <a:pt x="15968" y="18870"/>
                  <a:pt x="15971" y="18870"/>
                  <a:pt x="15975" y="18870"/>
                </a:cubicBezTo>
                <a:cubicBezTo>
                  <a:pt x="15971" y="18870"/>
                  <a:pt x="15968" y="18858"/>
                  <a:pt x="15968" y="18858"/>
                </a:cubicBezTo>
                <a:cubicBezTo>
                  <a:pt x="15968" y="18858"/>
                  <a:pt x="15968" y="18858"/>
                  <a:pt x="15968" y="18858"/>
                </a:cubicBezTo>
                <a:cubicBezTo>
                  <a:pt x="15975" y="18870"/>
                  <a:pt x="15975" y="18870"/>
                  <a:pt x="15975" y="18870"/>
                </a:cubicBezTo>
                <a:cubicBezTo>
                  <a:pt x="15978" y="18870"/>
                  <a:pt x="15978" y="18870"/>
                  <a:pt x="15978" y="18858"/>
                </a:cubicBezTo>
                <a:cubicBezTo>
                  <a:pt x="16018" y="18823"/>
                  <a:pt x="16018" y="18823"/>
                  <a:pt x="16018" y="18823"/>
                </a:cubicBezTo>
                <a:cubicBezTo>
                  <a:pt x="16001" y="18811"/>
                  <a:pt x="16001" y="18811"/>
                  <a:pt x="16001" y="18811"/>
                </a:cubicBezTo>
                <a:cubicBezTo>
                  <a:pt x="16167" y="18608"/>
                  <a:pt x="16167" y="18608"/>
                  <a:pt x="16167" y="18608"/>
                </a:cubicBezTo>
                <a:cubicBezTo>
                  <a:pt x="16180" y="18608"/>
                  <a:pt x="16180" y="18608"/>
                  <a:pt x="16180" y="18608"/>
                </a:cubicBezTo>
                <a:cubicBezTo>
                  <a:pt x="16230" y="18525"/>
                  <a:pt x="16230" y="18525"/>
                  <a:pt x="16230" y="18525"/>
                </a:cubicBezTo>
                <a:cubicBezTo>
                  <a:pt x="16220" y="18453"/>
                  <a:pt x="16220" y="18453"/>
                  <a:pt x="16220" y="18453"/>
                </a:cubicBezTo>
                <a:cubicBezTo>
                  <a:pt x="16256" y="18477"/>
                  <a:pt x="16256" y="18477"/>
                  <a:pt x="16256" y="18477"/>
                </a:cubicBezTo>
                <a:cubicBezTo>
                  <a:pt x="16309" y="18405"/>
                  <a:pt x="16309" y="18405"/>
                  <a:pt x="16309" y="18405"/>
                </a:cubicBezTo>
                <a:cubicBezTo>
                  <a:pt x="16309" y="18346"/>
                  <a:pt x="16309" y="18346"/>
                  <a:pt x="16309" y="18346"/>
                </a:cubicBezTo>
                <a:cubicBezTo>
                  <a:pt x="16372" y="18322"/>
                  <a:pt x="16372" y="18322"/>
                  <a:pt x="16372" y="18322"/>
                </a:cubicBezTo>
                <a:cubicBezTo>
                  <a:pt x="16392" y="18250"/>
                  <a:pt x="16392" y="18250"/>
                  <a:pt x="16392" y="18250"/>
                </a:cubicBezTo>
                <a:cubicBezTo>
                  <a:pt x="16425" y="18250"/>
                  <a:pt x="16425" y="18250"/>
                  <a:pt x="16425" y="18250"/>
                </a:cubicBezTo>
                <a:cubicBezTo>
                  <a:pt x="16428" y="18215"/>
                  <a:pt x="16425" y="18191"/>
                  <a:pt x="16425" y="18179"/>
                </a:cubicBezTo>
                <a:cubicBezTo>
                  <a:pt x="16495" y="18107"/>
                  <a:pt x="16495" y="18107"/>
                  <a:pt x="16495" y="18107"/>
                </a:cubicBezTo>
                <a:cubicBezTo>
                  <a:pt x="16495" y="18060"/>
                  <a:pt x="16495" y="18060"/>
                  <a:pt x="16495" y="18060"/>
                </a:cubicBezTo>
                <a:cubicBezTo>
                  <a:pt x="16541" y="18060"/>
                  <a:pt x="16541" y="18060"/>
                  <a:pt x="16541" y="18060"/>
                </a:cubicBezTo>
                <a:cubicBezTo>
                  <a:pt x="16548" y="18024"/>
                  <a:pt x="16548" y="18024"/>
                  <a:pt x="16548" y="18024"/>
                </a:cubicBezTo>
                <a:cubicBezTo>
                  <a:pt x="16604" y="17964"/>
                  <a:pt x="16604" y="17964"/>
                  <a:pt x="16604" y="17964"/>
                </a:cubicBezTo>
                <a:cubicBezTo>
                  <a:pt x="16604" y="17917"/>
                  <a:pt x="16604" y="17917"/>
                  <a:pt x="16604" y="17917"/>
                </a:cubicBezTo>
                <a:cubicBezTo>
                  <a:pt x="16630" y="17917"/>
                  <a:pt x="16630" y="17917"/>
                  <a:pt x="16630" y="17917"/>
                </a:cubicBezTo>
                <a:cubicBezTo>
                  <a:pt x="16693" y="17833"/>
                  <a:pt x="16693" y="17833"/>
                  <a:pt x="16693" y="17833"/>
                </a:cubicBezTo>
                <a:cubicBezTo>
                  <a:pt x="16680" y="17809"/>
                  <a:pt x="16680" y="17809"/>
                  <a:pt x="16680" y="17809"/>
                </a:cubicBezTo>
                <a:cubicBezTo>
                  <a:pt x="16697" y="17738"/>
                  <a:pt x="16697" y="17738"/>
                  <a:pt x="16697" y="17738"/>
                </a:cubicBezTo>
                <a:cubicBezTo>
                  <a:pt x="16743" y="17726"/>
                  <a:pt x="16760" y="17714"/>
                  <a:pt x="16763" y="17726"/>
                </a:cubicBezTo>
                <a:cubicBezTo>
                  <a:pt x="16796" y="17690"/>
                  <a:pt x="16796" y="17690"/>
                  <a:pt x="16796" y="17690"/>
                </a:cubicBezTo>
                <a:cubicBezTo>
                  <a:pt x="16786" y="17630"/>
                  <a:pt x="16786" y="17630"/>
                  <a:pt x="16786" y="17630"/>
                </a:cubicBezTo>
                <a:cubicBezTo>
                  <a:pt x="16796" y="17642"/>
                  <a:pt x="16796" y="17642"/>
                  <a:pt x="16796" y="17642"/>
                </a:cubicBezTo>
                <a:cubicBezTo>
                  <a:pt x="16836" y="17523"/>
                  <a:pt x="16816" y="17595"/>
                  <a:pt x="16809" y="17619"/>
                </a:cubicBezTo>
                <a:cubicBezTo>
                  <a:pt x="16849" y="17583"/>
                  <a:pt x="16849" y="17583"/>
                  <a:pt x="16849" y="17583"/>
                </a:cubicBezTo>
                <a:cubicBezTo>
                  <a:pt x="16922" y="17464"/>
                  <a:pt x="16922" y="17464"/>
                  <a:pt x="16922" y="17464"/>
                </a:cubicBezTo>
                <a:cubicBezTo>
                  <a:pt x="16932" y="17404"/>
                  <a:pt x="16932" y="17404"/>
                  <a:pt x="16932" y="17404"/>
                </a:cubicBezTo>
                <a:cubicBezTo>
                  <a:pt x="16945" y="17404"/>
                  <a:pt x="16945" y="17404"/>
                  <a:pt x="16945" y="17404"/>
                </a:cubicBezTo>
                <a:cubicBezTo>
                  <a:pt x="16958" y="17416"/>
                  <a:pt x="16958" y="17416"/>
                  <a:pt x="16958" y="17416"/>
                </a:cubicBezTo>
                <a:cubicBezTo>
                  <a:pt x="17055" y="17261"/>
                  <a:pt x="17055" y="17261"/>
                  <a:pt x="17055" y="17261"/>
                </a:cubicBezTo>
                <a:cubicBezTo>
                  <a:pt x="17061" y="17177"/>
                  <a:pt x="17061" y="17177"/>
                  <a:pt x="17061" y="17177"/>
                </a:cubicBezTo>
                <a:cubicBezTo>
                  <a:pt x="17068" y="17166"/>
                  <a:pt x="17078" y="17166"/>
                  <a:pt x="17081" y="17177"/>
                </a:cubicBezTo>
                <a:cubicBezTo>
                  <a:pt x="17161" y="17118"/>
                  <a:pt x="17161" y="17118"/>
                  <a:pt x="17161" y="17118"/>
                </a:cubicBezTo>
                <a:cubicBezTo>
                  <a:pt x="17184" y="17034"/>
                  <a:pt x="17184" y="17034"/>
                  <a:pt x="17184" y="17034"/>
                </a:cubicBezTo>
                <a:cubicBezTo>
                  <a:pt x="17333" y="16844"/>
                  <a:pt x="17333" y="16844"/>
                  <a:pt x="17333" y="16844"/>
                </a:cubicBezTo>
                <a:cubicBezTo>
                  <a:pt x="17379" y="16760"/>
                  <a:pt x="17379" y="16760"/>
                  <a:pt x="17379" y="16760"/>
                </a:cubicBezTo>
                <a:cubicBezTo>
                  <a:pt x="17379" y="16725"/>
                  <a:pt x="17379" y="16725"/>
                  <a:pt x="17379" y="16725"/>
                </a:cubicBezTo>
                <a:cubicBezTo>
                  <a:pt x="17442" y="16641"/>
                  <a:pt x="17442" y="16641"/>
                  <a:pt x="17442" y="16641"/>
                </a:cubicBezTo>
                <a:cubicBezTo>
                  <a:pt x="17459" y="16665"/>
                  <a:pt x="17459" y="16665"/>
                  <a:pt x="17459" y="16665"/>
                </a:cubicBezTo>
                <a:cubicBezTo>
                  <a:pt x="17469" y="16617"/>
                  <a:pt x="17469" y="16617"/>
                  <a:pt x="17469" y="16617"/>
                </a:cubicBezTo>
                <a:cubicBezTo>
                  <a:pt x="17459" y="16593"/>
                  <a:pt x="17459" y="16593"/>
                  <a:pt x="17459" y="16593"/>
                </a:cubicBezTo>
                <a:cubicBezTo>
                  <a:pt x="17469" y="16570"/>
                  <a:pt x="17469" y="16570"/>
                  <a:pt x="17469" y="16570"/>
                </a:cubicBezTo>
                <a:cubicBezTo>
                  <a:pt x="17565" y="16462"/>
                  <a:pt x="17565" y="16462"/>
                  <a:pt x="17565" y="16462"/>
                </a:cubicBezTo>
                <a:cubicBezTo>
                  <a:pt x="17595" y="16415"/>
                  <a:pt x="17618" y="16379"/>
                  <a:pt x="17634" y="16343"/>
                </a:cubicBezTo>
                <a:cubicBezTo>
                  <a:pt x="17634" y="16343"/>
                  <a:pt x="17634" y="16343"/>
                  <a:pt x="17634" y="16343"/>
                </a:cubicBezTo>
                <a:cubicBezTo>
                  <a:pt x="17697" y="16248"/>
                  <a:pt x="17697" y="16248"/>
                  <a:pt x="17697" y="16248"/>
                </a:cubicBezTo>
                <a:cubicBezTo>
                  <a:pt x="17763" y="16117"/>
                  <a:pt x="17763" y="16117"/>
                  <a:pt x="17763" y="16117"/>
                </a:cubicBezTo>
                <a:cubicBezTo>
                  <a:pt x="17946" y="15819"/>
                  <a:pt x="17946" y="15819"/>
                  <a:pt x="17946" y="15819"/>
                </a:cubicBezTo>
                <a:cubicBezTo>
                  <a:pt x="18022" y="15747"/>
                  <a:pt x="18022" y="15747"/>
                  <a:pt x="18022" y="15747"/>
                </a:cubicBezTo>
                <a:cubicBezTo>
                  <a:pt x="18164" y="15675"/>
                  <a:pt x="18164" y="15675"/>
                  <a:pt x="18164" y="15675"/>
                </a:cubicBezTo>
                <a:cubicBezTo>
                  <a:pt x="18217" y="15664"/>
                  <a:pt x="18217" y="15664"/>
                  <a:pt x="18217" y="15664"/>
                </a:cubicBezTo>
                <a:cubicBezTo>
                  <a:pt x="18419" y="15580"/>
                  <a:pt x="18419" y="15580"/>
                  <a:pt x="18419" y="15580"/>
                </a:cubicBezTo>
                <a:cubicBezTo>
                  <a:pt x="18423" y="15580"/>
                  <a:pt x="18423" y="15592"/>
                  <a:pt x="18426" y="15592"/>
                </a:cubicBezTo>
                <a:cubicBezTo>
                  <a:pt x="18492" y="15544"/>
                  <a:pt x="18492" y="15544"/>
                  <a:pt x="18492" y="15544"/>
                </a:cubicBezTo>
                <a:cubicBezTo>
                  <a:pt x="18525" y="15556"/>
                  <a:pt x="18525" y="15556"/>
                  <a:pt x="18525" y="15556"/>
                </a:cubicBezTo>
                <a:cubicBezTo>
                  <a:pt x="18539" y="15521"/>
                  <a:pt x="18539" y="15521"/>
                  <a:pt x="18539" y="15521"/>
                </a:cubicBezTo>
                <a:cubicBezTo>
                  <a:pt x="18569" y="15521"/>
                  <a:pt x="18569" y="15521"/>
                  <a:pt x="18569" y="15521"/>
                </a:cubicBezTo>
                <a:cubicBezTo>
                  <a:pt x="18671" y="15449"/>
                  <a:pt x="18671" y="15449"/>
                  <a:pt x="18671" y="15449"/>
                </a:cubicBezTo>
                <a:cubicBezTo>
                  <a:pt x="18983" y="15270"/>
                  <a:pt x="18983" y="15270"/>
                  <a:pt x="18983" y="15270"/>
                </a:cubicBezTo>
                <a:cubicBezTo>
                  <a:pt x="18963" y="15234"/>
                  <a:pt x="18963" y="15234"/>
                  <a:pt x="18963" y="15234"/>
                </a:cubicBezTo>
                <a:cubicBezTo>
                  <a:pt x="18963" y="15211"/>
                  <a:pt x="18963" y="15211"/>
                  <a:pt x="18963" y="15211"/>
                </a:cubicBezTo>
                <a:cubicBezTo>
                  <a:pt x="18999" y="15187"/>
                  <a:pt x="18999" y="15187"/>
                  <a:pt x="18999" y="15187"/>
                </a:cubicBezTo>
                <a:cubicBezTo>
                  <a:pt x="19032" y="15211"/>
                  <a:pt x="19032" y="15211"/>
                  <a:pt x="19032" y="15211"/>
                </a:cubicBezTo>
                <a:cubicBezTo>
                  <a:pt x="19095" y="15163"/>
                  <a:pt x="19095" y="15163"/>
                  <a:pt x="19095" y="15163"/>
                </a:cubicBezTo>
                <a:cubicBezTo>
                  <a:pt x="19437" y="14984"/>
                  <a:pt x="19437" y="14984"/>
                  <a:pt x="19437" y="14984"/>
                </a:cubicBezTo>
                <a:cubicBezTo>
                  <a:pt x="19599" y="14925"/>
                  <a:pt x="19599" y="14925"/>
                  <a:pt x="19599" y="14925"/>
                </a:cubicBezTo>
                <a:cubicBezTo>
                  <a:pt x="19605" y="14913"/>
                  <a:pt x="19605" y="14913"/>
                  <a:pt x="19605" y="14913"/>
                </a:cubicBezTo>
                <a:cubicBezTo>
                  <a:pt x="19599" y="14972"/>
                  <a:pt x="19622" y="14936"/>
                  <a:pt x="19632" y="14948"/>
                </a:cubicBezTo>
                <a:cubicBezTo>
                  <a:pt x="19678" y="14889"/>
                  <a:pt x="19678" y="14889"/>
                  <a:pt x="19678" y="14889"/>
                </a:cubicBezTo>
                <a:cubicBezTo>
                  <a:pt x="19708" y="14913"/>
                  <a:pt x="19708" y="14913"/>
                  <a:pt x="19708" y="14913"/>
                </a:cubicBezTo>
                <a:cubicBezTo>
                  <a:pt x="19708" y="14889"/>
                  <a:pt x="19708" y="14889"/>
                  <a:pt x="19708" y="14889"/>
                </a:cubicBezTo>
                <a:cubicBezTo>
                  <a:pt x="19788" y="14889"/>
                  <a:pt x="19788" y="14889"/>
                  <a:pt x="19788" y="14889"/>
                </a:cubicBezTo>
                <a:cubicBezTo>
                  <a:pt x="19781" y="14877"/>
                  <a:pt x="19781" y="14877"/>
                  <a:pt x="19781" y="14877"/>
                </a:cubicBezTo>
                <a:cubicBezTo>
                  <a:pt x="19933" y="14817"/>
                  <a:pt x="19933" y="14817"/>
                  <a:pt x="19933" y="14817"/>
                </a:cubicBezTo>
                <a:cubicBezTo>
                  <a:pt x="19953" y="14841"/>
                  <a:pt x="19953" y="14841"/>
                  <a:pt x="19953" y="14841"/>
                </a:cubicBezTo>
                <a:cubicBezTo>
                  <a:pt x="20185" y="14781"/>
                  <a:pt x="20185" y="14781"/>
                  <a:pt x="20185" y="14781"/>
                </a:cubicBezTo>
                <a:cubicBezTo>
                  <a:pt x="20238" y="14853"/>
                  <a:pt x="20238" y="14853"/>
                  <a:pt x="20238" y="14853"/>
                </a:cubicBezTo>
                <a:cubicBezTo>
                  <a:pt x="20275" y="14817"/>
                  <a:pt x="20275" y="14817"/>
                  <a:pt x="20275" y="14817"/>
                </a:cubicBezTo>
                <a:cubicBezTo>
                  <a:pt x="20222" y="14734"/>
                  <a:pt x="20222" y="14734"/>
                  <a:pt x="20222" y="14734"/>
                </a:cubicBezTo>
                <a:cubicBezTo>
                  <a:pt x="20162" y="14686"/>
                  <a:pt x="20162" y="14686"/>
                  <a:pt x="20162" y="14686"/>
                </a:cubicBezTo>
                <a:cubicBezTo>
                  <a:pt x="20162" y="14638"/>
                  <a:pt x="20162" y="14638"/>
                  <a:pt x="20162" y="14638"/>
                </a:cubicBezTo>
                <a:cubicBezTo>
                  <a:pt x="20222" y="14626"/>
                  <a:pt x="20222" y="14626"/>
                  <a:pt x="20222" y="14626"/>
                </a:cubicBezTo>
                <a:cubicBezTo>
                  <a:pt x="20298" y="14650"/>
                  <a:pt x="20298" y="14650"/>
                  <a:pt x="20298" y="14650"/>
                </a:cubicBezTo>
                <a:cubicBezTo>
                  <a:pt x="20328" y="14603"/>
                  <a:pt x="20328" y="14603"/>
                  <a:pt x="20328" y="14603"/>
                </a:cubicBezTo>
                <a:cubicBezTo>
                  <a:pt x="20367" y="14591"/>
                  <a:pt x="20367" y="14591"/>
                  <a:pt x="20367" y="14591"/>
                </a:cubicBezTo>
                <a:cubicBezTo>
                  <a:pt x="20381" y="14555"/>
                  <a:pt x="20381" y="14555"/>
                  <a:pt x="20381" y="14555"/>
                </a:cubicBezTo>
                <a:cubicBezTo>
                  <a:pt x="20417" y="14555"/>
                  <a:pt x="20417" y="14555"/>
                  <a:pt x="20417" y="14555"/>
                </a:cubicBezTo>
                <a:cubicBezTo>
                  <a:pt x="20364" y="14460"/>
                  <a:pt x="20417" y="14495"/>
                  <a:pt x="20417" y="14507"/>
                </a:cubicBezTo>
                <a:cubicBezTo>
                  <a:pt x="20463" y="14460"/>
                  <a:pt x="20463" y="14460"/>
                  <a:pt x="20463" y="14460"/>
                </a:cubicBezTo>
                <a:cubicBezTo>
                  <a:pt x="20477" y="14507"/>
                  <a:pt x="20477" y="14507"/>
                  <a:pt x="20477" y="14507"/>
                </a:cubicBezTo>
                <a:cubicBezTo>
                  <a:pt x="20503" y="14460"/>
                  <a:pt x="20503" y="14460"/>
                  <a:pt x="20503" y="14460"/>
                </a:cubicBezTo>
                <a:cubicBezTo>
                  <a:pt x="20546" y="14460"/>
                  <a:pt x="20546" y="14460"/>
                  <a:pt x="20546" y="14460"/>
                </a:cubicBezTo>
                <a:cubicBezTo>
                  <a:pt x="20636" y="14352"/>
                  <a:pt x="20636" y="14352"/>
                  <a:pt x="20636" y="14352"/>
                </a:cubicBezTo>
                <a:cubicBezTo>
                  <a:pt x="20636" y="14364"/>
                  <a:pt x="20639" y="14376"/>
                  <a:pt x="20642" y="14376"/>
                </a:cubicBezTo>
                <a:cubicBezTo>
                  <a:pt x="20709" y="14364"/>
                  <a:pt x="20709" y="14364"/>
                  <a:pt x="20709" y="14364"/>
                </a:cubicBezTo>
                <a:cubicBezTo>
                  <a:pt x="20719" y="14317"/>
                  <a:pt x="20719" y="14317"/>
                  <a:pt x="20719" y="14317"/>
                </a:cubicBezTo>
                <a:cubicBezTo>
                  <a:pt x="20811" y="14269"/>
                  <a:pt x="20811" y="14269"/>
                  <a:pt x="20811" y="14269"/>
                </a:cubicBezTo>
                <a:cubicBezTo>
                  <a:pt x="20844" y="14221"/>
                  <a:pt x="20844" y="14221"/>
                  <a:pt x="20844" y="14221"/>
                </a:cubicBezTo>
                <a:cubicBezTo>
                  <a:pt x="20947" y="14174"/>
                  <a:pt x="20947" y="14174"/>
                  <a:pt x="20947" y="14174"/>
                </a:cubicBezTo>
                <a:cubicBezTo>
                  <a:pt x="20967" y="14126"/>
                  <a:pt x="20967" y="14126"/>
                  <a:pt x="20967" y="14126"/>
                </a:cubicBezTo>
                <a:cubicBezTo>
                  <a:pt x="21133" y="14102"/>
                  <a:pt x="21133" y="14102"/>
                  <a:pt x="21133" y="14102"/>
                </a:cubicBezTo>
                <a:cubicBezTo>
                  <a:pt x="21146" y="14042"/>
                  <a:pt x="21146" y="14042"/>
                  <a:pt x="21146" y="14042"/>
                </a:cubicBezTo>
                <a:cubicBezTo>
                  <a:pt x="21298" y="13959"/>
                  <a:pt x="21298" y="13959"/>
                  <a:pt x="21298" y="13959"/>
                </a:cubicBezTo>
                <a:cubicBezTo>
                  <a:pt x="21308" y="13983"/>
                  <a:pt x="21308" y="13983"/>
                  <a:pt x="21308" y="13983"/>
                </a:cubicBezTo>
                <a:cubicBezTo>
                  <a:pt x="21285" y="13887"/>
                  <a:pt x="21325" y="13947"/>
                  <a:pt x="21331" y="13923"/>
                </a:cubicBezTo>
                <a:cubicBezTo>
                  <a:pt x="21365" y="13947"/>
                  <a:pt x="21365" y="13947"/>
                  <a:pt x="21365" y="13947"/>
                </a:cubicBezTo>
                <a:cubicBezTo>
                  <a:pt x="21411" y="13875"/>
                  <a:pt x="21411" y="13875"/>
                  <a:pt x="21411" y="13875"/>
                </a:cubicBezTo>
                <a:cubicBezTo>
                  <a:pt x="21358" y="13792"/>
                  <a:pt x="21358" y="13792"/>
                  <a:pt x="21358" y="13792"/>
                </a:cubicBezTo>
                <a:cubicBezTo>
                  <a:pt x="21302" y="13756"/>
                  <a:pt x="21302" y="13756"/>
                  <a:pt x="21302" y="13756"/>
                </a:cubicBezTo>
                <a:cubicBezTo>
                  <a:pt x="21275" y="13780"/>
                  <a:pt x="21275" y="13780"/>
                  <a:pt x="21275" y="13780"/>
                </a:cubicBezTo>
                <a:cubicBezTo>
                  <a:pt x="21262" y="13744"/>
                  <a:pt x="21262" y="13744"/>
                  <a:pt x="21262" y="13744"/>
                </a:cubicBezTo>
                <a:cubicBezTo>
                  <a:pt x="21249" y="13780"/>
                  <a:pt x="21249" y="13780"/>
                  <a:pt x="21249" y="13780"/>
                </a:cubicBezTo>
                <a:cubicBezTo>
                  <a:pt x="21100" y="13864"/>
                  <a:pt x="21100" y="13864"/>
                  <a:pt x="21100" y="13864"/>
                </a:cubicBezTo>
                <a:cubicBezTo>
                  <a:pt x="21076" y="13732"/>
                  <a:pt x="21037" y="13875"/>
                  <a:pt x="21000" y="13864"/>
                </a:cubicBezTo>
                <a:cubicBezTo>
                  <a:pt x="20894" y="13947"/>
                  <a:pt x="20894" y="13947"/>
                  <a:pt x="20894" y="13947"/>
                </a:cubicBezTo>
                <a:cubicBezTo>
                  <a:pt x="20878" y="13947"/>
                  <a:pt x="20878" y="13947"/>
                  <a:pt x="20878" y="13947"/>
                </a:cubicBezTo>
                <a:cubicBezTo>
                  <a:pt x="20825" y="13959"/>
                  <a:pt x="20825" y="13959"/>
                  <a:pt x="20825" y="13959"/>
                </a:cubicBezTo>
                <a:cubicBezTo>
                  <a:pt x="20858" y="13995"/>
                  <a:pt x="20858" y="13995"/>
                  <a:pt x="20858" y="13995"/>
                </a:cubicBezTo>
                <a:cubicBezTo>
                  <a:pt x="20838" y="14019"/>
                  <a:pt x="20838" y="14019"/>
                  <a:pt x="20838" y="14019"/>
                </a:cubicBezTo>
                <a:cubicBezTo>
                  <a:pt x="20762" y="14030"/>
                  <a:pt x="20762" y="14030"/>
                  <a:pt x="20762" y="14030"/>
                </a:cubicBezTo>
                <a:cubicBezTo>
                  <a:pt x="20762" y="13995"/>
                  <a:pt x="20762" y="13995"/>
                  <a:pt x="20762" y="13995"/>
                </a:cubicBezTo>
                <a:cubicBezTo>
                  <a:pt x="20735" y="14007"/>
                  <a:pt x="20719" y="14019"/>
                  <a:pt x="20712" y="14030"/>
                </a:cubicBezTo>
                <a:cubicBezTo>
                  <a:pt x="20656" y="14030"/>
                  <a:pt x="20656" y="14030"/>
                  <a:pt x="20656" y="14030"/>
                </a:cubicBezTo>
                <a:cubicBezTo>
                  <a:pt x="20656" y="14019"/>
                  <a:pt x="20656" y="14019"/>
                  <a:pt x="20656" y="14019"/>
                </a:cubicBezTo>
                <a:cubicBezTo>
                  <a:pt x="20460" y="14078"/>
                  <a:pt x="20460" y="14078"/>
                  <a:pt x="20460" y="14078"/>
                </a:cubicBezTo>
                <a:cubicBezTo>
                  <a:pt x="20397" y="14066"/>
                  <a:pt x="20397" y="14066"/>
                  <a:pt x="20397" y="14066"/>
                </a:cubicBezTo>
                <a:cubicBezTo>
                  <a:pt x="20348" y="14150"/>
                  <a:pt x="20394" y="14066"/>
                  <a:pt x="20391" y="14102"/>
                </a:cubicBezTo>
                <a:cubicBezTo>
                  <a:pt x="20278" y="14150"/>
                  <a:pt x="20278" y="14150"/>
                  <a:pt x="20278" y="14150"/>
                </a:cubicBezTo>
                <a:cubicBezTo>
                  <a:pt x="20195" y="14221"/>
                  <a:pt x="20195" y="14221"/>
                  <a:pt x="20195" y="14221"/>
                </a:cubicBezTo>
                <a:cubicBezTo>
                  <a:pt x="20089" y="14209"/>
                  <a:pt x="20089" y="14209"/>
                  <a:pt x="20089" y="14209"/>
                </a:cubicBezTo>
                <a:cubicBezTo>
                  <a:pt x="20109" y="14221"/>
                  <a:pt x="20109" y="14221"/>
                  <a:pt x="20109" y="14221"/>
                </a:cubicBezTo>
                <a:cubicBezTo>
                  <a:pt x="20096" y="14245"/>
                  <a:pt x="20096" y="14245"/>
                  <a:pt x="20096" y="14245"/>
                </a:cubicBezTo>
                <a:cubicBezTo>
                  <a:pt x="20083" y="14245"/>
                  <a:pt x="20083" y="14245"/>
                  <a:pt x="20083" y="14245"/>
                </a:cubicBezTo>
                <a:cubicBezTo>
                  <a:pt x="20069" y="14221"/>
                  <a:pt x="20069" y="14221"/>
                  <a:pt x="20069" y="14221"/>
                </a:cubicBezTo>
                <a:cubicBezTo>
                  <a:pt x="20069" y="14245"/>
                  <a:pt x="20069" y="14245"/>
                  <a:pt x="20069" y="14245"/>
                </a:cubicBezTo>
                <a:cubicBezTo>
                  <a:pt x="20066" y="14185"/>
                  <a:pt x="20033" y="14269"/>
                  <a:pt x="20016" y="14209"/>
                </a:cubicBezTo>
                <a:cubicBezTo>
                  <a:pt x="20026" y="14126"/>
                  <a:pt x="20026" y="14126"/>
                  <a:pt x="20026" y="14126"/>
                </a:cubicBezTo>
                <a:cubicBezTo>
                  <a:pt x="20000" y="14102"/>
                  <a:pt x="19957" y="14162"/>
                  <a:pt x="19967" y="14078"/>
                </a:cubicBezTo>
                <a:cubicBezTo>
                  <a:pt x="19864" y="14078"/>
                  <a:pt x="19864" y="14078"/>
                  <a:pt x="19864" y="14078"/>
                </a:cubicBezTo>
                <a:cubicBezTo>
                  <a:pt x="19781" y="13971"/>
                  <a:pt x="19781" y="13971"/>
                  <a:pt x="19781" y="13971"/>
                </a:cubicBezTo>
                <a:cubicBezTo>
                  <a:pt x="19781" y="13959"/>
                  <a:pt x="19781" y="13959"/>
                  <a:pt x="19781" y="13959"/>
                </a:cubicBezTo>
                <a:cubicBezTo>
                  <a:pt x="19781" y="13935"/>
                  <a:pt x="19758" y="13971"/>
                  <a:pt x="19748" y="13971"/>
                </a:cubicBezTo>
                <a:cubicBezTo>
                  <a:pt x="19761" y="13995"/>
                  <a:pt x="19761" y="13995"/>
                  <a:pt x="19761" y="13995"/>
                </a:cubicBezTo>
                <a:cubicBezTo>
                  <a:pt x="19880" y="14102"/>
                  <a:pt x="19778" y="14007"/>
                  <a:pt x="19788" y="14054"/>
                </a:cubicBezTo>
                <a:cubicBezTo>
                  <a:pt x="19778" y="14054"/>
                  <a:pt x="19778" y="14054"/>
                  <a:pt x="19778" y="14054"/>
                </a:cubicBezTo>
                <a:cubicBezTo>
                  <a:pt x="19715" y="14019"/>
                  <a:pt x="19715" y="14019"/>
                  <a:pt x="19715" y="14019"/>
                </a:cubicBezTo>
                <a:cubicBezTo>
                  <a:pt x="19768" y="14030"/>
                  <a:pt x="19718" y="14007"/>
                  <a:pt x="19735" y="13995"/>
                </a:cubicBezTo>
                <a:cubicBezTo>
                  <a:pt x="19718" y="13983"/>
                  <a:pt x="19718" y="13983"/>
                  <a:pt x="19718" y="13983"/>
                </a:cubicBezTo>
                <a:cubicBezTo>
                  <a:pt x="19619" y="14030"/>
                  <a:pt x="19619" y="14030"/>
                  <a:pt x="19619" y="14030"/>
                </a:cubicBezTo>
                <a:cubicBezTo>
                  <a:pt x="19645" y="14078"/>
                  <a:pt x="19645" y="14078"/>
                  <a:pt x="19645" y="14078"/>
                </a:cubicBezTo>
                <a:cubicBezTo>
                  <a:pt x="19695" y="14150"/>
                  <a:pt x="19678" y="14054"/>
                  <a:pt x="19698" y="14030"/>
                </a:cubicBezTo>
                <a:cubicBezTo>
                  <a:pt x="19708" y="14078"/>
                  <a:pt x="19708" y="14090"/>
                  <a:pt x="19718" y="14078"/>
                </a:cubicBezTo>
                <a:cubicBezTo>
                  <a:pt x="19831" y="14078"/>
                  <a:pt x="19831" y="14078"/>
                  <a:pt x="19831" y="14078"/>
                </a:cubicBezTo>
                <a:cubicBezTo>
                  <a:pt x="19851" y="14114"/>
                  <a:pt x="19851" y="14114"/>
                  <a:pt x="19851" y="14114"/>
                </a:cubicBezTo>
                <a:cubicBezTo>
                  <a:pt x="19877" y="14090"/>
                  <a:pt x="19877" y="14090"/>
                  <a:pt x="19877" y="14090"/>
                </a:cubicBezTo>
                <a:cubicBezTo>
                  <a:pt x="19917" y="14126"/>
                  <a:pt x="19917" y="14126"/>
                  <a:pt x="19917" y="14126"/>
                </a:cubicBezTo>
                <a:cubicBezTo>
                  <a:pt x="19907" y="14138"/>
                  <a:pt x="19900" y="14174"/>
                  <a:pt x="19884" y="14174"/>
                </a:cubicBezTo>
                <a:cubicBezTo>
                  <a:pt x="19728" y="14257"/>
                  <a:pt x="19728" y="14257"/>
                  <a:pt x="19728" y="14257"/>
                </a:cubicBezTo>
                <a:cubicBezTo>
                  <a:pt x="19718" y="14293"/>
                  <a:pt x="19718" y="14293"/>
                  <a:pt x="19718" y="14293"/>
                </a:cubicBezTo>
                <a:cubicBezTo>
                  <a:pt x="19695" y="14293"/>
                  <a:pt x="19695" y="14293"/>
                  <a:pt x="19695" y="14293"/>
                </a:cubicBezTo>
                <a:cubicBezTo>
                  <a:pt x="19698" y="14257"/>
                  <a:pt x="19698" y="14257"/>
                  <a:pt x="19698" y="14257"/>
                </a:cubicBezTo>
                <a:cubicBezTo>
                  <a:pt x="19662" y="14281"/>
                  <a:pt x="19635" y="14305"/>
                  <a:pt x="19619" y="14317"/>
                </a:cubicBezTo>
                <a:cubicBezTo>
                  <a:pt x="19599" y="14293"/>
                  <a:pt x="19599" y="14293"/>
                  <a:pt x="19599" y="14293"/>
                </a:cubicBezTo>
                <a:cubicBezTo>
                  <a:pt x="19562" y="14328"/>
                  <a:pt x="19596" y="14305"/>
                  <a:pt x="19592" y="14317"/>
                </a:cubicBezTo>
                <a:cubicBezTo>
                  <a:pt x="19596" y="14352"/>
                  <a:pt x="19605" y="14293"/>
                  <a:pt x="19612" y="14328"/>
                </a:cubicBezTo>
                <a:cubicBezTo>
                  <a:pt x="19596" y="14340"/>
                  <a:pt x="19589" y="14352"/>
                  <a:pt x="19589" y="14364"/>
                </a:cubicBezTo>
                <a:cubicBezTo>
                  <a:pt x="19576" y="14376"/>
                  <a:pt x="19576" y="14376"/>
                  <a:pt x="19576" y="14376"/>
                </a:cubicBezTo>
                <a:cubicBezTo>
                  <a:pt x="19539" y="14364"/>
                  <a:pt x="19539" y="14364"/>
                  <a:pt x="19539" y="14364"/>
                </a:cubicBezTo>
                <a:cubicBezTo>
                  <a:pt x="19539" y="14340"/>
                  <a:pt x="19539" y="14340"/>
                  <a:pt x="19539" y="14340"/>
                </a:cubicBezTo>
                <a:cubicBezTo>
                  <a:pt x="19582" y="14352"/>
                  <a:pt x="19582" y="14352"/>
                  <a:pt x="19582" y="14352"/>
                </a:cubicBezTo>
                <a:cubicBezTo>
                  <a:pt x="19572" y="14317"/>
                  <a:pt x="19572" y="14317"/>
                  <a:pt x="19572" y="14317"/>
                </a:cubicBezTo>
                <a:cubicBezTo>
                  <a:pt x="19476" y="14352"/>
                  <a:pt x="19476" y="14352"/>
                  <a:pt x="19476" y="14352"/>
                </a:cubicBezTo>
                <a:cubicBezTo>
                  <a:pt x="19466" y="14340"/>
                  <a:pt x="19466" y="14340"/>
                  <a:pt x="19466" y="14340"/>
                </a:cubicBezTo>
                <a:cubicBezTo>
                  <a:pt x="19463" y="14340"/>
                  <a:pt x="19440" y="14340"/>
                  <a:pt x="19446" y="14352"/>
                </a:cubicBezTo>
                <a:cubicBezTo>
                  <a:pt x="19393" y="14412"/>
                  <a:pt x="19393" y="14412"/>
                  <a:pt x="19393" y="14412"/>
                </a:cubicBezTo>
                <a:cubicBezTo>
                  <a:pt x="19400" y="14424"/>
                  <a:pt x="19400" y="14424"/>
                  <a:pt x="19400" y="14424"/>
                </a:cubicBezTo>
                <a:cubicBezTo>
                  <a:pt x="19387" y="14507"/>
                  <a:pt x="19383" y="14436"/>
                  <a:pt x="19374" y="14448"/>
                </a:cubicBezTo>
                <a:cubicBezTo>
                  <a:pt x="19403" y="14400"/>
                  <a:pt x="19374" y="14424"/>
                  <a:pt x="19374" y="14424"/>
                </a:cubicBezTo>
                <a:cubicBezTo>
                  <a:pt x="19377" y="14472"/>
                  <a:pt x="19334" y="14424"/>
                  <a:pt x="19297" y="14448"/>
                </a:cubicBezTo>
                <a:cubicBezTo>
                  <a:pt x="19297" y="14483"/>
                  <a:pt x="19297" y="14483"/>
                  <a:pt x="19297" y="14483"/>
                </a:cubicBezTo>
                <a:cubicBezTo>
                  <a:pt x="19238" y="14507"/>
                  <a:pt x="19238" y="14507"/>
                  <a:pt x="19238" y="14507"/>
                </a:cubicBezTo>
                <a:cubicBezTo>
                  <a:pt x="19241" y="14472"/>
                  <a:pt x="19241" y="14472"/>
                  <a:pt x="19241" y="14472"/>
                </a:cubicBezTo>
                <a:cubicBezTo>
                  <a:pt x="19221" y="14472"/>
                  <a:pt x="19221" y="14472"/>
                  <a:pt x="19221" y="14472"/>
                </a:cubicBezTo>
                <a:cubicBezTo>
                  <a:pt x="19218" y="14495"/>
                  <a:pt x="19218" y="14507"/>
                  <a:pt x="19215" y="14519"/>
                </a:cubicBezTo>
                <a:cubicBezTo>
                  <a:pt x="19218" y="14519"/>
                  <a:pt x="19218" y="14519"/>
                  <a:pt x="19221" y="14519"/>
                </a:cubicBezTo>
                <a:cubicBezTo>
                  <a:pt x="19215" y="14519"/>
                  <a:pt x="19215" y="14519"/>
                  <a:pt x="19215" y="14519"/>
                </a:cubicBezTo>
                <a:cubicBezTo>
                  <a:pt x="19205" y="14579"/>
                  <a:pt x="19205" y="14543"/>
                  <a:pt x="19211" y="14519"/>
                </a:cubicBezTo>
                <a:cubicBezTo>
                  <a:pt x="19148" y="14531"/>
                  <a:pt x="19148" y="14531"/>
                  <a:pt x="19148" y="14531"/>
                </a:cubicBezTo>
                <a:cubicBezTo>
                  <a:pt x="19039" y="14543"/>
                  <a:pt x="19039" y="14543"/>
                  <a:pt x="19039" y="14543"/>
                </a:cubicBezTo>
                <a:cubicBezTo>
                  <a:pt x="19026" y="14483"/>
                  <a:pt x="19026" y="14483"/>
                  <a:pt x="19026" y="14483"/>
                </a:cubicBezTo>
                <a:cubicBezTo>
                  <a:pt x="18956" y="14674"/>
                  <a:pt x="19003" y="14483"/>
                  <a:pt x="18950" y="14531"/>
                </a:cubicBezTo>
                <a:cubicBezTo>
                  <a:pt x="18950" y="14567"/>
                  <a:pt x="18950" y="14567"/>
                  <a:pt x="18950" y="14567"/>
                </a:cubicBezTo>
                <a:cubicBezTo>
                  <a:pt x="19012" y="14591"/>
                  <a:pt x="19012" y="14591"/>
                  <a:pt x="19012" y="14591"/>
                </a:cubicBezTo>
                <a:cubicBezTo>
                  <a:pt x="18999" y="14615"/>
                  <a:pt x="18999" y="14615"/>
                  <a:pt x="18999" y="14615"/>
                </a:cubicBezTo>
                <a:cubicBezTo>
                  <a:pt x="18900" y="14626"/>
                  <a:pt x="18900" y="14626"/>
                  <a:pt x="18900" y="14626"/>
                </a:cubicBezTo>
                <a:cubicBezTo>
                  <a:pt x="18916" y="14567"/>
                  <a:pt x="18916" y="14567"/>
                  <a:pt x="18916" y="14567"/>
                </a:cubicBezTo>
                <a:cubicBezTo>
                  <a:pt x="18777" y="14650"/>
                  <a:pt x="18777" y="14650"/>
                  <a:pt x="18777" y="14650"/>
                </a:cubicBezTo>
                <a:cubicBezTo>
                  <a:pt x="18744" y="14615"/>
                  <a:pt x="18744" y="14615"/>
                  <a:pt x="18744" y="14615"/>
                </a:cubicBezTo>
                <a:cubicBezTo>
                  <a:pt x="18731" y="14626"/>
                  <a:pt x="18731" y="14626"/>
                  <a:pt x="18731" y="14626"/>
                </a:cubicBezTo>
                <a:cubicBezTo>
                  <a:pt x="18774" y="14686"/>
                  <a:pt x="18774" y="14686"/>
                  <a:pt x="18774" y="14686"/>
                </a:cubicBezTo>
                <a:cubicBezTo>
                  <a:pt x="18691" y="14662"/>
                  <a:pt x="18691" y="14662"/>
                  <a:pt x="18691" y="14662"/>
                </a:cubicBezTo>
                <a:cubicBezTo>
                  <a:pt x="18628" y="14710"/>
                  <a:pt x="18628" y="14710"/>
                  <a:pt x="18628" y="14710"/>
                </a:cubicBezTo>
                <a:cubicBezTo>
                  <a:pt x="18608" y="14674"/>
                  <a:pt x="18608" y="14674"/>
                  <a:pt x="18608" y="14674"/>
                </a:cubicBezTo>
                <a:cubicBezTo>
                  <a:pt x="18691" y="14519"/>
                  <a:pt x="18691" y="14519"/>
                  <a:pt x="18691" y="14519"/>
                </a:cubicBezTo>
                <a:cubicBezTo>
                  <a:pt x="18754" y="14364"/>
                  <a:pt x="18754" y="14364"/>
                  <a:pt x="18754" y="14364"/>
                </a:cubicBezTo>
                <a:cubicBezTo>
                  <a:pt x="18774" y="14388"/>
                  <a:pt x="18774" y="14388"/>
                  <a:pt x="18774" y="14388"/>
                </a:cubicBezTo>
                <a:cubicBezTo>
                  <a:pt x="18794" y="14352"/>
                  <a:pt x="18794" y="14352"/>
                  <a:pt x="18794" y="14352"/>
                </a:cubicBezTo>
                <a:cubicBezTo>
                  <a:pt x="18860" y="14328"/>
                  <a:pt x="18860" y="14328"/>
                  <a:pt x="18860" y="14328"/>
                </a:cubicBezTo>
                <a:cubicBezTo>
                  <a:pt x="18916" y="14269"/>
                  <a:pt x="18916" y="14269"/>
                  <a:pt x="18916" y="14269"/>
                </a:cubicBezTo>
                <a:cubicBezTo>
                  <a:pt x="18847" y="14233"/>
                  <a:pt x="18847" y="14233"/>
                  <a:pt x="18847" y="14233"/>
                </a:cubicBezTo>
                <a:cubicBezTo>
                  <a:pt x="18880" y="14221"/>
                  <a:pt x="18843" y="14221"/>
                  <a:pt x="18857" y="14209"/>
                </a:cubicBezTo>
                <a:cubicBezTo>
                  <a:pt x="18880" y="14197"/>
                  <a:pt x="18900" y="14185"/>
                  <a:pt x="18913" y="14185"/>
                </a:cubicBezTo>
                <a:cubicBezTo>
                  <a:pt x="18906" y="14185"/>
                  <a:pt x="18906" y="14185"/>
                  <a:pt x="18910" y="14174"/>
                </a:cubicBezTo>
                <a:cubicBezTo>
                  <a:pt x="18920" y="14185"/>
                  <a:pt x="18920" y="14185"/>
                  <a:pt x="18920" y="14185"/>
                </a:cubicBezTo>
                <a:cubicBezTo>
                  <a:pt x="18979" y="14162"/>
                  <a:pt x="18946" y="14185"/>
                  <a:pt x="18923" y="14185"/>
                </a:cubicBezTo>
                <a:cubicBezTo>
                  <a:pt x="18936" y="14197"/>
                  <a:pt x="18936" y="14197"/>
                  <a:pt x="18936" y="14197"/>
                </a:cubicBezTo>
                <a:cubicBezTo>
                  <a:pt x="18999" y="14150"/>
                  <a:pt x="18999" y="14150"/>
                  <a:pt x="18999" y="14150"/>
                </a:cubicBezTo>
                <a:cubicBezTo>
                  <a:pt x="19046" y="14150"/>
                  <a:pt x="19046" y="14150"/>
                  <a:pt x="19046" y="14150"/>
                </a:cubicBezTo>
                <a:cubicBezTo>
                  <a:pt x="19072" y="14114"/>
                  <a:pt x="19072" y="14114"/>
                  <a:pt x="19072" y="14114"/>
                </a:cubicBezTo>
                <a:cubicBezTo>
                  <a:pt x="19128" y="14102"/>
                  <a:pt x="19128" y="14102"/>
                  <a:pt x="19128" y="14102"/>
                </a:cubicBezTo>
                <a:cubicBezTo>
                  <a:pt x="19175" y="14066"/>
                  <a:pt x="19175" y="14066"/>
                  <a:pt x="19175" y="14066"/>
                </a:cubicBezTo>
                <a:cubicBezTo>
                  <a:pt x="19181" y="14066"/>
                  <a:pt x="19185" y="14078"/>
                  <a:pt x="19188" y="14078"/>
                </a:cubicBezTo>
                <a:cubicBezTo>
                  <a:pt x="19188" y="14078"/>
                  <a:pt x="19188" y="14078"/>
                  <a:pt x="19188" y="14078"/>
                </a:cubicBezTo>
                <a:cubicBezTo>
                  <a:pt x="19241" y="14066"/>
                  <a:pt x="19241" y="14066"/>
                  <a:pt x="19241" y="14066"/>
                </a:cubicBezTo>
                <a:cubicBezTo>
                  <a:pt x="19254" y="14078"/>
                  <a:pt x="19254" y="14078"/>
                  <a:pt x="19254" y="14078"/>
                </a:cubicBezTo>
                <a:cubicBezTo>
                  <a:pt x="19254" y="14019"/>
                  <a:pt x="19254" y="14019"/>
                  <a:pt x="19254" y="14019"/>
                </a:cubicBezTo>
                <a:cubicBezTo>
                  <a:pt x="19277" y="14054"/>
                  <a:pt x="19277" y="14054"/>
                  <a:pt x="19277" y="14054"/>
                </a:cubicBezTo>
                <a:cubicBezTo>
                  <a:pt x="19287" y="14042"/>
                  <a:pt x="19297" y="14042"/>
                  <a:pt x="19304" y="14030"/>
                </a:cubicBezTo>
                <a:cubicBezTo>
                  <a:pt x="19304" y="14030"/>
                  <a:pt x="19304" y="14042"/>
                  <a:pt x="19311" y="14042"/>
                </a:cubicBezTo>
                <a:cubicBezTo>
                  <a:pt x="19317" y="14019"/>
                  <a:pt x="19317" y="14019"/>
                  <a:pt x="19317" y="14019"/>
                </a:cubicBezTo>
                <a:cubicBezTo>
                  <a:pt x="19324" y="14019"/>
                  <a:pt x="19324" y="14007"/>
                  <a:pt x="19317" y="14019"/>
                </a:cubicBezTo>
                <a:cubicBezTo>
                  <a:pt x="19324" y="13995"/>
                  <a:pt x="19324" y="13995"/>
                  <a:pt x="19324" y="13995"/>
                </a:cubicBezTo>
                <a:cubicBezTo>
                  <a:pt x="19354" y="14007"/>
                  <a:pt x="19374" y="14007"/>
                  <a:pt x="19387" y="14019"/>
                </a:cubicBezTo>
                <a:cubicBezTo>
                  <a:pt x="19377" y="14019"/>
                  <a:pt x="19367" y="14019"/>
                  <a:pt x="19374" y="14030"/>
                </a:cubicBezTo>
                <a:cubicBezTo>
                  <a:pt x="19367" y="14042"/>
                  <a:pt x="19367" y="14042"/>
                  <a:pt x="19367" y="14042"/>
                </a:cubicBezTo>
                <a:cubicBezTo>
                  <a:pt x="19340" y="14019"/>
                  <a:pt x="19334" y="14030"/>
                  <a:pt x="19334" y="14054"/>
                </a:cubicBezTo>
                <a:cubicBezTo>
                  <a:pt x="19377" y="14066"/>
                  <a:pt x="19377" y="14066"/>
                  <a:pt x="19377" y="14066"/>
                </a:cubicBezTo>
                <a:cubicBezTo>
                  <a:pt x="19549" y="13971"/>
                  <a:pt x="19549" y="13971"/>
                  <a:pt x="19549" y="13971"/>
                </a:cubicBezTo>
                <a:cubicBezTo>
                  <a:pt x="19572" y="13995"/>
                  <a:pt x="19572" y="13995"/>
                  <a:pt x="19572" y="13995"/>
                </a:cubicBezTo>
                <a:cubicBezTo>
                  <a:pt x="19652" y="13923"/>
                  <a:pt x="19652" y="13923"/>
                  <a:pt x="19652" y="13923"/>
                </a:cubicBezTo>
                <a:cubicBezTo>
                  <a:pt x="19778" y="13899"/>
                  <a:pt x="19778" y="13899"/>
                  <a:pt x="19778" y="13899"/>
                </a:cubicBezTo>
                <a:cubicBezTo>
                  <a:pt x="19817" y="13887"/>
                  <a:pt x="19817" y="13887"/>
                  <a:pt x="19817" y="13887"/>
                </a:cubicBezTo>
                <a:cubicBezTo>
                  <a:pt x="19851" y="13923"/>
                  <a:pt x="19851" y="13923"/>
                  <a:pt x="19851" y="13923"/>
                </a:cubicBezTo>
                <a:cubicBezTo>
                  <a:pt x="19821" y="13947"/>
                  <a:pt x="19821" y="13947"/>
                  <a:pt x="19821" y="13947"/>
                </a:cubicBezTo>
                <a:cubicBezTo>
                  <a:pt x="19890" y="13923"/>
                  <a:pt x="19890" y="13923"/>
                  <a:pt x="19890" y="13923"/>
                </a:cubicBezTo>
                <a:cubicBezTo>
                  <a:pt x="19884" y="13923"/>
                  <a:pt x="19877" y="13923"/>
                  <a:pt x="19870" y="13911"/>
                </a:cubicBezTo>
                <a:cubicBezTo>
                  <a:pt x="19884" y="13816"/>
                  <a:pt x="19884" y="13816"/>
                  <a:pt x="19884" y="13816"/>
                </a:cubicBezTo>
                <a:cubicBezTo>
                  <a:pt x="20020" y="13816"/>
                  <a:pt x="20020" y="13816"/>
                  <a:pt x="20020" y="13816"/>
                </a:cubicBezTo>
                <a:cubicBezTo>
                  <a:pt x="20049" y="13780"/>
                  <a:pt x="20049" y="13780"/>
                  <a:pt x="20049" y="13780"/>
                </a:cubicBezTo>
                <a:cubicBezTo>
                  <a:pt x="20152" y="13768"/>
                  <a:pt x="20152" y="13768"/>
                  <a:pt x="20152" y="13768"/>
                </a:cubicBezTo>
                <a:cubicBezTo>
                  <a:pt x="20122" y="13816"/>
                  <a:pt x="20122" y="13816"/>
                  <a:pt x="20122" y="13816"/>
                </a:cubicBezTo>
                <a:cubicBezTo>
                  <a:pt x="20139" y="13816"/>
                  <a:pt x="20139" y="13816"/>
                  <a:pt x="20139" y="13816"/>
                </a:cubicBezTo>
                <a:cubicBezTo>
                  <a:pt x="20185" y="13804"/>
                  <a:pt x="20185" y="13804"/>
                  <a:pt x="20185" y="13804"/>
                </a:cubicBezTo>
                <a:cubicBezTo>
                  <a:pt x="20255" y="13864"/>
                  <a:pt x="20255" y="13864"/>
                  <a:pt x="20255" y="13864"/>
                </a:cubicBezTo>
                <a:cubicBezTo>
                  <a:pt x="20298" y="13864"/>
                  <a:pt x="20298" y="13864"/>
                  <a:pt x="20298" y="13864"/>
                </a:cubicBezTo>
                <a:cubicBezTo>
                  <a:pt x="20288" y="13816"/>
                  <a:pt x="20288" y="13816"/>
                  <a:pt x="20288" y="13816"/>
                </a:cubicBezTo>
                <a:cubicBezTo>
                  <a:pt x="20195" y="13721"/>
                  <a:pt x="20195" y="13721"/>
                  <a:pt x="20195" y="13721"/>
                </a:cubicBezTo>
                <a:cubicBezTo>
                  <a:pt x="20258" y="13685"/>
                  <a:pt x="20258" y="13685"/>
                  <a:pt x="20258" y="13685"/>
                </a:cubicBezTo>
                <a:cubicBezTo>
                  <a:pt x="20546" y="13804"/>
                  <a:pt x="20291" y="13673"/>
                  <a:pt x="20348" y="13697"/>
                </a:cubicBezTo>
                <a:cubicBezTo>
                  <a:pt x="20463" y="13756"/>
                  <a:pt x="20463" y="13756"/>
                  <a:pt x="20463" y="13756"/>
                </a:cubicBezTo>
                <a:cubicBezTo>
                  <a:pt x="20477" y="13732"/>
                  <a:pt x="20477" y="13732"/>
                  <a:pt x="20477" y="13732"/>
                </a:cubicBezTo>
                <a:cubicBezTo>
                  <a:pt x="20463" y="13721"/>
                  <a:pt x="20463" y="13721"/>
                  <a:pt x="20463" y="13721"/>
                </a:cubicBezTo>
                <a:cubicBezTo>
                  <a:pt x="20477" y="13661"/>
                  <a:pt x="20477" y="13661"/>
                  <a:pt x="20477" y="13661"/>
                </a:cubicBezTo>
                <a:cubicBezTo>
                  <a:pt x="20546" y="13637"/>
                  <a:pt x="20546" y="13637"/>
                  <a:pt x="20546" y="13637"/>
                </a:cubicBezTo>
                <a:cubicBezTo>
                  <a:pt x="20606" y="13566"/>
                  <a:pt x="20606" y="13566"/>
                  <a:pt x="20606" y="13566"/>
                </a:cubicBezTo>
                <a:cubicBezTo>
                  <a:pt x="20656" y="13566"/>
                  <a:pt x="20656" y="13566"/>
                  <a:pt x="20656" y="13566"/>
                </a:cubicBezTo>
                <a:cubicBezTo>
                  <a:pt x="20656" y="13506"/>
                  <a:pt x="20656" y="13506"/>
                  <a:pt x="20656" y="13506"/>
                </a:cubicBezTo>
                <a:cubicBezTo>
                  <a:pt x="20702" y="13482"/>
                  <a:pt x="20702" y="13482"/>
                  <a:pt x="20702" y="13482"/>
                </a:cubicBezTo>
                <a:cubicBezTo>
                  <a:pt x="20676" y="13411"/>
                  <a:pt x="20676" y="13411"/>
                  <a:pt x="20676" y="13411"/>
                </a:cubicBezTo>
                <a:cubicBezTo>
                  <a:pt x="20689" y="13399"/>
                  <a:pt x="20699" y="13387"/>
                  <a:pt x="20709" y="13387"/>
                </a:cubicBezTo>
                <a:cubicBezTo>
                  <a:pt x="20709" y="13387"/>
                  <a:pt x="20709" y="13387"/>
                  <a:pt x="20709" y="13387"/>
                </a:cubicBezTo>
                <a:cubicBezTo>
                  <a:pt x="20709" y="13387"/>
                  <a:pt x="20709" y="13387"/>
                  <a:pt x="20709" y="13387"/>
                </a:cubicBezTo>
                <a:cubicBezTo>
                  <a:pt x="20745" y="13351"/>
                  <a:pt x="20725" y="13375"/>
                  <a:pt x="20715" y="13387"/>
                </a:cubicBezTo>
                <a:cubicBezTo>
                  <a:pt x="20785" y="13470"/>
                  <a:pt x="20785" y="13470"/>
                  <a:pt x="20785" y="13470"/>
                </a:cubicBezTo>
                <a:cubicBezTo>
                  <a:pt x="20768" y="13411"/>
                  <a:pt x="20782" y="13423"/>
                  <a:pt x="20788" y="13434"/>
                </a:cubicBezTo>
                <a:cubicBezTo>
                  <a:pt x="20772" y="13411"/>
                  <a:pt x="20772" y="13411"/>
                  <a:pt x="20772" y="13411"/>
                </a:cubicBezTo>
                <a:cubicBezTo>
                  <a:pt x="20864" y="13363"/>
                  <a:pt x="20864" y="13363"/>
                  <a:pt x="20864" y="13363"/>
                </a:cubicBezTo>
                <a:cubicBezTo>
                  <a:pt x="21057" y="13291"/>
                  <a:pt x="21057" y="13291"/>
                  <a:pt x="21057" y="13291"/>
                </a:cubicBezTo>
                <a:cubicBezTo>
                  <a:pt x="21153" y="13196"/>
                  <a:pt x="21153" y="13196"/>
                  <a:pt x="21153" y="13196"/>
                </a:cubicBezTo>
                <a:cubicBezTo>
                  <a:pt x="21146" y="13184"/>
                  <a:pt x="21146" y="13184"/>
                  <a:pt x="21146" y="13184"/>
                </a:cubicBezTo>
                <a:cubicBezTo>
                  <a:pt x="21063" y="13232"/>
                  <a:pt x="21063" y="13232"/>
                  <a:pt x="21063" y="13232"/>
                </a:cubicBezTo>
                <a:cubicBezTo>
                  <a:pt x="21063" y="13232"/>
                  <a:pt x="21063" y="13232"/>
                  <a:pt x="21063" y="13232"/>
                </a:cubicBezTo>
                <a:cubicBezTo>
                  <a:pt x="21076" y="13113"/>
                  <a:pt x="21076" y="13113"/>
                  <a:pt x="21076" y="13113"/>
                </a:cubicBezTo>
                <a:cubicBezTo>
                  <a:pt x="21172" y="13077"/>
                  <a:pt x="21172" y="13077"/>
                  <a:pt x="21172" y="13077"/>
                </a:cubicBezTo>
                <a:cubicBezTo>
                  <a:pt x="21249" y="13017"/>
                  <a:pt x="21249" y="13017"/>
                  <a:pt x="21249" y="13017"/>
                </a:cubicBezTo>
                <a:cubicBezTo>
                  <a:pt x="21398" y="12958"/>
                  <a:pt x="21398" y="12958"/>
                  <a:pt x="21398" y="12958"/>
                </a:cubicBezTo>
                <a:cubicBezTo>
                  <a:pt x="21467" y="12898"/>
                  <a:pt x="21467" y="12898"/>
                  <a:pt x="21467" y="12898"/>
                </a:cubicBezTo>
                <a:cubicBezTo>
                  <a:pt x="21437" y="12898"/>
                  <a:pt x="21437" y="12898"/>
                  <a:pt x="21437" y="12898"/>
                </a:cubicBezTo>
                <a:cubicBezTo>
                  <a:pt x="21146" y="12910"/>
                  <a:pt x="21146" y="12910"/>
                  <a:pt x="21146" y="12910"/>
                </a:cubicBezTo>
                <a:cubicBezTo>
                  <a:pt x="20977" y="12970"/>
                  <a:pt x="20977" y="12970"/>
                  <a:pt x="20977" y="12970"/>
                </a:cubicBezTo>
                <a:cubicBezTo>
                  <a:pt x="20676" y="13053"/>
                  <a:pt x="20676" y="13053"/>
                  <a:pt x="20676" y="13053"/>
                </a:cubicBezTo>
                <a:cubicBezTo>
                  <a:pt x="20626" y="13077"/>
                  <a:pt x="20626" y="13077"/>
                  <a:pt x="20626" y="13077"/>
                </a:cubicBezTo>
                <a:cubicBezTo>
                  <a:pt x="20593" y="13101"/>
                  <a:pt x="20570" y="13113"/>
                  <a:pt x="20553" y="13125"/>
                </a:cubicBezTo>
                <a:cubicBezTo>
                  <a:pt x="20570" y="13101"/>
                  <a:pt x="20579" y="13089"/>
                  <a:pt x="20553" y="13077"/>
                </a:cubicBezTo>
                <a:cubicBezTo>
                  <a:pt x="20546" y="13101"/>
                  <a:pt x="20546" y="13101"/>
                  <a:pt x="20546" y="13101"/>
                </a:cubicBezTo>
                <a:cubicBezTo>
                  <a:pt x="20493" y="13089"/>
                  <a:pt x="20493" y="13089"/>
                  <a:pt x="20493" y="13089"/>
                </a:cubicBezTo>
                <a:cubicBezTo>
                  <a:pt x="20497" y="13125"/>
                  <a:pt x="20497" y="13125"/>
                  <a:pt x="20497" y="13125"/>
                </a:cubicBezTo>
                <a:cubicBezTo>
                  <a:pt x="20463" y="13172"/>
                  <a:pt x="20463" y="13172"/>
                  <a:pt x="20463" y="13172"/>
                </a:cubicBezTo>
                <a:cubicBezTo>
                  <a:pt x="20450" y="13148"/>
                  <a:pt x="20450" y="13148"/>
                  <a:pt x="20450" y="13148"/>
                </a:cubicBezTo>
                <a:cubicBezTo>
                  <a:pt x="20444" y="13184"/>
                  <a:pt x="20444" y="13184"/>
                  <a:pt x="20444" y="13184"/>
                </a:cubicBezTo>
                <a:cubicBezTo>
                  <a:pt x="20424" y="13196"/>
                  <a:pt x="20424" y="13196"/>
                  <a:pt x="20424" y="13196"/>
                </a:cubicBezTo>
                <a:cubicBezTo>
                  <a:pt x="20374" y="13136"/>
                  <a:pt x="20374" y="13136"/>
                  <a:pt x="20374" y="13136"/>
                </a:cubicBezTo>
                <a:cubicBezTo>
                  <a:pt x="20357" y="13148"/>
                  <a:pt x="20357" y="13148"/>
                  <a:pt x="20357" y="13148"/>
                </a:cubicBezTo>
                <a:cubicBezTo>
                  <a:pt x="20348" y="13160"/>
                  <a:pt x="20348" y="13160"/>
                  <a:pt x="20348" y="13160"/>
                </a:cubicBezTo>
                <a:cubicBezTo>
                  <a:pt x="20334" y="13148"/>
                  <a:pt x="20334" y="13148"/>
                  <a:pt x="20334" y="13148"/>
                </a:cubicBezTo>
                <a:cubicBezTo>
                  <a:pt x="20298" y="13125"/>
                  <a:pt x="20298" y="13125"/>
                  <a:pt x="20298" y="13125"/>
                </a:cubicBezTo>
                <a:cubicBezTo>
                  <a:pt x="20321" y="13160"/>
                  <a:pt x="20321" y="13160"/>
                  <a:pt x="20321" y="13160"/>
                </a:cubicBezTo>
                <a:cubicBezTo>
                  <a:pt x="20265" y="13172"/>
                  <a:pt x="20265" y="13172"/>
                  <a:pt x="20265" y="13172"/>
                </a:cubicBezTo>
                <a:cubicBezTo>
                  <a:pt x="20275" y="13148"/>
                  <a:pt x="20275" y="13148"/>
                  <a:pt x="20275" y="13148"/>
                </a:cubicBezTo>
                <a:cubicBezTo>
                  <a:pt x="20205" y="13148"/>
                  <a:pt x="20205" y="13148"/>
                  <a:pt x="20205" y="13148"/>
                </a:cubicBezTo>
                <a:cubicBezTo>
                  <a:pt x="20195" y="13172"/>
                  <a:pt x="20195" y="13172"/>
                  <a:pt x="20195" y="13172"/>
                </a:cubicBezTo>
                <a:cubicBezTo>
                  <a:pt x="20175" y="13160"/>
                  <a:pt x="20175" y="13160"/>
                  <a:pt x="20175" y="13160"/>
                </a:cubicBezTo>
                <a:cubicBezTo>
                  <a:pt x="20159" y="13172"/>
                  <a:pt x="20159" y="13172"/>
                  <a:pt x="20159" y="13172"/>
                </a:cubicBezTo>
                <a:cubicBezTo>
                  <a:pt x="20089" y="13089"/>
                  <a:pt x="20089" y="13089"/>
                  <a:pt x="20089" y="13089"/>
                </a:cubicBezTo>
                <a:cubicBezTo>
                  <a:pt x="20116" y="13041"/>
                  <a:pt x="20116" y="13041"/>
                  <a:pt x="20116" y="13041"/>
                </a:cubicBezTo>
                <a:cubicBezTo>
                  <a:pt x="20033" y="13053"/>
                  <a:pt x="20033" y="13053"/>
                  <a:pt x="20033" y="13053"/>
                </a:cubicBezTo>
                <a:cubicBezTo>
                  <a:pt x="20036" y="13053"/>
                  <a:pt x="20046" y="13041"/>
                  <a:pt x="20056" y="13017"/>
                </a:cubicBezTo>
                <a:cubicBezTo>
                  <a:pt x="20089" y="12958"/>
                  <a:pt x="20089" y="12958"/>
                  <a:pt x="20089" y="12958"/>
                </a:cubicBezTo>
                <a:cubicBezTo>
                  <a:pt x="20102" y="12981"/>
                  <a:pt x="20102" y="12981"/>
                  <a:pt x="20102" y="12981"/>
                </a:cubicBezTo>
                <a:cubicBezTo>
                  <a:pt x="20102" y="12958"/>
                  <a:pt x="20102" y="12958"/>
                  <a:pt x="20102" y="12958"/>
                </a:cubicBezTo>
                <a:cubicBezTo>
                  <a:pt x="20142" y="12898"/>
                  <a:pt x="20142" y="12898"/>
                  <a:pt x="20142" y="12898"/>
                </a:cubicBezTo>
                <a:cubicBezTo>
                  <a:pt x="20255" y="12886"/>
                  <a:pt x="20255" y="12886"/>
                  <a:pt x="20255" y="12886"/>
                </a:cubicBezTo>
                <a:cubicBezTo>
                  <a:pt x="20258" y="12862"/>
                  <a:pt x="20258" y="12862"/>
                  <a:pt x="20258" y="12862"/>
                </a:cubicBezTo>
                <a:cubicBezTo>
                  <a:pt x="20348" y="12850"/>
                  <a:pt x="20348" y="12850"/>
                  <a:pt x="20348" y="12850"/>
                </a:cubicBezTo>
                <a:cubicBezTo>
                  <a:pt x="20341" y="12874"/>
                  <a:pt x="20338" y="12886"/>
                  <a:pt x="20334" y="12898"/>
                </a:cubicBezTo>
                <a:cubicBezTo>
                  <a:pt x="20334" y="12898"/>
                  <a:pt x="20334" y="12898"/>
                  <a:pt x="20334" y="12898"/>
                </a:cubicBezTo>
                <a:cubicBezTo>
                  <a:pt x="20334" y="12898"/>
                  <a:pt x="20334" y="12898"/>
                  <a:pt x="20334" y="12898"/>
                </a:cubicBezTo>
                <a:cubicBezTo>
                  <a:pt x="20331" y="12910"/>
                  <a:pt x="20328" y="12922"/>
                  <a:pt x="20324" y="12934"/>
                </a:cubicBezTo>
                <a:cubicBezTo>
                  <a:pt x="20348" y="12934"/>
                  <a:pt x="20348" y="12934"/>
                  <a:pt x="20348" y="12934"/>
                </a:cubicBezTo>
                <a:cubicBezTo>
                  <a:pt x="20381" y="13017"/>
                  <a:pt x="20381" y="13017"/>
                  <a:pt x="20381" y="13017"/>
                </a:cubicBezTo>
                <a:cubicBezTo>
                  <a:pt x="20397" y="12993"/>
                  <a:pt x="20397" y="12993"/>
                  <a:pt x="20397" y="12993"/>
                </a:cubicBezTo>
                <a:cubicBezTo>
                  <a:pt x="20437" y="13029"/>
                  <a:pt x="20437" y="13029"/>
                  <a:pt x="20437" y="13029"/>
                </a:cubicBezTo>
                <a:cubicBezTo>
                  <a:pt x="20424" y="13005"/>
                  <a:pt x="20424" y="13005"/>
                  <a:pt x="20424" y="13005"/>
                </a:cubicBezTo>
                <a:cubicBezTo>
                  <a:pt x="20424" y="12970"/>
                  <a:pt x="20424" y="12970"/>
                  <a:pt x="20424" y="12970"/>
                </a:cubicBezTo>
                <a:cubicBezTo>
                  <a:pt x="20463" y="12970"/>
                  <a:pt x="20463" y="12970"/>
                  <a:pt x="20463" y="12970"/>
                </a:cubicBezTo>
                <a:cubicBezTo>
                  <a:pt x="20427" y="12946"/>
                  <a:pt x="20420" y="12934"/>
                  <a:pt x="20424" y="12934"/>
                </a:cubicBezTo>
                <a:cubicBezTo>
                  <a:pt x="20397" y="12946"/>
                  <a:pt x="20397" y="12946"/>
                  <a:pt x="20397" y="12946"/>
                </a:cubicBezTo>
                <a:cubicBezTo>
                  <a:pt x="20374" y="12922"/>
                  <a:pt x="20374" y="12922"/>
                  <a:pt x="20374" y="12922"/>
                </a:cubicBezTo>
                <a:cubicBezTo>
                  <a:pt x="20437" y="12862"/>
                  <a:pt x="20437" y="12862"/>
                  <a:pt x="20437" y="12862"/>
                </a:cubicBezTo>
                <a:cubicBezTo>
                  <a:pt x="20361" y="12874"/>
                  <a:pt x="20361" y="12874"/>
                  <a:pt x="20361" y="12874"/>
                </a:cubicBezTo>
                <a:cubicBezTo>
                  <a:pt x="20361" y="12850"/>
                  <a:pt x="20361" y="12850"/>
                  <a:pt x="20361" y="12850"/>
                </a:cubicBezTo>
                <a:cubicBezTo>
                  <a:pt x="20483" y="12707"/>
                  <a:pt x="20387" y="12826"/>
                  <a:pt x="20417" y="12826"/>
                </a:cubicBezTo>
                <a:cubicBezTo>
                  <a:pt x="20463" y="12767"/>
                  <a:pt x="20463" y="12767"/>
                  <a:pt x="20463" y="12767"/>
                </a:cubicBezTo>
                <a:cubicBezTo>
                  <a:pt x="20546" y="12779"/>
                  <a:pt x="20546" y="12779"/>
                  <a:pt x="20546" y="12779"/>
                </a:cubicBezTo>
                <a:cubicBezTo>
                  <a:pt x="20573" y="12743"/>
                  <a:pt x="20573" y="12743"/>
                  <a:pt x="20573" y="12743"/>
                </a:cubicBezTo>
                <a:cubicBezTo>
                  <a:pt x="20533" y="12672"/>
                  <a:pt x="20533" y="12672"/>
                  <a:pt x="20533" y="12672"/>
                </a:cubicBezTo>
                <a:cubicBezTo>
                  <a:pt x="20546" y="12648"/>
                  <a:pt x="20546" y="12648"/>
                  <a:pt x="20546" y="12648"/>
                </a:cubicBezTo>
                <a:cubicBezTo>
                  <a:pt x="20566" y="12648"/>
                  <a:pt x="20566" y="12648"/>
                  <a:pt x="20566" y="12648"/>
                </a:cubicBezTo>
                <a:cubicBezTo>
                  <a:pt x="20626" y="12672"/>
                  <a:pt x="20626" y="12672"/>
                  <a:pt x="20626" y="12672"/>
                </a:cubicBezTo>
                <a:cubicBezTo>
                  <a:pt x="20639" y="12695"/>
                  <a:pt x="20639" y="12695"/>
                  <a:pt x="20639" y="12695"/>
                </a:cubicBezTo>
                <a:cubicBezTo>
                  <a:pt x="20682" y="12648"/>
                  <a:pt x="20682" y="12648"/>
                  <a:pt x="20682" y="12648"/>
                </a:cubicBezTo>
                <a:cubicBezTo>
                  <a:pt x="20738" y="12588"/>
                  <a:pt x="20738" y="12588"/>
                  <a:pt x="20738" y="12588"/>
                </a:cubicBezTo>
                <a:cubicBezTo>
                  <a:pt x="20831" y="12588"/>
                  <a:pt x="20831" y="12588"/>
                  <a:pt x="20831" y="12588"/>
                </a:cubicBezTo>
                <a:cubicBezTo>
                  <a:pt x="20858" y="12540"/>
                  <a:pt x="20858" y="12540"/>
                  <a:pt x="20858" y="12540"/>
                </a:cubicBezTo>
                <a:cubicBezTo>
                  <a:pt x="20858" y="12481"/>
                  <a:pt x="20858" y="12481"/>
                  <a:pt x="20858" y="12481"/>
                </a:cubicBezTo>
                <a:cubicBezTo>
                  <a:pt x="20825" y="12469"/>
                  <a:pt x="20825" y="12469"/>
                  <a:pt x="20825" y="12469"/>
                </a:cubicBezTo>
                <a:cubicBezTo>
                  <a:pt x="20772" y="12517"/>
                  <a:pt x="20772" y="12517"/>
                  <a:pt x="20772" y="12517"/>
                </a:cubicBezTo>
                <a:cubicBezTo>
                  <a:pt x="20719" y="12481"/>
                  <a:pt x="20719" y="12481"/>
                  <a:pt x="20719" y="12481"/>
                </a:cubicBezTo>
                <a:cubicBezTo>
                  <a:pt x="20702" y="12528"/>
                  <a:pt x="20702" y="12528"/>
                  <a:pt x="20702" y="12528"/>
                </a:cubicBezTo>
                <a:cubicBezTo>
                  <a:pt x="20669" y="12505"/>
                  <a:pt x="20669" y="12505"/>
                  <a:pt x="20669" y="12505"/>
                </a:cubicBezTo>
                <a:cubicBezTo>
                  <a:pt x="20606" y="12505"/>
                  <a:pt x="20632" y="12576"/>
                  <a:pt x="20586" y="12576"/>
                </a:cubicBezTo>
                <a:cubicBezTo>
                  <a:pt x="20583" y="12588"/>
                  <a:pt x="20583" y="12588"/>
                  <a:pt x="20583" y="12588"/>
                </a:cubicBezTo>
                <a:cubicBezTo>
                  <a:pt x="20596" y="12588"/>
                  <a:pt x="20589" y="12588"/>
                  <a:pt x="20579" y="12588"/>
                </a:cubicBezTo>
                <a:cubicBezTo>
                  <a:pt x="20573" y="12600"/>
                  <a:pt x="20573" y="12600"/>
                  <a:pt x="20573" y="12600"/>
                </a:cubicBezTo>
                <a:cubicBezTo>
                  <a:pt x="20520" y="12600"/>
                  <a:pt x="20520" y="12600"/>
                  <a:pt x="20520" y="12600"/>
                </a:cubicBezTo>
                <a:cubicBezTo>
                  <a:pt x="20463" y="12552"/>
                  <a:pt x="20463" y="12552"/>
                  <a:pt x="20463" y="12552"/>
                </a:cubicBezTo>
                <a:cubicBezTo>
                  <a:pt x="20497" y="12564"/>
                  <a:pt x="20523" y="12564"/>
                  <a:pt x="20543" y="12576"/>
                </a:cubicBezTo>
                <a:cubicBezTo>
                  <a:pt x="20533" y="12564"/>
                  <a:pt x="20533" y="12552"/>
                  <a:pt x="20546" y="12540"/>
                </a:cubicBezTo>
                <a:cubicBezTo>
                  <a:pt x="20533" y="12469"/>
                  <a:pt x="20533" y="12469"/>
                  <a:pt x="20533" y="12469"/>
                </a:cubicBezTo>
                <a:cubicBezTo>
                  <a:pt x="20546" y="12421"/>
                  <a:pt x="20546" y="12421"/>
                  <a:pt x="20546" y="12421"/>
                </a:cubicBezTo>
                <a:cubicBezTo>
                  <a:pt x="20556" y="12445"/>
                  <a:pt x="20556" y="12445"/>
                  <a:pt x="20556" y="12445"/>
                </a:cubicBezTo>
                <a:cubicBezTo>
                  <a:pt x="20616" y="12374"/>
                  <a:pt x="20616" y="12374"/>
                  <a:pt x="20616" y="12374"/>
                </a:cubicBezTo>
                <a:cubicBezTo>
                  <a:pt x="20616" y="12397"/>
                  <a:pt x="20626" y="12409"/>
                  <a:pt x="20632" y="12421"/>
                </a:cubicBezTo>
                <a:cubicBezTo>
                  <a:pt x="20639" y="12397"/>
                  <a:pt x="20639" y="12397"/>
                  <a:pt x="20639" y="12397"/>
                </a:cubicBezTo>
                <a:cubicBezTo>
                  <a:pt x="20656" y="12421"/>
                  <a:pt x="20656" y="12421"/>
                  <a:pt x="20656" y="12421"/>
                </a:cubicBezTo>
                <a:cubicBezTo>
                  <a:pt x="20805" y="12338"/>
                  <a:pt x="20805" y="12338"/>
                  <a:pt x="20805" y="12338"/>
                </a:cubicBezTo>
                <a:cubicBezTo>
                  <a:pt x="20864" y="12254"/>
                  <a:pt x="20864" y="12254"/>
                  <a:pt x="20864" y="12254"/>
                </a:cubicBezTo>
                <a:cubicBezTo>
                  <a:pt x="20980" y="12219"/>
                  <a:pt x="20980" y="12219"/>
                  <a:pt x="20980" y="12219"/>
                </a:cubicBezTo>
                <a:cubicBezTo>
                  <a:pt x="20954" y="12195"/>
                  <a:pt x="20954" y="12195"/>
                  <a:pt x="20954" y="12195"/>
                </a:cubicBezTo>
                <a:cubicBezTo>
                  <a:pt x="20977" y="12171"/>
                  <a:pt x="20977" y="12171"/>
                  <a:pt x="20977" y="12171"/>
                </a:cubicBezTo>
                <a:cubicBezTo>
                  <a:pt x="21017" y="12195"/>
                  <a:pt x="21017" y="12195"/>
                  <a:pt x="21017" y="12195"/>
                </a:cubicBezTo>
                <a:cubicBezTo>
                  <a:pt x="21023" y="12147"/>
                  <a:pt x="21023" y="12147"/>
                  <a:pt x="21023" y="12147"/>
                </a:cubicBezTo>
                <a:cubicBezTo>
                  <a:pt x="21037" y="12147"/>
                  <a:pt x="21037" y="12147"/>
                  <a:pt x="21037" y="12147"/>
                </a:cubicBezTo>
                <a:cubicBezTo>
                  <a:pt x="21063" y="12171"/>
                  <a:pt x="21063" y="12171"/>
                  <a:pt x="21063" y="12171"/>
                </a:cubicBezTo>
                <a:cubicBezTo>
                  <a:pt x="21216" y="12064"/>
                  <a:pt x="21216" y="12064"/>
                  <a:pt x="21216" y="12064"/>
                </a:cubicBezTo>
                <a:cubicBezTo>
                  <a:pt x="21308" y="11992"/>
                  <a:pt x="21308" y="11992"/>
                  <a:pt x="21308" y="11992"/>
                </a:cubicBezTo>
                <a:cubicBezTo>
                  <a:pt x="21378" y="11992"/>
                  <a:pt x="21378" y="11992"/>
                  <a:pt x="21378" y="11992"/>
                </a:cubicBezTo>
                <a:cubicBezTo>
                  <a:pt x="21371" y="11944"/>
                  <a:pt x="21371" y="11944"/>
                  <a:pt x="21371" y="11944"/>
                </a:cubicBezTo>
                <a:cubicBezTo>
                  <a:pt x="21444" y="11944"/>
                  <a:pt x="21444" y="11944"/>
                  <a:pt x="21444" y="11944"/>
                </a:cubicBezTo>
                <a:cubicBezTo>
                  <a:pt x="21437" y="11932"/>
                  <a:pt x="21437" y="11932"/>
                  <a:pt x="21437" y="11932"/>
                </a:cubicBezTo>
                <a:cubicBezTo>
                  <a:pt x="21537" y="11932"/>
                  <a:pt x="21537" y="11932"/>
                  <a:pt x="21537" y="11932"/>
                </a:cubicBezTo>
                <a:cubicBezTo>
                  <a:pt x="21570" y="11885"/>
                  <a:pt x="21570" y="11885"/>
                  <a:pt x="21570" y="11885"/>
                </a:cubicBezTo>
                <a:cubicBezTo>
                  <a:pt x="21514" y="11849"/>
                  <a:pt x="21514" y="11849"/>
                  <a:pt x="21514" y="11849"/>
                </a:cubicBezTo>
                <a:lnTo>
                  <a:pt x="21540" y="11813"/>
                </a:lnTo>
                <a:close/>
              </a:path>
            </a:pathLst>
          </a:custGeom>
          <a:solidFill>
            <a:srgbClr val="F2F2F2">
              <a:alpha val="50000"/>
            </a:srgbClr>
          </a:solidFill>
          <a:ln w="12700">
            <a:miter lim="400000"/>
          </a:ln>
        </p:spPr>
        <p:txBody>
          <a:bodyPr tIns="91439" bIns="91439"/>
          <a:lstStyle/>
          <a:p>
            <a:pPr algn="l" defTabSz="1828800">
              <a:defRPr sz="3600" b="0">
                <a:latin typeface="Calibri"/>
                <a:ea typeface="Calibri"/>
                <a:cs typeface="Calibri"/>
                <a:sym typeface="Calibri"/>
              </a:defRPr>
            </a:pPr>
            <a:endParaRPr/>
          </a:p>
        </p:txBody>
      </p:sp>
      <p:sp>
        <p:nvSpPr>
          <p:cNvPr id="286" name="Image"/>
          <p:cNvSpPr>
            <a:spLocks noGrp="1"/>
          </p:cNvSpPr>
          <p:nvPr>
            <p:ph type="pic" idx="13"/>
          </p:nvPr>
        </p:nvSpPr>
        <p:spPr>
          <a:xfrm>
            <a:off x="-3" y="-3"/>
            <a:ext cx="24384003" cy="7531771"/>
          </a:xfrm>
          <a:prstGeom prst="rect">
            <a:avLst/>
          </a:prstGeom>
        </p:spPr>
        <p:txBody>
          <a:bodyPr lIns="91439" tIns="45719" rIns="91439" bIns="45719" anchor="t">
            <a:noAutofit/>
          </a:bodyPr>
          <a:lstStyle/>
          <a:p>
            <a:endParaRPr/>
          </a:p>
        </p:txBody>
      </p:sp>
      <p:sp>
        <p:nvSpPr>
          <p:cNvPr id="287"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288"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sz="3600" b="0">
                <a:solidFill>
                  <a:srgbClr val="F9F9F9"/>
                </a:solidFill>
                <a:latin typeface="Helvetica"/>
                <a:ea typeface="Helvetica"/>
                <a:cs typeface="Helvetica"/>
                <a:sym typeface="Helvetica"/>
              </a:defRPr>
            </a:pPr>
            <a:endParaRPr/>
          </a:p>
        </p:txBody>
      </p:sp>
      <p:sp>
        <p:nvSpPr>
          <p:cNvPr id="289" name="Slide Number"/>
          <p:cNvSpPr txBox="1">
            <a:spLocks noGrp="1"/>
          </p:cNvSpPr>
          <p:nvPr>
            <p:ph type="sldNum" sz="quarter" idx="2"/>
          </p:nvPr>
        </p:nvSpPr>
        <p:spPr>
          <a:xfrm>
            <a:off x="22537969" y="1069333"/>
            <a:ext cx="621825" cy="652781"/>
          </a:xfrm>
          <a:prstGeom prst="rect">
            <a:avLst/>
          </a:prstGeom>
        </p:spPr>
        <p:txBody>
          <a:bodyPr lIns="91439" tIns="91439" rIns="91439" bIns="91439"/>
          <a:lstStyle>
            <a:lvl1pPr defTabSz="1828800">
              <a:defRPr sz="3200">
                <a:solidFill>
                  <a:srgbClr val="FFFFFF"/>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сверху">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98" name="Rectangle"/>
          <p:cNvSpPr/>
          <p:nvPr/>
        </p:nvSpPr>
        <p:spPr>
          <a:xfrm>
            <a:off x="-2110" y="-56693"/>
            <a:ext cx="24388220" cy="13872151"/>
          </a:xfrm>
          <a:prstGeom prst="rect">
            <a:avLst/>
          </a:prstGeom>
          <a:gradFill>
            <a:gsLst>
              <a:gs pos="0">
                <a:srgbClr val="2D9BFB"/>
              </a:gs>
              <a:gs pos="100000">
                <a:srgbClr val="F8577B"/>
              </a:gs>
            </a:gsLst>
            <a:path>
              <a:fillToRect l="50000" t="-174" r="50000" b="100174"/>
            </a:path>
          </a:gradFill>
          <a:ln w="12700">
            <a:miter lim="400000"/>
          </a:ln>
        </p:spPr>
        <p:txBody>
          <a:bodyPr lIns="45719" rIns="45719"/>
          <a:lstStyle/>
          <a:p>
            <a:pPr defTabSz="584200">
              <a:defRPr sz="3200" b="0">
                <a:solidFill>
                  <a:srgbClr val="EAE0BE"/>
                </a:solidFill>
                <a:latin typeface="Helvetica Light"/>
                <a:ea typeface="Helvetica Light"/>
                <a:cs typeface="Helvetica Light"/>
                <a:sym typeface="Helvetica Light"/>
              </a:defRPr>
            </a:pPr>
            <a:endParaRPr/>
          </a:p>
        </p:txBody>
      </p:sp>
      <p:pic>
        <p:nvPicPr>
          <p:cNvPr id="299" name="Picture Placeholder 8" descr="Picture Placeholder 8"/>
          <p:cNvPicPr>
            <a:picLocks/>
          </p:cNvPicPr>
          <p:nvPr/>
        </p:nvPicPr>
        <p:blipFill>
          <a:blip r:embed="rId2">
            <a:alphaModFix amt="34000"/>
            <a:extLst/>
          </a:blip>
          <a:stretch>
            <a:fillRect/>
          </a:stretch>
        </p:blipFill>
        <p:spPr>
          <a:xfrm>
            <a:off x="-54210" y="-51122"/>
            <a:ext cx="24492420" cy="13944765"/>
          </a:xfrm>
          <a:prstGeom prst="rect">
            <a:avLst/>
          </a:prstGeom>
          <a:ln w="12700">
            <a:miter lim="400000"/>
          </a:ln>
        </p:spPr>
      </p:pic>
      <p:sp>
        <p:nvSpPr>
          <p:cNvPr id="300" name="12510 Hakka’s Maze"/>
          <p:cNvSpPr txBox="1"/>
          <p:nvPr/>
        </p:nvSpPr>
        <p:spPr>
          <a:xfrm>
            <a:off x="4906870" y="6091043"/>
            <a:ext cx="14570259" cy="15766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9979" tIns="69979" rIns="69979" bIns="69979" anchor="ctr"/>
          <a:lstStyle>
            <a:lvl1pPr defTabSz="584200">
              <a:defRPr sz="6600" spc="1782">
                <a:solidFill>
                  <a:srgbClr val="FFFFFF"/>
                </a:solidFill>
                <a:latin typeface="Helvetica"/>
                <a:ea typeface="Helvetica"/>
                <a:cs typeface="Helvetica"/>
                <a:sym typeface="Helvetica"/>
              </a:defRPr>
            </a:lvl1pPr>
          </a:lstStyle>
          <a:p>
            <a:r>
              <a:rPr dirty="0"/>
              <a:t>12510 Hakka’s Maze</a:t>
            </a:r>
          </a:p>
        </p:txBody>
      </p:sp>
      <p:sp>
        <p:nvSpPr>
          <p:cNvPr id="301" name="Line"/>
          <p:cNvSpPr/>
          <p:nvPr/>
        </p:nvSpPr>
        <p:spPr>
          <a:xfrm>
            <a:off x="6026142" y="5945077"/>
            <a:ext cx="12331716" cy="1877469"/>
          </a:xfrm>
          <a:custGeom>
            <a:avLst/>
            <a:gdLst/>
            <a:ahLst/>
            <a:cxnLst>
              <a:cxn ang="0">
                <a:pos x="wd2" y="hd2"/>
              </a:cxn>
              <a:cxn ang="5400000">
                <a:pos x="wd2" y="hd2"/>
              </a:cxn>
              <a:cxn ang="10800000">
                <a:pos x="wd2" y="hd2"/>
              </a:cxn>
              <a:cxn ang="16200000">
                <a:pos x="wd2" y="hd2"/>
              </a:cxn>
            </a:cxnLst>
            <a:rect l="0" t="0" r="r" b="b"/>
            <a:pathLst>
              <a:path w="21600" h="21600" extrusionOk="0">
                <a:moveTo>
                  <a:pt x="5940" y="0"/>
                </a:moveTo>
                <a:lnTo>
                  <a:pt x="0" y="38"/>
                </a:lnTo>
                <a:lnTo>
                  <a:pt x="0" y="21600"/>
                </a:lnTo>
                <a:lnTo>
                  <a:pt x="21600" y="21600"/>
                </a:lnTo>
                <a:lnTo>
                  <a:pt x="21600" y="130"/>
                </a:lnTo>
                <a:lnTo>
                  <a:pt x="15597" y="253"/>
                </a:lnTo>
              </a:path>
            </a:pathLst>
          </a:custGeom>
          <a:ln w="76200">
            <a:solidFill>
              <a:srgbClr val="FFFFFF"/>
            </a:solidFill>
            <a:miter lim="400000"/>
          </a:ln>
        </p:spPr>
        <p:txBody>
          <a:bodyPr lIns="69979" tIns="69979" rIns="69979" bIns="69979" anchor="ctr"/>
          <a:lstStyle/>
          <a:p>
            <a:pPr defTabSz="584200">
              <a:defRPr sz="3200" b="0">
                <a:latin typeface="Helvetica Light"/>
                <a:ea typeface="Helvetica Light"/>
                <a:cs typeface="Helvetica Light"/>
                <a:sym typeface="Helvetica Light"/>
              </a:defRPr>
            </a:pPr>
            <a:endParaRPr/>
          </a:p>
        </p:txBody>
      </p:sp>
      <p:sp>
        <p:nvSpPr>
          <p:cNvPr id="302" name="I2P Mid2 Practice"/>
          <p:cNvSpPr txBox="1"/>
          <p:nvPr/>
        </p:nvSpPr>
        <p:spPr>
          <a:xfrm>
            <a:off x="4906871" y="5138446"/>
            <a:ext cx="14570258" cy="1576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9979" tIns="69979" rIns="69979" bIns="69979" anchor="ctr"/>
          <a:lstStyle>
            <a:lvl1pPr defTabSz="584200">
              <a:defRPr sz="2400" b="0" spc="504">
                <a:solidFill>
                  <a:srgbClr val="FFFFFF"/>
                </a:solidFill>
                <a:latin typeface="Helvetica"/>
                <a:ea typeface="Helvetica"/>
                <a:cs typeface="Helvetica"/>
                <a:sym typeface="Helvetica"/>
              </a:defRPr>
            </a:lvl1pPr>
          </a:lstStyle>
          <a:p>
            <a:r>
              <a:t>I2P Mid2 Practice</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61"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62" name="Improvement"/>
          <p:cNvSpPr txBox="1"/>
          <p:nvPr/>
        </p:nvSpPr>
        <p:spPr>
          <a:xfrm>
            <a:off x="6522813" y="1254742"/>
            <a:ext cx="11130617" cy="1415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1828800">
              <a:defRPr sz="12000">
                <a:solidFill>
                  <a:srgbClr val="2B2B2D"/>
                </a:solidFill>
                <a:latin typeface="Comic Sans MS"/>
                <a:ea typeface="Comic Sans MS"/>
                <a:cs typeface="Comic Sans MS"/>
                <a:sym typeface="Comic Sans MS"/>
              </a:defRPr>
            </a:lvl1pPr>
          </a:lstStyle>
          <a:p>
            <a:r>
              <a:rPr lang="en-US" sz="8000" dirty="0"/>
              <a:t>Code: DFS + Teleport</a:t>
            </a:r>
            <a:endParaRPr sz="8800" dirty="0"/>
          </a:p>
        </p:txBody>
      </p:sp>
      <p:sp>
        <p:nvSpPr>
          <p:cNvPr id="364" name="It is clearly that the recursion we made is too inefficient. Since that we may call the same state lots of time, but in fact, it is not necessary to call the same state. Since the solution of the same state will not be different every time you call.…"/>
          <p:cNvSpPr txBox="1"/>
          <p:nvPr/>
        </p:nvSpPr>
        <p:spPr>
          <a:xfrm>
            <a:off x="3823659" y="4164410"/>
            <a:ext cx="16736683"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l" defTabSz="1828800">
              <a:defRPr sz="4200" b="0">
                <a:solidFill>
                  <a:srgbClr val="2B2B2D"/>
                </a:solidFill>
                <a:latin typeface="Comic Sans MS"/>
                <a:ea typeface="Comic Sans MS"/>
                <a:cs typeface="Comic Sans MS"/>
                <a:sym typeface="Comic Sans MS"/>
              </a:defRPr>
            </a:pPr>
            <a:endParaRPr lang="en-US" dirty="0">
              <a:solidFill>
                <a:schemeClr val="tx1"/>
              </a:solidFill>
            </a:endParaRPr>
          </a:p>
        </p:txBody>
      </p:sp>
      <p:sp>
        <p:nvSpPr>
          <p:cNvPr id="2" name="Rectangle 1">
            <a:extLst>
              <a:ext uri="{FF2B5EF4-FFF2-40B4-BE49-F238E27FC236}">
                <a16:creationId xmlns:a16="http://schemas.microsoft.com/office/drawing/2014/main" id="{0B072CCD-71CE-4CF4-8478-7AAD9B180C33}"/>
              </a:ext>
            </a:extLst>
          </p:cNvPr>
          <p:cNvSpPr>
            <a:spLocks noChangeArrowheads="1"/>
          </p:cNvSpPr>
          <p:nvPr/>
        </p:nvSpPr>
        <p:spPr bwMode="auto">
          <a:xfrm>
            <a:off x="5370285" y="2408902"/>
            <a:ext cx="15308678" cy="1046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l" defTabSz="914400" eaLnBrk="0" fontAlgn="base">
              <a:spcBef>
                <a:spcPct val="0"/>
              </a:spcBef>
              <a:spcAft>
                <a:spcPct val="0"/>
              </a:spcAft>
            </a:pP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bool</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vis[</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1010</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1010</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a:t>
            </a:r>
            <a:r>
              <a:rPr kumimoji="0" lang="en-US" altLang="zh-TW" sz="3400" b="0" i="0" u="none" strike="noStrike" cap="none" normalizeH="0" baseline="0" dirty="0">
                <a:ln>
                  <a:noFill/>
                </a:ln>
                <a:solidFill>
                  <a:srgbClr val="37474F"/>
                </a:solidFill>
                <a:effectLst/>
                <a:latin typeface="Comic Sans MS" panose="030F0702030302020204" pitchFamily="66" charset="0"/>
                <a:ea typeface="Roboto Mono"/>
              </a:rPr>
              <a:t> </a:t>
            </a:r>
            <a:r>
              <a:rPr lang="zh-TW" altLang="zh-TW" sz="3400" b="0" dirty="0">
                <a:solidFill>
                  <a:srgbClr val="D81B60"/>
                </a:solidFill>
                <a:latin typeface="Comic Sans MS" panose="030F0702030302020204" pitchFamily="66" charset="0"/>
                <a:ea typeface="Roboto Mono"/>
              </a:rPr>
              <a:t>//</a:t>
            </a:r>
            <a:r>
              <a:rPr lang="en-US" altLang="zh-TW" sz="3400" b="0" dirty="0">
                <a:solidFill>
                  <a:srgbClr val="D81B60"/>
                </a:solidFill>
                <a:latin typeface="Comic Sans MS" panose="030F0702030302020204" pitchFamily="66" charset="0"/>
                <a:ea typeface="Roboto Mono"/>
              </a:rPr>
              <a:t>2D array for recording visited </a:t>
            </a:r>
            <a:r>
              <a:rPr lang="en-US" altLang="zh-TW" sz="3400" b="0" dirty="0" smtClean="0">
                <a:solidFill>
                  <a:srgbClr val="D81B60"/>
                </a:solidFill>
                <a:latin typeface="Comic Sans MS" panose="030F0702030302020204" pitchFamily="66" charset="0"/>
                <a:ea typeface="Roboto Mono"/>
              </a:rPr>
              <a:t>grids</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0" algn="l" defTabSz="914400" eaLnBrk="0" fontAlgn="base">
              <a:spcBef>
                <a:spcPct val="0"/>
              </a:spcBef>
              <a:spcAft>
                <a:spcPct val="0"/>
              </a:spcAft>
            </a:pP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bool</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can_teleport;</a:t>
            </a:r>
            <a:r>
              <a:rPr kumimoji="0" lang="en-US" altLang="zh-TW" sz="3400" b="0" i="0" u="none" strike="noStrike" cap="none" normalizeH="0" baseline="0" dirty="0">
                <a:ln>
                  <a:noFill/>
                </a:ln>
                <a:solidFill>
                  <a:srgbClr val="37474F"/>
                </a:solidFill>
                <a:effectLst/>
                <a:latin typeface="Comic Sans MS" panose="030F0702030302020204" pitchFamily="66" charset="0"/>
                <a:ea typeface="Roboto Mono"/>
              </a:rPr>
              <a:t> </a:t>
            </a:r>
            <a:r>
              <a:rPr lang="zh-TW" altLang="zh-TW" sz="3400" b="0" dirty="0">
                <a:solidFill>
                  <a:srgbClr val="D81B60"/>
                </a:solidFill>
                <a:latin typeface="Comic Sans MS" panose="030F0702030302020204" pitchFamily="66" charset="0"/>
                <a:ea typeface="Roboto Mono"/>
              </a:rPr>
              <a:t>//</a:t>
            </a:r>
            <a:r>
              <a:rPr lang="en-US" altLang="zh-TW" sz="3400" b="0" dirty="0">
                <a:solidFill>
                  <a:srgbClr val="D81B60"/>
                </a:solidFill>
                <a:latin typeface="Comic Sans MS" panose="030F0702030302020204" pitchFamily="66" charset="0"/>
                <a:ea typeface="Roboto Mono"/>
              </a:rPr>
              <a:t> </a:t>
            </a:r>
            <a:r>
              <a:rPr lang="en-US" altLang="zh-TW" sz="3400" b="0" dirty="0" smtClean="0">
                <a:solidFill>
                  <a:srgbClr val="D81B60"/>
                </a:solidFill>
                <a:latin typeface="Comic Sans MS" panose="030F0702030302020204" pitchFamily="66" charset="0"/>
                <a:ea typeface="Roboto Mono"/>
              </a:rPr>
              <a:t>Set as true </a:t>
            </a:r>
            <a:r>
              <a:rPr lang="en-US" altLang="zh-TW" sz="3400" b="0" dirty="0">
                <a:solidFill>
                  <a:srgbClr val="D81B60"/>
                </a:solidFill>
                <a:latin typeface="Comic Sans MS" panose="030F0702030302020204" pitchFamily="66" charset="0"/>
                <a:ea typeface="Roboto Mono"/>
              </a:rPr>
              <a:t>if we can reach a teleport device</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3400" b="0" i="0" u="none" strike="noStrike" cap="none" normalizeH="0" baseline="0" dirty="0" smtClean="0">
                <a:ln>
                  <a:noFill/>
                </a:ln>
                <a:solidFill>
                  <a:srgbClr val="3F51B5"/>
                </a:solidFill>
                <a:effectLst/>
                <a:latin typeface="Comic Sans MS" panose="030F0702030302020204" pitchFamily="66" charset="0"/>
                <a:ea typeface="Roboto Mono"/>
              </a:rPr>
              <a:t>void</a:t>
            </a:r>
            <a:r>
              <a:rPr kumimoji="0" lang="zh-TW" altLang="zh-TW" sz="3400" b="0" i="0" u="none" strike="noStrike" cap="none" normalizeH="0" baseline="0" dirty="0" smtClean="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dfs(</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x,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y) {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lang="en-US" altLang="zh-TW" sz="3400" b="0" dirty="0">
                <a:solidFill>
                  <a:srgbClr val="3F51B5"/>
                </a:solidFill>
                <a:latin typeface="Comic Sans MS" panose="030F0702030302020204" pitchFamily="66" charset="0"/>
                <a:ea typeface="Roboto Mono"/>
              </a:rPr>
              <a:t>    </a:t>
            </a:r>
            <a:r>
              <a:rPr lang="en-US" altLang="zh-TW" sz="3400" b="0" dirty="0" err="1">
                <a:solidFill>
                  <a:srgbClr val="3F51B5"/>
                </a:solidFill>
                <a:latin typeface="Comic Sans MS" panose="030F0702030302020204" pitchFamily="66" charset="0"/>
                <a:ea typeface="Roboto Mono"/>
              </a:rPr>
              <a:t>i</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f</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(vis[x][y])</a:t>
            </a:r>
            <a:r>
              <a:rPr kumimoji="0" lang="en-US" altLang="zh-TW" sz="3400" b="0" i="0" u="none" strike="noStrike" cap="none" normalizeH="0" baseline="0" dirty="0">
                <a:ln>
                  <a:noFill/>
                </a:ln>
                <a:solidFill>
                  <a:srgbClr val="37474F"/>
                </a:solidFill>
                <a:effectLst/>
                <a:latin typeface="Comic Sans MS" panose="030F0702030302020204" pitchFamily="66" charset="0"/>
                <a:ea typeface="Roboto Mono"/>
              </a:rPr>
              <a:t> </a:t>
            </a:r>
            <a:r>
              <a:rPr lang="zh-TW" altLang="zh-TW" sz="3400" b="0" dirty="0">
                <a:solidFill>
                  <a:srgbClr val="D81B60"/>
                </a:solidFill>
                <a:latin typeface="Comic Sans MS" panose="030F0702030302020204" pitchFamily="66" charset="0"/>
                <a:ea typeface="Roboto Mono"/>
              </a:rPr>
              <a:t>// This </a:t>
            </a:r>
            <a:r>
              <a:rPr lang="en-US" altLang="zh-TW" sz="3400" b="0" dirty="0" smtClean="0">
                <a:solidFill>
                  <a:srgbClr val="D81B60"/>
                </a:solidFill>
                <a:latin typeface="Comic Sans MS" panose="030F0702030302020204" pitchFamily="66" charset="0"/>
                <a:ea typeface="Roboto Mono"/>
              </a:rPr>
              <a:t>grid</a:t>
            </a:r>
            <a:r>
              <a:rPr lang="zh-TW" altLang="zh-TW" sz="3400" b="0" dirty="0" smtClean="0">
                <a:solidFill>
                  <a:srgbClr val="D81B60"/>
                </a:solidFill>
                <a:latin typeface="Comic Sans MS" panose="030F0702030302020204" pitchFamily="66" charset="0"/>
                <a:ea typeface="Roboto Mono"/>
              </a:rPr>
              <a:t> </a:t>
            </a:r>
            <a:r>
              <a:rPr lang="zh-TW" altLang="zh-TW" sz="3400" b="0" dirty="0">
                <a:solidFill>
                  <a:srgbClr val="D81B60"/>
                </a:solidFill>
                <a:latin typeface="Comic Sans MS" panose="030F0702030302020204" pitchFamily="66" charset="0"/>
                <a:ea typeface="Roboto Mono"/>
              </a:rPr>
              <a:t>is explored</a:t>
            </a:r>
            <a:r>
              <a:rPr lang="zh-TW" altLang="zh-TW" sz="3400" b="0" dirty="0">
                <a:solidFill>
                  <a:srgbClr val="37474F"/>
                </a:solidFill>
                <a:latin typeface="Comic Sans MS" panose="030F0702030302020204" pitchFamily="66" charset="0"/>
                <a:ea typeface="Roboto Mono"/>
              </a:rPr>
              <a:t>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lang="en-US" altLang="zh-TW" sz="3400" b="0" dirty="0">
                <a:solidFill>
                  <a:srgbClr val="37474F"/>
                </a:solidFill>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return</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endParaRPr lang="en-US" altLang="zh-TW" sz="3400" b="0" dirty="0">
              <a:solidFill>
                <a:srgbClr val="37474F"/>
              </a:solidFill>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7474F"/>
                </a:solidFill>
                <a:effectLst/>
                <a:latin typeface="Comic Sans MS" panose="030F0702030302020204" pitchFamily="66" charset="0"/>
                <a:ea typeface="Roboto Mono"/>
              </a:rPr>
              <a:t>    </a:t>
            </a:r>
            <a:r>
              <a:rPr lang="zh-TW" altLang="zh-TW" sz="3400" b="0" dirty="0">
                <a:solidFill>
                  <a:srgbClr val="3F51B5"/>
                </a:solidFill>
                <a:latin typeface="Comic Sans MS" panose="030F0702030302020204" pitchFamily="66" charset="0"/>
                <a:ea typeface="Roboto Mono"/>
              </a:rPr>
              <a:t>if</a:t>
            </a:r>
            <a:r>
              <a:rPr lang="zh-TW" altLang="zh-TW" sz="3400" b="0" dirty="0">
                <a:solidFill>
                  <a:srgbClr val="37474F"/>
                </a:solidFill>
                <a:latin typeface="Comic Sans MS" panose="030F0702030302020204" pitchFamily="66" charset="0"/>
                <a:ea typeface="Roboto Mono"/>
              </a:rPr>
              <a:t> (s[x][y] == </a:t>
            </a:r>
            <a:r>
              <a:rPr lang="zh-TW" altLang="zh-TW" sz="3400" b="0" dirty="0">
                <a:solidFill>
                  <a:srgbClr val="388E3C"/>
                </a:solidFill>
                <a:latin typeface="Comic Sans MS" panose="030F0702030302020204" pitchFamily="66" charset="0"/>
                <a:ea typeface="Roboto Mono"/>
              </a:rPr>
              <a:t>'T</a:t>
            </a:r>
            <a:r>
              <a:rPr lang="zh-TW" altLang="en-US" sz="3400" b="0" dirty="0">
                <a:solidFill>
                  <a:srgbClr val="388E3C"/>
                </a:solidFill>
                <a:latin typeface="Comic Sans MS" panose="030F0702030302020204" pitchFamily="66" charset="0"/>
                <a:ea typeface="Roboto Mono"/>
              </a:rPr>
              <a:t>’</a:t>
            </a:r>
            <a:r>
              <a:rPr lang="zh-TW" altLang="zh-TW" sz="3400" b="0" dirty="0">
                <a:solidFill>
                  <a:srgbClr val="37474F"/>
                </a:solidFill>
                <a:latin typeface="Comic Sans MS" panose="030F0702030302020204" pitchFamily="66" charset="0"/>
                <a:ea typeface="Roboto Mono"/>
              </a:rPr>
              <a:t>) </a:t>
            </a:r>
            <a:r>
              <a:rPr lang="zh-TW" altLang="zh-TW" sz="3400" b="0" dirty="0">
                <a:solidFill>
                  <a:srgbClr val="D81B60"/>
                </a:solidFill>
                <a:latin typeface="Comic Sans MS" panose="030F0702030302020204" pitchFamily="66" charset="0"/>
                <a:ea typeface="Roboto Mono"/>
              </a:rPr>
              <a:t>// Reach a teleport</a:t>
            </a:r>
            <a:r>
              <a:rPr lang="zh-TW" altLang="zh-TW" sz="3400" b="0" dirty="0">
                <a:solidFill>
                  <a:srgbClr val="37474F"/>
                </a:solidFill>
                <a:latin typeface="Comic Sans MS" panose="030F0702030302020204" pitchFamily="66" charset="0"/>
                <a:ea typeface="Roboto Mono"/>
              </a:rPr>
              <a:t> </a:t>
            </a:r>
            <a:endParaRPr lang="en-US" altLang="zh-TW" sz="3400" b="0" dirty="0">
              <a:solidFill>
                <a:srgbClr val="37474F"/>
              </a:solidFill>
              <a:latin typeface="Comic Sans MS" panose="030F0702030302020204" pitchFamily="66" charset="0"/>
              <a:ea typeface="Roboto Mono"/>
            </a:endParaRPr>
          </a:p>
          <a:p>
            <a:pPr lvl="8" indent="0" algn="l" defTabSz="914400" eaLnBrk="0" fontAlgn="base">
              <a:spcBef>
                <a:spcPct val="0"/>
              </a:spcBef>
              <a:spcAft>
                <a:spcPct val="0"/>
              </a:spcAft>
            </a:pPr>
            <a:r>
              <a:rPr lang="en-US" altLang="zh-TW" sz="3400" b="0" dirty="0">
                <a:solidFill>
                  <a:srgbClr val="37474F"/>
                </a:solidFill>
                <a:latin typeface="Comic Sans MS" panose="030F0702030302020204" pitchFamily="66" charset="0"/>
                <a:ea typeface="Roboto Mono"/>
              </a:rPr>
              <a:t>        </a:t>
            </a:r>
            <a:r>
              <a:rPr lang="zh-TW" altLang="zh-TW" sz="3400" b="0" dirty="0">
                <a:solidFill>
                  <a:srgbClr val="37474F"/>
                </a:solidFill>
                <a:latin typeface="Comic Sans MS" panose="030F0702030302020204" pitchFamily="66" charset="0"/>
                <a:ea typeface="Roboto Mono"/>
              </a:rPr>
              <a:t>can_teleport = </a:t>
            </a:r>
            <a:r>
              <a:rPr lang="zh-TW" altLang="zh-TW" sz="3400" b="0" dirty="0">
                <a:solidFill>
                  <a:srgbClr val="3F51B5"/>
                </a:solidFill>
                <a:latin typeface="Comic Sans MS" panose="030F0702030302020204" pitchFamily="66" charset="0"/>
                <a:ea typeface="Roboto Mono"/>
              </a:rPr>
              <a:t>true</a:t>
            </a:r>
            <a:r>
              <a:rPr lang="zh-TW" altLang="zh-TW" sz="3400" b="0" dirty="0">
                <a:solidFill>
                  <a:srgbClr val="37474F"/>
                </a:solidFill>
                <a:latin typeface="Comic Sans MS" panose="030F0702030302020204" pitchFamily="66" charset="0"/>
                <a:ea typeface="Roboto Mono"/>
              </a:rPr>
              <a:t>; </a:t>
            </a:r>
            <a:r>
              <a:rPr lang="en-US" altLang="zh-TW" sz="3400" b="0" dirty="0">
                <a:solidFill>
                  <a:srgbClr val="37474F"/>
                </a:solidFill>
                <a:latin typeface="Comic Sans MS" panose="030F0702030302020204" pitchFamily="66" charset="0"/>
                <a:ea typeface="Roboto Mono"/>
              </a:rPr>
              <a:t>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vis[x][y] =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true</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D81B60"/>
                </a:solidFill>
                <a:effectLst/>
                <a:latin typeface="Comic Sans MS" panose="030F0702030302020204" pitchFamily="66" charset="0"/>
                <a:ea typeface="Roboto Mono"/>
              </a:rPr>
              <a:t>// Record </a:t>
            </a:r>
            <a:r>
              <a:rPr kumimoji="0" lang="en-US" altLang="zh-TW" sz="3400" b="0" i="0" u="none" strike="noStrike" cap="none" normalizeH="0" baseline="0" dirty="0" smtClean="0">
                <a:ln>
                  <a:noFill/>
                </a:ln>
                <a:solidFill>
                  <a:srgbClr val="D81B60"/>
                </a:solidFill>
                <a:effectLst/>
                <a:latin typeface="Comic Sans MS" panose="030F0702030302020204" pitchFamily="66" charset="0"/>
                <a:ea typeface="Roboto Mono"/>
              </a:rPr>
              <a:t>the current </a:t>
            </a:r>
            <a:r>
              <a:rPr lang="en-US" altLang="zh-TW" sz="3400" b="0" dirty="0" smtClean="0">
                <a:solidFill>
                  <a:srgbClr val="D81B60"/>
                </a:solidFill>
                <a:latin typeface="Comic Sans MS" panose="030F0702030302020204" pitchFamily="66" charset="0"/>
                <a:ea typeface="Roboto Mono"/>
              </a:rPr>
              <a:t>grid</a:t>
            </a:r>
            <a:r>
              <a:rPr kumimoji="0" lang="zh-TW" altLang="zh-TW" sz="3400" b="0" i="0" u="none" strike="noStrike" cap="none" normalizeH="0" baseline="0" dirty="0" smtClean="0">
                <a:ln>
                  <a:noFill/>
                </a:ln>
                <a:solidFill>
                  <a:srgbClr val="D81B60"/>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D81B60"/>
                </a:solidFill>
                <a:effectLst/>
                <a:latin typeface="Comic Sans MS" panose="030F0702030302020204" pitchFamily="66" charset="0"/>
                <a:ea typeface="Roboto Mono"/>
              </a:rPr>
              <a:t>as </a:t>
            </a:r>
            <a:r>
              <a:rPr kumimoji="0" lang="en-US" altLang="zh-TW" sz="3400" b="0" i="0" u="none" strike="noStrike" cap="none" normalizeH="0" baseline="0" dirty="0">
                <a:ln>
                  <a:noFill/>
                </a:ln>
                <a:solidFill>
                  <a:srgbClr val="D81B60"/>
                </a:solidFill>
                <a:effectLst/>
                <a:latin typeface="Comic Sans MS" panose="030F0702030302020204" pitchFamily="66" charset="0"/>
                <a:ea typeface="Roboto Mono"/>
              </a:rPr>
              <a:t>visited</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lang="en-US" altLang="zh-TW" sz="3400" b="0" dirty="0">
                <a:solidFill>
                  <a:srgbClr val="3F51B5"/>
                </a:solidFill>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dx[] =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1</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1</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dy[] =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1</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1</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for</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i =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i &lt;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4</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i++) { </a:t>
            </a:r>
            <a:r>
              <a:rPr kumimoji="0" lang="zh-TW" altLang="zh-TW" sz="3400" b="0" i="0" u="none" strike="noStrike" cap="none" normalizeH="0" baseline="0" dirty="0">
                <a:ln>
                  <a:noFill/>
                </a:ln>
                <a:solidFill>
                  <a:srgbClr val="D81B60"/>
                </a:solidFill>
                <a:effectLst/>
                <a:latin typeface="Comic Sans MS" panose="030F0702030302020204" pitchFamily="66" charset="0"/>
                <a:ea typeface="Roboto Mono"/>
              </a:rPr>
              <a:t>// Try four directions</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newx = x + dx[i]; </a:t>
            </a:r>
            <a:r>
              <a:rPr kumimoji="0" lang="zh-TW" altLang="zh-TW" sz="3400" b="0" i="0" u="none" strike="noStrike" cap="none" normalizeH="0" baseline="0" dirty="0">
                <a:ln>
                  <a:noFill/>
                </a:ln>
                <a:solidFill>
                  <a:srgbClr val="D81B60"/>
                </a:solidFill>
                <a:effectLst/>
                <a:latin typeface="Comic Sans MS" panose="030F0702030302020204" pitchFamily="66" charset="0"/>
                <a:ea typeface="Roboto Mono"/>
              </a:rPr>
              <a:t>// The next choice</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newy = y + dy[i];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if</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(newx &lt;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 newy &lt; </a:t>
            </a:r>
            <a:r>
              <a:rPr kumimoji="0" lang="zh-TW" altLang="zh-TW" sz="34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 newx &gt;= n || newy &gt;= m)</a:t>
            </a:r>
            <a:r>
              <a:rPr lang="zh-TW" altLang="zh-TW" sz="3400" b="0" dirty="0">
                <a:solidFill>
                  <a:srgbClr val="D81B60"/>
                </a:solidFill>
                <a:latin typeface="Comic Sans MS" panose="030F0702030302020204" pitchFamily="66" charset="0"/>
                <a:ea typeface="Roboto Mono"/>
              </a:rPr>
              <a:t> </a:t>
            </a:r>
            <a:r>
              <a:rPr lang="en-US" altLang="zh-TW" sz="3400" b="0" dirty="0">
                <a:solidFill>
                  <a:srgbClr val="D81B60"/>
                </a:solidFill>
                <a:latin typeface="Comic Sans MS" panose="030F0702030302020204" pitchFamily="66" charset="0"/>
                <a:ea typeface="Roboto Mono"/>
              </a:rPr>
              <a:t> </a:t>
            </a:r>
            <a:r>
              <a:rPr lang="zh-TW" altLang="zh-TW" sz="3400" b="0" dirty="0">
                <a:solidFill>
                  <a:srgbClr val="D81B60"/>
                </a:solidFill>
                <a:latin typeface="Comic Sans MS" panose="030F0702030302020204" pitchFamily="66" charset="0"/>
                <a:ea typeface="Roboto Mono"/>
              </a:rPr>
              <a:t>// </a:t>
            </a:r>
            <a:r>
              <a:rPr lang="en-US" altLang="zh-TW" sz="3400" b="0" dirty="0">
                <a:solidFill>
                  <a:srgbClr val="D81B60"/>
                </a:solidFill>
                <a:latin typeface="Comic Sans MS" panose="030F0702030302020204" pitchFamily="66" charset="0"/>
                <a:ea typeface="Roboto Mono"/>
              </a:rPr>
              <a:t>O</a:t>
            </a:r>
            <a:r>
              <a:rPr lang="zh-TW" altLang="zh-TW" sz="3400" b="0" dirty="0">
                <a:solidFill>
                  <a:srgbClr val="D81B60"/>
                </a:solidFill>
                <a:latin typeface="Comic Sans MS" panose="030F0702030302020204" pitchFamily="66" charset="0"/>
                <a:ea typeface="Roboto Mono"/>
              </a:rPr>
              <a:t>ut of boundary</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continue</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if</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(s[newx][newy] == </a:t>
            </a:r>
            <a:r>
              <a:rPr kumimoji="0" lang="zh-TW" altLang="en-US" sz="3400" b="0" i="0" u="none" strike="noStrike" cap="none" normalizeH="0" baseline="0" dirty="0">
                <a:ln>
                  <a:noFill/>
                </a:ln>
                <a:solidFill>
                  <a:srgbClr val="388E3C"/>
                </a:solidFill>
                <a:effectLst/>
                <a:latin typeface="Comic Sans MS" panose="030F0702030302020204" pitchFamily="66" charset="0"/>
                <a:ea typeface="Roboto Mono"/>
              </a:rPr>
              <a:t>‘</a:t>
            </a:r>
            <a:r>
              <a:rPr kumimoji="0" lang="zh-TW" altLang="zh-TW" sz="3400" b="0" i="0" u="none" strike="noStrike" cap="none" normalizeH="0" baseline="0" dirty="0">
                <a:ln>
                  <a:noFill/>
                </a:ln>
                <a:solidFill>
                  <a:srgbClr val="388E3C"/>
                </a:solidFill>
                <a:effectLst/>
                <a:latin typeface="Comic Sans MS" panose="030F0702030302020204" pitchFamily="66" charset="0"/>
                <a:ea typeface="Roboto Mono"/>
              </a:rPr>
              <a:t>#</a:t>
            </a:r>
            <a:r>
              <a:rPr kumimoji="0" lang="zh-TW" altLang="en-US" sz="3400" b="0" i="0" u="none" strike="noStrike" cap="none" normalizeH="0" baseline="0" dirty="0">
                <a:ln>
                  <a:noFill/>
                </a:ln>
                <a:solidFill>
                  <a:srgbClr val="388E3C"/>
                </a:solidFill>
                <a:effectLst/>
                <a:latin typeface="Comic Sans MS" panose="030F0702030302020204" pitchFamily="66" charset="0"/>
                <a:ea typeface="Roboto Mono"/>
              </a:rPr>
              <a:t>’</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a:t>
            </a:r>
            <a:r>
              <a:rPr kumimoji="0" lang="en-US" altLang="zh-TW" sz="3400" b="0" i="0" u="none" strike="noStrike" cap="none" normalizeH="0" baseline="0" dirty="0">
                <a:ln>
                  <a:noFill/>
                </a:ln>
                <a:solidFill>
                  <a:srgbClr val="37474F"/>
                </a:solidFill>
                <a:effectLst/>
                <a:latin typeface="Comic Sans MS" panose="030F0702030302020204" pitchFamily="66" charset="0"/>
                <a:ea typeface="Roboto Mono"/>
              </a:rPr>
              <a:t> </a:t>
            </a:r>
            <a:r>
              <a:rPr lang="zh-TW" altLang="zh-TW" sz="3400" b="0" dirty="0">
                <a:solidFill>
                  <a:srgbClr val="D81B60"/>
                </a:solidFill>
                <a:latin typeface="Comic Sans MS" panose="030F0702030302020204" pitchFamily="66" charset="0"/>
                <a:ea typeface="Roboto Mono"/>
              </a:rPr>
              <a:t>// The choice is a wall</a:t>
            </a:r>
            <a:r>
              <a:rPr lang="zh-TW" altLang="zh-TW" sz="3400" b="0" dirty="0">
                <a:solidFill>
                  <a:srgbClr val="37474F"/>
                </a:solidFill>
                <a:latin typeface="Comic Sans MS" panose="030F0702030302020204" pitchFamily="66" charset="0"/>
                <a:ea typeface="Roboto Mono"/>
              </a:rPr>
              <a:t>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F51B5"/>
                </a:solidFill>
                <a:effectLst/>
                <a:latin typeface="Comic Sans MS" panose="030F0702030302020204" pitchFamily="66" charset="0"/>
                <a:ea typeface="Roboto Mono"/>
              </a:rPr>
              <a:t>continue</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4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4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a:ln>
                  <a:noFill/>
                </a:ln>
                <a:solidFill>
                  <a:srgbClr val="37474F"/>
                </a:solidFill>
                <a:effectLst/>
                <a:latin typeface="Comic Sans MS" panose="030F0702030302020204" pitchFamily="66" charset="0"/>
                <a:ea typeface="Roboto Mono"/>
              </a:rPr>
              <a:t>dfs(newx, newy); </a:t>
            </a:r>
            <a:r>
              <a:rPr kumimoji="0" lang="zh-TW" altLang="zh-TW" sz="3400" b="0" i="0" u="none" strike="noStrike" cap="none" normalizeH="0" baseline="0" dirty="0">
                <a:ln>
                  <a:noFill/>
                </a:ln>
                <a:solidFill>
                  <a:srgbClr val="D81B60"/>
                </a:solidFill>
                <a:effectLst/>
                <a:latin typeface="Comic Sans MS" panose="030F0702030302020204" pitchFamily="66" charset="0"/>
                <a:ea typeface="Roboto Mono"/>
              </a:rPr>
              <a:t>// Recurse to next </a:t>
            </a:r>
            <a:r>
              <a:rPr kumimoji="0" lang="zh-TW" altLang="zh-TW" sz="3400" b="0" i="0" u="none" strike="noStrike" cap="none" normalizeH="0" baseline="0" dirty="0" smtClean="0">
                <a:ln>
                  <a:noFill/>
                </a:ln>
                <a:solidFill>
                  <a:srgbClr val="D81B60"/>
                </a:solidFill>
                <a:effectLst/>
                <a:latin typeface="Comic Sans MS" panose="030F0702030302020204" pitchFamily="66" charset="0"/>
                <a:ea typeface="Roboto Mono"/>
              </a:rPr>
              <a:t>choice</a:t>
            </a:r>
            <a:endParaRPr kumimoji="0" lang="en-US" altLang="zh-TW" sz="3400" b="0" i="0" u="none" strike="noStrike" cap="none" normalizeH="0" baseline="0" dirty="0" smtClean="0">
              <a:ln>
                <a:noFill/>
              </a:ln>
              <a:solidFill>
                <a:srgbClr val="D81B60"/>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zh-TW" altLang="zh-TW" sz="3400" b="0" i="0" u="none" strike="noStrike" cap="none" normalizeH="0" baseline="0" dirty="0" smtClean="0">
                <a:ln>
                  <a:noFill/>
                </a:ln>
                <a:solidFill>
                  <a:srgbClr val="37474F"/>
                </a:solidFill>
                <a:effectLst/>
                <a:latin typeface="Comic Sans MS" panose="030F0702030302020204" pitchFamily="66" charset="0"/>
                <a:ea typeface="Roboto Mono"/>
              </a:rPr>
              <a:t> </a:t>
            </a:r>
            <a:r>
              <a:rPr kumimoji="0" lang="en-US" altLang="zh-TW" sz="3400" b="0" i="0" u="none" strike="noStrike" cap="none" normalizeH="0" baseline="0" dirty="0" smtClean="0">
                <a:ln>
                  <a:noFill/>
                </a:ln>
                <a:solidFill>
                  <a:srgbClr val="37474F"/>
                </a:solidFill>
                <a:effectLst/>
                <a:latin typeface="Comic Sans MS" panose="030F0702030302020204" pitchFamily="66" charset="0"/>
                <a:ea typeface="Roboto Mono"/>
              </a:rPr>
              <a:t>   </a:t>
            </a:r>
            <a:r>
              <a:rPr kumimoji="0" lang="zh-TW" altLang="zh-TW" sz="3400" b="0" i="0" u="none" strike="noStrike" cap="none" normalizeH="0" baseline="0" dirty="0" smtClean="0">
                <a:ln>
                  <a:noFill/>
                </a:ln>
                <a:solidFill>
                  <a:srgbClr val="37474F"/>
                </a:solidFill>
                <a:effectLst/>
                <a:latin typeface="Comic Sans MS" panose="030F0702030302020204" pitchFamily="66" charset="0"/>
                <a:ea typeface="Roboto Mono"/>
              </a:rPr>
              <a:t>} </a:t>
            </a:r>
            <a:endParaRPr kumimoji="0" lang="en-US" altLang="zh-TW" sz="3400" b="0" i="0" u="none" strike="noStrike" cap="none" normalizeH="0" baseline="0" dirty="0" smtClean="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zh-TW" altLang="zh-TW" sz="3400" b="0" i="0" u="none" strike="noStrike" cap="none" normalizeH="0" baseline="0" dirty="0" smtClean="0">
                <a:ln>
                  <a:noFill/>
                </a:ln>
                <a:solidFill>
                  <a:srgbClr val="37474F"/>
                </a:solidFill>
                <a:effectLst/>
                <a:latin typeface="Comic Sans MS" panose="030F0702030302020204" pitchFamily="66" charset="0"/>
                <a:ea typeface="Roboto Mono"/>
              </a:rPr>
              <a:t>}</a:t>
            </a:r>
            <a:r>
              <a:rPr kumimoji="0" lang="zh-TW" altLang="zh-TW" sz="3400" b="0" i="0" u="none" strike="noStrike" cap="none" normalizeH="0" baseline="0" dirty="0" smtClean="0">
                <a:ln>
                  <a:noFill/>
                </a:ln>
                <a:solidFill>
                  <a:schemeClr val="tx1"/>
                </a:solidFill>
                <a:effectLst/>
                <a:latin typeface="Comic Sans MS" panose="030F0702030302020204" pitchFamily="66" charset="0"/>
              </a:rPr>
              <a:t> </a:t>
            </a:r>
            <a:endParaRPr kumimoji="0" lang="zh-TW" altLang="zh-TW" sz="34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2652137951"/>
      </p:ext>
    </p:extLst>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361"/>
                                        </p:tgtEl>
                                        <p:attrNameLst>
                                          <p:attrName>style.visibility</p:attrName>
                                        </p:attrNameLst>
                                      </p:cBhvr>
                                      <p:to>
                                        <p:strVal val="visible"/>
                                      </p:to>
                                    </p:set>
                                    <p:animEffect transition="in" filter="dissolve">
                                      <p:cBhvr>
                                        <p:cTn id="7" dur="500"/>
                                        <p:tgtEl>
                                          <p:spTgt spid="361"/>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362"/>
                                        </p:tgtEl>
                                        <p:attrNameLst>
                                          <p:attrName>style.visibility</p:attrName>
                                        </p:attrNameLst>
                                      </p:cBhvr>
                                      <p:to>
                                        <p:strVal val="visible"/>
                                      </p:to>
                                    </p:set>
                                    <p:animEffect transition="in" filter="dissolve">
                                      <p:cBhvr>
                                        <p:cTn id="11" dur="500"/>
                                        <p:tgtEl>
                                          <p:spTgt spid="36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additive="base">
                                        <p:cTn id="16"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2">
                                            <p:txEl>
                                              <p:pRg st="19" end="19"/>
                                            </p:txEl>
                                          </p:spTgt>
                                        </p:tgtEl>
                                        <p:attrNameLst>
                                          <p:attrName>style.visibility</p:attrName>
                                        </p:attrNameLst>
                                      </p:cBhvr>
                                      <p:to>
                                        <p:strVal val="visible"/>
                                      </p:to>
                                    </p:set>
                                    <p:anim calcmode="lin" valueType="num">
                                      <p:cBhvr additive="base">
                                        <p:cTn id="30" dur="500" fill="hold"/>
                                        <p:tgtEl>
                                          <p:spTgt spid="2">
                                            <p:txEl>
                                              <p:pRg st="19" end="19"/>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 calcmode="lin" valueType="num">
                                      <p:cBhvr additive="base">
                                        <p:cTn id="36"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
                                            <p:txEl>
                                              <p:pRg st="3" end="3"/>
                                            </p:txEl>
                                          </p:spTgt>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 calcmode="lin" valueType="num">
                                      <p:cBhvr additive="base">
                                        <p:cTn id="40"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 calcmode="lin" valueType="num">
                                      <p:cBhvr additive="base">
                                        <p:cTn id="46"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
                                            <p:txEl>
                                              <p:pRg st="5" end="5"/>
                                            </p:txEl>
                                          </p:spTgt>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 calcmode="lin" valueType="num">
                                      <p:cBhvr additive="base">
                                        <p:cTn id="50"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 calcmode="lin" valueType="num">
                                      <p:cBhvr additive="base">
                                        <p:cTn id="56"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anim calcmode="lin" valueType="num">
                                      <p:cBhvr additive="base">
                                        <p:cTn id="62"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txEl>
                                              <p:pRg st="8" end="8"/>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
                                            <p:txEl>
                                              <p:pRg st="9" end="9"/>
                                            </p:txEl>
                                          </p:spTgt>
                                        </p:tgtEl>
                                        <p:attrNameLst>
                                          <p:attrName>style.visibility</p:attrName>
                                        </p:attrNameLst>
                                      </p:cBhvr>
                                      <p:to>
                                        <p:strVal val="visible"/>
                                      </p:to>
                                    </p:set>
                                    <p:anim calcmode="lin" valueType="num">
                                      <p:cBhvr additive="base">
                                        <p:cTn id="66"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txEl>
                                              <p:pRg st="9" end="9"/>
                                            </p:txEl>
                                          </p:spTgt>
                                        </p:tgtEl>
                                        <p:attrNameLst>
                                          <p:attrName>ppt_y</p:attrName>
                                        </p:attrNameLst>
                                      </p:cBhvr>
                                      <p:tavLst>
                                        <p:tav tm="0">
                                          <p:val>
                                            <p:strVal val="1+#ppt_h/2"/>
                                          </p:val>
                                        </p:tav>
                                        <p:tav tm="100000">
                                          <p:val>
                                            <p:strVal val="#ppt_y"/>
                                          </p:val>
                                        </p:tav>
                                      </p:tavLst>
                                    </p:anim>
                                  </p:childTnLst>
                                </p:cTn>
                              </p:par>
                              <p:par>
                                <p:cTn id="68" presetID="2" presetClass="entr" presetSubtype="8" fill="hold" nodeType="withEffect">
                                  <p:stCondLst>
                                    <p:cond delay="0"/>
                                  </p:stCondLst>
                                  <p:childTnLst>
                                    <p:set>
                                      <p:cBhvr>
                                        <p:cTn id="69" dur="1" fill="hold">
                                          <p:stCondLst>
                                            <p:cond delay="0"/>
                                          </p:stCondLst>
                                        </p:cTn>
                                        <p:tgtEl>
                                          <p:spTgt spid="2">
                                            <p:txEl>
                                              <p:pRg st="10" end="10"/>
                                            </p:txEl>
                                          </p:spTgt>
                                        </p:tgtEl>
                                        <p:attrNameLst>
                                          <p:attrName>style.visibility</p:attrName>
                                        </p:attrNameLst>
                                      </p:cBhvr>
                                      <p:to>
                                        <p:strVal val="visible"/>
                                      </p:to>
                                    </p:set>
                                    <p:anim calcmode="lin" valueType="num">
                                      <p:cBhvr additive="base">
                                        <p:cTn id="70"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2">
                                            <p:txEl>
                                              <p:pRg st="10" end="10"/>
                                            </p:txEl>
                                          </p:spTgt>
                                        </p:tgtEl>
                                        <p:attrNameLst>
                                          <p:attrName>ppt_y</p:attrName>
                                        </p:attrNameLst>
                                      </p:cBhvr>
                                      <p:tavLst>
                                        <p:tav tm="0">
                                          <p:val>
                                            <p:strVal val="#ppt_y"/>
                                          </p:val>
                                        </p:tav>
                                        <p:tav tm="100000">
                                          <p:val>
                                            <p:strVal val="#ppt_y"/>
                                          </p:val>
                                        </p:tav>
                                      </p:tavLst>
                                    </p:anim>
                                  </p:childTnLst>
                                </p:cTn>
                              </p:par>
                              <p:par>
                                <p:cTn id="72" presetID="2" presetClass="entr" presetSubtype="8" fill="hold" nodeType="withEffect">
                                  <p:stCondLst>
                                    <p:cond delay="0"/>
                                  </p:stCondLst>
                                  <p:childTnLst>
                                    <p:set>
                                      <p:cBhvr>
                                        <p:cTn id="73" dur="1" fill="hold">
                                          <p:stCondLst>
                                            <p:cond delay="0"/>
                                          </p:stCondLst>
                                        </p:cTn>
                                        <p:tgtEl>
                                          <p:spTgt spid="2">
                                            <p:txEl>
                                              <p:pRg st="11" end="11"/>
                                            </p:txEl>
                                          </p:spTgt>
                                        </p:tgtEl>
                                        <p:attrNameLst>
                                          <p:attrName>style.visibility</p:attrName>
                                        </p:attrNameLst>
                                      </p:cBhvr>
                                      <p:to>
                                        <p:strVal val="visible"/>
                                      </p:to>
                                    </p:set>
                                    <p:anim calcmode="lin" valueType="num">
                                      <p:cBhvr additive="base">
                                        <p:cTn id="74"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2">
                                            <p:txEl>
                                              <p:pRg st="11" end="11"/>
                                            </p:txEl>
                                          </p:spTgt>
                                        </p:tgtEl>
                                        <p:attrNameLst>
                                          <p:attrName>ppt_y</p:attrName>
                                        </p:attrNameLst>
                                      </p:cBhvr>
                                      <p:tavLst>
                                        <p:tav tm="0">
                                          <p:val>
                                            <p:strVal val="#ppt_y"/>
                                          </p:val>
                                        </p:tav>
                                        <p:tav tm="100000">
                                          <p:val>
                                            <p:strVal val="#ppt_y"/>
                                          </p:val>
                                        </p:tav>
                                      </p:tavLst>
                                    </p:anim>
                                  </p:childTnLst>
                                </p:cTn>
                              </p:par>
                              <p:par>
                                <p:cTn id="76" presetID="2" presetClass="entr" presetSubtype="8" fill="hold" nodeType="withEffect">
                                  <p:stCondLst>
                                    <p:cond delay="0"/>
                                  </p:stCondLst>
                                  <p:childTnLst>
                                    <p:set>
                                      <p:cBhvr>
                                        <p:cTn id="77" dur="1" fill="hold">
                                          <p:stCondLst>
                                            <p:cond delay="0"/>
                                          </p:stCondLst>
                                        </p:cTn>
                                        <p:tgtEl>
                                          <p:spTgt spid="2">
                                            <p:txEl>
                                              <p:pRg st="12" end="12"/>
                                            </p:txEl>
                                          </p:spTgt>
                                        </p:tgtEl>
                                        <p:attrNameLst>
                                          <p:attrName>style.visibility</p:attrName>
                                        </p:attrNameLst>
                                      </p:cBhvr>
                                      <p:to>
                                        <p:strVal val="visible"/>
                                      </p:to>
                                    </p:set>
                                    <p:anim calcmode="lin" valueType="num">
                                      <p:cBhvr additive="base">
                                        <p:cTn id="78"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2">
                                            <p:txEl>
                                              <p:pRg st="12" end="12"/>
                                            </p:txEl>
                                          </p:spTgt>
                                        </p:tgtEl>
                                        <p:attrNameLst>
                                          <p:attrName>ppt_y</p:attrName>
                                        </p:attrNameLst>
                                      </p:cBhvr>
                                      <p:tavLst>
                                        <p:tav tm="0">
                                          <p:val>
                                            <p:strVal val="#ppt_y"/>
                                          </p:val>
                                        </p:tav>
                                        <p:tav tm="100000">
                                          <p:val>
                                            <p:strVal val="#ppt_y"/>
                                          </p:val>
                                        </p:tav>
                                      </p:tavLst>
                                    </p:anim>
                                  </p:childTnLst>
                                </p:cTn>
                              </p:par>
                              <p:par>
                                <p:cTn id="80" presetID="2" presetClass="entr" presetSubtype="8" fill="hold" nodeType="withEffect">
                                  <p:stCondLst>
                                    <p:cond delay="0"/>
                                  </p:stCondLst>
                                  <p:childTnLst>
                                    <p:set>
                                      <p:cBhvr>
                                        <p:cTn id="81" dur="1" fill="hold">
                                          <p:stCondLst>
                                            <p:cond delay="0"/>
                                          </p:stCondLst>
                                        </p:cTn>
                                        <p:tgtEl>
                                          <p:spTgt spid="2">
                                            <p:txEl>
                                              <p:pRg st="13" end="13"/>
                                            </p:txEl>
                                          </p:spTgt>
                                        </p:tgtEl>
                                        <p:attrNameLst>
                                          <p:attrName>style.visibility</p:attrName>
                                        </p:attrNameLst>
                                      </p:cBhvr>
                                      <p:to>
                                        <p:strVal val="visible"/>
                                      </p:to>
                                    </p:set>
                                    <p:anim calcmode="lin" valueType="num">
                                      <p:cBhvr additive="base">
                                        <p:cTn id="82"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2">
                                            <p:txEl>
                                              <p:pRg st="13" end="13"/>
                                            </p:txEl>
                                          </p:spTgt>
                                        </p:tgtEl>
                                        <p:attrNameLst>
                                          <p:attrName>ppt_y</p:attrName>
                                        </p:attrNameLst>
                                      </p:cBhvr>
                                      <p:tavLst>
                                        <p:tav tm="0">
                                          <p:val>
                                            <p:strVal val="#ppt_y"/>
                                          </p:val>
                                        </p:tav>
                                        <p:tav tm="100000">
                                          <p:val>
                                            <p:strVal val="#ppt_y"/>
                                          </p:val>
                                        </p:tav>
                                      </p:tavLst>
                                    </p:anim>
                                  </p:childTnLst>
                                </p:cTn>
                              </p:par>
                              <p:par>
                                <p:cTn id="84" presetID="2" presetClass="entr" presetSubtype="8" fill="hold" nodeType="withEffect">
                                  <p:stCondLst>
                                    <p:cond delay="0"/>
                                  </p:stCondLst>
                                  <p:childTnLst>
                                    <p:set>
                                      <p:cBhvr>
                                        <p:cTn id="85" dur="1" fill="hold">
                                          <p:stCondLst>
                                            <p:cond delay="0"/>
                                          </p:stCondLst>
                                        </p:cTn>
                                        <p:tgtEl>
                                          <p:spTgt spid="2">
                                            <p:txEl>
                                              <p:pRg st="14" end="14"/>
                                            </p:txEl>
                                          </p:spTgt>
                                        </p:tgtEl>
                                        <p:attrNameLst>
                                          <p:attrName>style.visibility</p:attrName>
                                        </p:attrNameLst>
                                      </p:cBhvr>
                                      <p:to>
                                        <p:strVal val="visible"/>
                                      </p:to>
                                    </p:set>
                                    <p:anim calcmode="lin" valueType="num">
                                      <p:cBhvr additive="base">
                                        <p:cTn id="86" dur="500" fill="hold"/>
                                        <p:tgtEl>
                                          <p:spTgt spid="2">
                                            <p:txEl>
                                              <p:pRg st="14" end="14"/>
                                            </p:txEl>
                                          </p:spTgt>
                                        </p:tgtEl>
                                        <p:attrNameLst>
                                          <p:attrName>ppt_x</p:attrName>
                                        </p:attrNameLst>
                                      </p:cBhvr>
                                      <p:tavLst>
                                        <p:tav tm="0">
                                          <p:val>
                                            <p:strVal val="0-#ppt_w/2"/>
                                          </p:val>
                                        </p:tav>
                                        <p:tav tm="100000">
                                          <p:val>
                                            <p:strVal val="#ppt_x"/>
                                          </p:val>
                                        </p:tav>
                                      </p:tavLst>
                                    </p:anim>
                                    <p:anim calcmode="lin" valueType="num">
                                      <p:cBhvr additive="base">
                                        <p:cTn id="87" dur="500" fill="hold"/>
                                        <p:tgtEl>
                                          <p:spTgt spid="2">
                                            <p:txEl>
                                              <p:pRg st="14" end="14"/>
                                            </p:txEl>
                                          </p:spTgt>
                                        </p:tgtEl>
                                        <p:attrNameLst>
                                          <p:attrName>ppt_y</p:attrName>
                                        </p:attrNameLst>
                                      </p:cBhvr>
                                      <p:tavLst>
                                        <p:tav tm="0">
                                          <p:val>
                                            <p:strVal val="#ppt_y"/>
                                          </p:val>
                                        </p:tav>
                                        <p:tav tm="100000">
                                          <p:val>
                                            <p:strVal val="#ppt_y"/>
                                          </p:val>
                                        </p:tav>
                                      </p:tavLst>
                                    </p:anim>
                                  </p:childTnLst>
                                </p:cTn>
                              </p:par>
                              <p:par>
                                <p:cTn id="88" presetID="2" presetClass="entr" presetSubtype="8" fill="hold" nodeType="withEffect">
                                  <p:stCondLst>
                                    <p:cond delay="0"/>
                                  </p:stCondLst>
                                  <p:childTnLst>
                                    <p:set>
                                      <p:cBhvr>
                                        <p:cTn id="89" dur="1" fill="hold">
                                          <p:stCondLst>
                                            <p:cond delay="0"/>
                                          </p:stCondLst>
                                        </p:cTn>
                                        <p:tgtEl>
                                          <p:spTgt spid="2">
                                            <p:txEl>
                                              <p:pRg st="15" end="15"/>
                                            </p:txEl>
                                          </p:spTgt>
                                        </p:tgtEl>
                                        <p:attrNameLst>
                                          <p:attrName>style.visibility</p:attrName>
                                        </p:attrNameLst>
                                      </p:cBhvr>
                                      <p:to>
                                        <p:strVal val="visible"/>
                                      </p:to>
                                    </p:set>
                                    <p:anim calcmode="lin" valueType="num">
                                      <p:cBhvr additive="base">
                                        <p:cTn id="90" dur="500" fill="hold"/>
                                        <p:tgtEl>
                                          <p:spTgt spid="2">
                                            <p:txEl>
                                              <p:pRg st="15" end="15"/>
                                            </p:tx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2">
                                            <p:txEl>
                                              <p:pRg st="15" end="15"/>
                                            </p:txEl>
                                          </p:spTgt>
                                        </p:tgtEl>
                                        <p:attrNameLst>
                                          <p:attrName>ppt_y</p:attrName>
                                        </p:attrNameLst>
                                      </p:cBhvr>
                                      <p:tavLst>
                                        <p:tav tm="0">
                                          <p:val>
                                            <p:strVal val="#ppt_y"/>
                                          </p:val>
                                        </p:tav>
                                        <p:tav tm="100000">
                                          <p:val>
                                            <p:strVal val="#ppt_y"/>
                                          </p:val>
                                        </p:tav>
                                      </p:tavLst>
                                    </p:anim>
                                  </p:childTnLst>
                                </p:cTn>
                              </p:par>
                              <p:par>
                                <p:cTn id="92" presetID="2" presetClass="entr" presetSubtype="8" fill="hold" nodeType="withEffect">
                                  <p:stCondLst>
                                    <p:cond delay="0"/>
                                  </p:stCondLst>
                                  <p:childTnLst>
                                    <p:set>
                                      <p:cBhvr>
                                        <p:cTn id="93" dur="1" fill="hold">
                                          <p:stCondLst>
                                            <p:cond delay="0"/>
                                          </p:stCondLst>
                                        </p:cTn>
                                        <p:tgtEl>
                                          <p:spTgt spid="2">
                                            <p:txEl>
                                              <p:pRg st="16" end="16"/>
                                            </p:txEl>
                                          </p:spTgt>
                                        </p:tgtEl>
                                        <p:attrNameLst>
                                          <p:attrName>style.visibility</p:attrName>
                                        </p:attrNameLst>
                                      </p:cBhvr>
                                      <p:to>
                                        <p:strVal val="visible"/>
                                      </p:to>
                                    </p:set>
                                    <p:anim calcmode="lin" valueType="num">
                                      <p:cBhvr additive="base">
                                        <p:cTn id="94" dur="500" fill="hold"/>
                                        <p:tgtEl>
                                          <p:spTgt spid="2">
                                            <p:txEl>
                                              <p:pRg st="16" end="16"/>
                                            </p:txEl>
                                          </p:spTgt>
                                        </p:tgtEl>
                                        <p:attrNameLst>
                                          <p:attrName>ppt_x</p:attrName>
                                        </p:attrNameLst>
                                      </p:cBhvr>
                                      <p:tavLst>
                                        <p:tav tm="0">
                                          <p:val>
                                            <p:strVal val="0-#ppt_w/2"/>
                                          </p:val>
                                        </p:tav>
                                        <p:tav tm="100000">
                                          <p:val>
                                            <p:strVal val="#ppt_x"/>
                                          </p:val>
                                        </p:tav>
                                      </p:tavLst>
                                    </p:anim>
                                    <p:anim calcmode="lin" valueType="num">
                                      <p:cBhvr additive="base">
                                        <p:cTn id="95" dur="500" fill="hold"/>
                                        <p:tgtEl>
                                          <p:spTgt spid="2">
                                            <p:txEl>
                                              <p:pRg st="16" end="16"/>
                                            </p:txEl>
                                          </p:spTgt>
                                        </p:tgtEl>
                                        <p:attrNameLst>
                                          <p:attrName>ppt_y</p:attrName>
                                        </p:attrNameLst>
                                      </p:cBhvr>
                                      <p:tavLst>
                                        <p:tav tm="0">
                                          <p:val>
                                            <p:strVal val="#ppt_y"/>
                                          </p:val>
                                        </p:tav>
                                        <p:tav tm="100000">
                                          <p:val>
                                            <p:strVal val="#ppt_y"/>
                                          </p:val>
                                        </p:tav>
                                      </p:tavLst>
                                    </p:anim>
                                  </p:childTnLst>
                                </p:cTn>
                              </p:par>
                              <p:par>
                                <p:cTn id="96" presetID="2" presetClass="entr" presetSubtype="8" fill="hold" nodeType="withEffect">
                                  <p:stCondLst>
                                    <p:cond delay="0"/>
                                  </p:stCondLst>
                                  <p:childTnLst>
                                    <p:set>
                                      <p:cBhvr>
                                        <p:cTn id="97" dur="1" fill="hold">
                                          <p:stCondLst>
                                            <p:cond delay="0"/>
                                          </p:stCondLst>
                                        </p:cTn>
                                        <p:tgtEl>
                                          <p:spTgt spid="2">
                                            <p:txEl>
                                              <p:pRg st="17" end="17"/>
                                            </p:txEl>
                                          </p:spTgt>
                                        </p:tgtEl>
                                        <p:attrNameLst>
                                          <p:attrName>style.visibility</p:attrName>
                                        </p:attrNameLst>
                                      </p:cBhvr>
                                      <p:to>
                                        <p:strVal val="visible"/>
                                      </p:to>
                                    </p:set>
                                    <p:anim calcmode="lin" valueType="num">
                                      <p:cBhvr additive="base">
                                        <p:cTn id="98" dur="500" fill="hold"/>
                                        <p:tgtEl>
                                          <p:spTgt spid="2">
                                            <p:txEl>
                                              <p:pRg st="17" end="17"/>
                                            </p:txEl>
                                          </p:spTgt>
                                        </p:tgtEl>
                                        <p:attrNameLst>
                                          <p:attrName>ppt_x</p:attrName>
                                        </p:attrNameLst>
                                      </p:cBhvr>
                                      <p:tavLst>
                                        <p:tav tm="0">
                                          <p:val>
                                            <p:strVal val="0-#ppt_w/2"/>
                                          </p:val>
                                        </p:tav>
                                        <p:tav tm="100000">
                                          <p:val>
                                            <p:strVal val="#ppt_x"/>
                                          </p:val>
                                        </p:tav>
                                      </p:tavLst>
                                    </p:anim>
                                    <p:anim calcmode="lin" valueType="num">
                                      <p:cBhvr additive="base">
                                        <p:cTn id="99" dur="500" fill="hold"/>
                                        <p:tgtEl>
                                          <p:spTgt spid="2">
                                            <p:txEl>
                                              <p:pRg st="17" end="17"/>
                                            </p:txEl>
                                          </p:spTgt>
                                        </p:tgtEl>
                                        <p:attrNameLst>
                                          <p:attrName>ppt_y</p:attrName>
                                        </p:attrNameLst>
                                      </p:cBhvr>
                                      <p:tavLst>
                                        <p:tav tm="0">
                                          <p:val>
                                            <p:strVal val="#ppt_y"/>
                                          </p:val>
                                        </p:tav>
                                        <p:tav tm="100000">
                                          <p:val>
                                            <p:strVal val="#ppt_y"/>
                                          </p:val>
                                        </p:tav>
                                      </p:tavLst>
                                    </p:anim>
                                  </p:childTnLst>
                                </p:cTn>
                              </p:par>
                              <p:par>
                                <p:cTn id="100" presetID="2" presetClass="entr" presetSubtype="8" fill="hold" nodeType="withEffect">
                                  <p:stCondLst>
                                    <p:cond delay="0"/>
                                  </p:stCondLst>
                                  <p:childTnLst>
                                    <p:set>
                                      <p:cBhvr>
                                        <p:cTn id="101" dur="1" fill="hold">
                                          <p:stCondLst>
                                            <p:cond delay="0"/>
                                          </p:stCondLst>
                                        </p:cTn>
                                        <p:tgtEl>
                                          <p:spTgt spid="2">
                                            <p:txEl>
                                              <p:pRg st="18" end="18"/>
                                            </p:txEl>
                                          </p:spTgt>
                                        </p:tgtEl>
                                        <p:attrNameLst>
                                          <p:attrName>style.visibility</p:attrName>
                                        </p:attrNameLst>
                                      </p:cBhvr>
                                      <p:to>
                                        <p:strVal val="visible"/>
                                      </p:to>
                                    </p:set>
                                    <p:anim calcmode="lin" valueType="num">
                                      <p:cBhvr additive="base">
                                        <p:cTn id="102" dur="500" fill="hold"/>
                                        <p:tgtEl>
                                          <p:spTgt spid="2">
                                            <p:txEl>
                                              <p:pRg st="18" end="18"/>
                                            </p:txEl>
                                          </p:spTgt>
                                        </p:tgtEl>
                                        <p:attrNameLst>
                                          <p:attrName>ppt_x</p:attrName>
                                        </p:attrNameLst>
                                      </p:cBhvr>
                                      <p:tavLst>
                                        <p:tav tm="0">
                                          <p:val>
                                            <p:strVal val="0-#ppt_w/2"/>
                                          </p:val>
                                        </p:tav>
                                        <p:tav tm="100000">
                                          <p:val>
                                            <p:strVal val="#ppt_x"/>
                                          </p:val>
                                        </p:tav>
                                      </p:tavLst>
                                    </p:anim>
                                    <p:anim calcmode="lin" valueType="num">
                                      <p:cBhvr additive="base">
                                        <p:cTn id="103" dur="500" fill="hold"/>
                                        <p:tgtEl>
                                          <p:spTgt spid="2">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animBg="1" advAuto="0"/>
      <p:bldP spid="362"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61"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62" name="Improvement"/>
          <p:cNvSpPr txBox="1"/>
          <p:nvPr/>
        </p:nvSpPr>
        <p:spPr>
          <a:xfrm>
            <a:off x="6522813" y="1254742"/>
            <a:ext cx="11130617" cy="1415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1828800">
              <a:defRPr sz="12000">
                <a:solidFill>
                  <a:srgbClr val="2B2B2D"/>
                </a:solidFill>
                <a:latin typeface="Comic Sans MS"/>
                <a:ea typeface="Comic Sans MS"/>
                <a:cs typeface="Comic Sans MS"/>
                <a:sym typeface="Comic Sans MS"/>
              </a:defRPr>
            </a:lvl1pPr>
          </a:lstStyle>
          <a:p>
            <a:r>
              <a:rPr lang="en-US" sz="8000" dirty="0"/>
              <a:t>Code: Main</a:t>
            </a:r>
            <a:endParaRPr sz="8800" dirty="0"/>
          </a:p>
        </p:txBody>
      </p:sp>
      <p:sp>
        <p:nvSpPr>
          <p:cNvPr id="364" name="It is clearly that the recursion we made is too inefficient. Since that we may call the same state lots of time, but in fact, it is not necessary to call the same state. Since the solution of the same state will not be different every time you call.…"/>
          <p:cNvSpPr txBox="1"/>
          <p:nvPr/>
        </p:nvSpPr>
        <p:spPr>
          <a:xfrm>
            <a:off x="3823659" y="4164410"/>
            <a:ext cx="16736683"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l" defTabSz="1828800">
              <a:defRPr sz="4200" b="0">
                <a:solidFill>
                  <a:srgbClr val="2B2B2D"/>
                </a:solidFill>
                <a:latin typeface="Comic Sans MS"/>
                <a:ea typeface="Comic Sans MS"/>
                <a:cs typeface="Comic Sans MS"/>
                <a:sym typeface="Comic Sans MS"/>
              </a:defRPr>
            </a:pPr>
            <a:endParaRPr lang="en-US" dirty="0">
              <a:solidFill>
                <a:schemeClr val="tx1"/>
              </a:solidFill>
            </a:endParaRPr>
          </a:p>
        </p:txBody>
      </p:sp>
      <p:sp>
        <p:nvSpPr>
          <p:cNvPr id="2" name="Rectangle 1">
            <a:extLst>
              <a:ext uri="{FF2B5EF4-FFF2-40B4-BE49-F238E27FC236}">
                <a16:creationId xmlns:a16="http://schemas.microsoft.com/office/drawing/2014/main" id="{0B072CCD-71CE-4CF4-8478-7AAD9B180C33}"/>
              </a:ext>
            </a:extLst>
          </p:cNvPr>
          <p:cNvSpPr>
            <a:spLocks noChangeArrowheads="1"/>
          </p:cNvSpPr>
          <p:nvPr/>
        </p:nvSpPr>
        <p:spPr bwMode="auto">
          <a:xfrm>
            <a:off x="5370285" y="2716694"/>
            <a:ext cx="14358098" cy="984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defTabSz="914400" eaLnBrk="0" fontAlgn="base">
              <a:spcBef>
                <a:spcPct val="0"/>
              </a:spcBef>
              <a:spcAft>
                <a:spcPct val="0"/>
              </a:spcAft>
            </a:pPr>
            <a:r>
              <a:rPr lang="zh-TW" altLang="zh-TW" sz="3200" b="0" dirty="0">
                <a:solidFill>
                  <a:srgbClr val="3F51B5"/>
                </a:solidFill>
                <a:latin typeface="Comic Sans MS" panose="030F0702030302020204" pitchFamily="66" charset="0"/>
                <a:ea typeface="Roboto Mono"/>
              </a:rPr>
              <a:t>int</a:t>
            </a:r>
            <a:r>
              <a:rPr lang="zh-TW" altLang="zh-TW" sz="3200" b="0" dirty="0">
                <a:solidFill>
                  <a:srgbClr val="37474F"/>
                </a:solidFill>
                <a:latin typeface="Comic Sans MS" panose="030F0702030302020204" pitchFamily="66" charset="0"/>
                <a:ea typeface="Roboto Mono"/>
              </a:rPr>
              <a:t> main() {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int</a:t>
            </a:r>
            <a:r>
              <a:rPr lang="zh-TW" altLang="zh-TW" sz="3200" b="0" dirty="0">
                <a:solidFill>
                  <a:srgbClr val="37474F"/>
                </a:solidFill>
                <a:latin typeface="Comic Sans MS" panose="030F0702030302020204" pitchFamily="66" charset="0"/>
                <a:ea typeface="Roboto Mono"/>
              </a:rPr>
              <a:t> T; </a:t>
            </a:r>
            <a:r>
              <a:rPr lang="zh-TW" altLang="zh-TW" sz="3200" b="0" dirty="0">
                <a:solidFill>
                  <a:srgbClr val="D81B60"/>
                </a:solidFill>
                <a:latin typeface="Comic Sans MS" panose="030F0702030302020204" pitchFamily="66" charset="0"/>
                <a:ea typeface="Roboto Mono"/>
              </a:rPr>
              <a:t>// Number of maps</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scanf(</a:t>
            </a:r>
            <a:r>
              <a:rPr lang="zh-TW" altLang="zh-TW" sz="3200" b="0" dirty="0">
                <a:solidFill>
                  <a:srgbClr val="388E3C"/>
                </a:solidFill>
                <a:latin typeface="Comic Sans MS" panose="030F0702030302020204" pitchFamily="66" charset="0"/>
                <a:ea typeface="Roboto Mono"/>
              </a:rPr>
              <a:t>"%d"</a:t>
            </a:r>
            <a:r>
              <a:rPr lang="zh-TW" altLang="zh-TW" sz="3200" b="0" dirty="0">
                <a:solidFill>
                  <a:srgbClr val="37474F"/>
                </a:solidFill>
                <a:latin typeface="Comic Sans MS" panose="030F0702030302020204" pitchFamily="66" charset="0"/>
                <a:ea typeface="Roboto Mono"/>
              </a:rPr>
              <a:t>, &amp;T);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while</a:t>
            </a:r>
            <a:r>
              <a:rPr lang="zh-TW" altLang="zh-TW" sz="3200" b="0" dirty="0">
                <a:solidFill>
                  <a:srgbClr val="37474F"/>
                </a:solidFill>
                <a:latin typeface="Comic Sans MS" panose="030F0702030302020204" pitchFamily="66" charset="0"/>
                <a:ea typeface="Roboto Mono"/>
              </a:rPr>
              <a:t> (T--) {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scanf(</a:t>
            </a:r>
            <a:r>
              <a:rPr lang="zh-TW" altLang="zh-TW" sz="3200" b="0" dirty="0">
                <a:solidFill>
                  <a:srgbClr val="388E3C"/>
                </a:solidFill>
                <a:latin typeface="Comic Sans MS" panose="030F0702030302020204" pitchFamily="66" charset="0"/>
                <a:ea typeface="Roboto Mono"/>
              </a:rPr>
              <a:t>"%d%d"</a:t>
            </a:r>
            <a:r>
              <a:rPr lang="zh-TW" altLang="zh-TW" sz="3200" b="0" dirty="0">
                <a:solidFill>
                  <a:srgbClr val="37474F"/>
                </a:solidFill>
                <a:latin typeface="Comic Sans MS" panose="030F0702030302020204" pitchFamily="66" charset="0"/>
                <a:ea typeface="Roboto Mono"/>
              </a:rPr>
              <a:t>, &amp;n, &amp;m); </a:t>
            </a:r>
            <a:r>
              <a:rPr lang="zh-TW" altLang="zh-TW" sz="3200" b="0" dirty="0">
                <a:solidFill>
                  <a:srgbClr val="D81B60"/>
                </a:solidFill>
                <a:latin typeface="Comic Sans MS" panose="030F0702030302020204" pitchFamily="66" charset="0"/>
                <a:ea typeface="Roboto Mono"/>
              </a:rPr>
              <a:t>// Read rows and columns</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for</a:t>
            </a:r>
            <a:r>
              <a:rPr lang="zh-TW" altLang="zh-TW" sz="3200" b="0" dirty="0">
                <a:solidFill>
                  <a:srgbClr val="37474F"/>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int</a:t>
            </a:r>
            <a:r>
              <a:rPr lang="zh-TW" altLang="zh-TW" sz="3200" b="0" dirty="0">
                <a:solidFill>
                  <a:srgbClr val="37474F"/>
                </a:solidFill>
                <a:latin typeface="Comic Sans MS" panose="030F0702030302020204" pitchFamily="66" charset="0"/>
                <a:ea typeface="Roboto Mono"/>
              </a:rPr>
              <a:t> i = </a:t>
            </a:r>
            <a:r>
              <a:rPr lang="zh-TW" altLang="zh-TW" sz="3200" b="0" dirty="0">
                <a:solidFill>
                  <a:srgbClr val="C53929"/>
                </a:solidFill>
                <a:latin typeface="Comic Sans MS" panose="030F0702030302020204" pitchFamily="66" charset="0"/>
                <a:ea typeface="Roboto Mono"/>
              </a:rPr>
              <a:t>0</a:t>
            </a:r>
            <a:r>
              <a:rPr lang="zh-TW" altLang="zh-TW" sz="3200" b="0" dirty="0">
                <a:solidFill>
                  <a:srgbClr val="37474F"/>
                </a:solidFill>
                <a:latin typeface="Comic Sans MS" panose="030F0702030302020204" pitchFamily="66" charset="0"/>
                <a:ea typeface="Roboto Mono"/>
              </a:rPr>
              <a:t>; i &lt; n; i++) </a:t>
            </a:r>
            <a:r>
              <a:rPr lang="zh-TW" altLang="zh-TW" sz="3200" b="0" dirty="0">
                <a:solidFill>
                  <a:srgbClr val="D81B60"/>
                </a:solidFill>
                <a:latin typeface="Comic Sans MS" panose="030F0702030302020204" pitchFamily="66" charset="0"/>
                <a:ea typeface="Roboto Mono"/>
              </a:rPr>
              <a:t>// Scan the map</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scanf(</a:t>
            </a:r>
            <a:r>
              <a:rPr lang="zh-TW" altLang="zh-TW" sz="3200" b="0" dirty="0">
                <a:solidFill>
                  <a:srgbClr val="388E3C"/>
                </a:solidFill>
                <a:latin typeface="Comic Sans MS" panose="030F0702030302020204" pitchFamily="66" charset="0"/>
                <a:ea typeface="Roboto Mono"/>
              </a:rPr>
              <a:t>"%s"</a:t>
            </a:r>
            <a:r>
              <a:rPr lang="zh-TW" altLang="zh-TW" sz="3200" b="0" dirty="0">
                <a:solidFill>
                  <a:srgbClr val="37474F"/>
                </a:solidFill>
                <a:latin typeface="Comic Sans MS" panose="030F0702030302020204" pitchFamily="66" charset="0"/>
                <a:ea typeface="Roboto Mono"/>
              </a:rPr>
              <a:t>, s[i]);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memset(vis, </a:t>
            </a:r>
            <a:r>
              <a:rPr lang="zh-TW" altLang="zh-TW" sz="3200" b="0" dirty="0">
                <a:solidFill>
                  <a:srgbClr val="3F51B5"/>
                </a:solidFill>
                <a:latin typeface="Comic Sans MS" panose="030F0702030302020204" pitchFamily="66" charset="0"/>
                <a:ea typeface="Roboto Mono"/>
              </a:rPr>
              <a:t>false</a:t>
            </a:r>
            <a:r>
              <a:rPr lang="zh-TW" altLang="zh-TW" sz="3200" b="0" dirty="0">
                <a:solidFill>
                  <a:srgbClr val="37474F"/>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sizeof</a:t>
            </a:r>
            <a:r>
              <a:rPr lang="zh-TW" altLang="zh-TW" sz="3200" b="0" dirty="0">
                <a:solidFill>
                  <a:srgbClr val="37474F"/>
                </a:solidFill>
                <a:latin typeface="Comic Sans MS" panose="030F0702030302020204" pitchFamily="66" charset="0"/>
                <a:ea typeface="Roboto Mono"/>
              </a:rPr>
              <a:t>(vis)); </a:t>
            </a:r>
            <a:r>
              <a:rPr lang="zh-TW" altLang="zh-TW" sz="3200" b="0" dirty="0">
                <a:solidFill>
                  <a:srgbClr val="D81B60"/>
                </a:solidFill>
                <a:latin typeface="Comic Sans MS" panose="030F0702030302020204" pitchFamily="66" charset="0"/>
                <a:ea typeface="Roboto Mono"/>
              </a:rPr>
              <a:t>// Initialize the </a:t>
            </a:r>
            <a:r>
              <a:rPr lang="en-US" altLang="zh-TW" sz="3200" b="0" dirty="0" smtClean="0">
                <a:solidFill>
                  <a:srgbClr val="D81B60"/>
                </a:solidFill>
                <a:latin typeface="Comic Sans MS" panose="030F0702030302020204" pitchFamily="66" charset="0"/>
                <a:ea typeface="Roboto Mono"/>
              </a:rPr>
              <a:t>vis[][]</a:t>
            </a:r>
            <a:r>
              <a:rPr lang="zh-TW" altLang="zh-TW" sz="3200" b="0" dirty="0" smtClean="0">
                <a:solidFill>
                  <a:srgbClr val="D81B60"/>
                </a:solidFill>
                <a:latin typeface="Comic Sans MS" panose="030F0702030302020204" pitchFamily="66" charset="0"/>
                <a:ea typeface="Roboto Mono"/>
              </a:rPr>
              <a:t> </a:t>
            </a:r>
            <a:r>
              <a:rPr lang="zh-TW" altLang="zh-TW" sz="3200" b="0" dirty="0">
                <a:solidFill>
                  <a:srgbClr val="D81B60"/>
                </a:solidFill>
                <a:latin typeface="Comic Sans MS" panose="030F0702030302020204" pitchFamily="66" charset="0"/>
                <a:ea typeface="Roboto Mono"/>
              </a:rPr>
              <a:t>array</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can_teleport = </a:t>
            </a:r>
            <a:r>
              <a:rPr lang="zh-TW" altLang="zh-TW" sz="3200" b="0" dirty="0">
                <a:solidFill>
                  <a:srgbClr val="3F51B5"/>
                </a:solidFill>
                <a:latin typeface="Comic Sans MS" panose="030F0702030302020204" pitchFamily="66" charset="0"/>
                <a:ea typeface="Roboto Mono"/>
              </a:rPr>
              <a:t>false</a:t>
            </a:r>
            <a:r>
              <a:rPr lang="zh-TW" altLang="zh-TW" sz="3200" b="0" dirty="0">
                <a:solidFill>
                  <a:srgbClr val="37474F"/>
                </a:solidFill>
                <a:latin typeface="Comic Sans MS" panose="030F0702030302020204" pitchFamily="66" charset="0"/>
                <a:ea typeface="Roboto Mono"/>
              </a:rPr>
              <a:t>; </a:t>
            </a:r>
            <a:r>
              <a:rPr lang="zh-TW" altLang="zh-TW" sz="3200" b="0" dirty="0">
                <a:solidFill>
                  <a:srgbClr val="D81B60"/>
                </a:solidFill>
                <a:latin typeface="Comic Sans MS" panose="030F0702030302020204" pitchFamily="66" charset="0"/>
                <a:ea typeface="Roboto Mono"/>
              </a:rPr>
              <a:t>// Initialize the can</a:t>
            </a:r>
            <a:r>
              <a:rPr lang="zh-TW" altLang="zh-TW" sz="3200" b="0" dirty="0" smtClean="0">
                <a:solidFill>
                  <a:srgbClr val="D81B60"/>
                </a:solidFill>
                <a:latin typeface="Comic Sans MS" panose="030F0702030302020204" pitchFamily="66" charset="0"/>
                <a:ea typeface="Roboto Mono"/>
              </a:rPr>
              <a:t>_telepor</a:t>
            </a:r>
            <a:r>
              <a:rPr lang="en-US" altLang="zh-TW" sz="3200" b="0" smtClean="0">
                <a:solidFill>
                  <a:srgbClr val="D81B60"/>
                </a:solidFill>
                <a:latin typeface="Comic Sans MS" panose="030F0702030302020204" pitchFamily="66" charset="0"/>
                <a:ea typeface="Roboto Mono"/>
              </a:rPr>
              <a:t>t flag</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dfs(</a:t>
            </a:r>
            <a:r>
              <a:rPr lang="zh-TW" altLang="zh-TW" sz="3200" b="0" dirty="0">
                <a:solidFill>
                  <a:srgbClr val="C53929"/>
                </a:solidFill>
                <a:latin typeface="Comic Sans MS" panose="030F0702030302020204" pitchFamily="66" charset="0"/>
                <a:ea typeface="Roboto Mono"/>
              </a:rPr>
              <a:t>0</a:t>
            </a:r>
            <a:r>
              <a:rPr lang="zh-TW" altLang="zh-TW" sz="3200" b="0" dirty="0">
                <a:solidFill>
                  <a:srgbClr val="37474F"/>
                </a:solidFill>
                <a:latin typeface="Comic Sans MS" panose="030F0702030302020204" pitchFamily="66" charset="0"/>
                <a:ea typeface="Roboto Mono"/>
              </a:rPr>
              <a:t>, </a:t>
            </a:r>
            <a:r>
              <a:rPr lang="zh-TW" altLang="zh-TW" sz="3200" b="0" dirty="0">
                <a:solidFill>
                  <a:srgbClr val="C53929"/>
                </a:solidFill>
                <a:latin typeface="Comic Sans MS" panose="030F0702030302020204" pitchFamily="66" charset="0"/>
                <a:ea typeface="Roboto Mono"/>
              </a:rPr>
              <a:t>0</a:t>
            </a:r>
            <a:r>
              <a:rPr lang="zh-TW" altLang="zh-TW" sz="3200" b="0" dirty="0">
                <a:solidFill>
                  <a:srgbClr val="37474F"/>
                </a:solidFill>
                <a:latin typeface="Comic Sans MS" panose="030F0702030302020204" pitchFamily="66" charset="0"/>
                <a:ea typeface="Roboto Mono"/>
              </a:rPr>
              <a:t>); </a:t>
            </a:r>
            <a:r>
              <a:rPr lang="zh-TW" altLang="zh-TW" sz="3200" b="0" dirty="0">
                <a:solidFill>
                  <a:srgbClr val="D81B60"/>
                </a:solidFill>
                <a:latin typeface="Comic Sans MS" panose="030F0702030302020204" pitchFamily="66" charset="0"/>
                <a:ea typeface="Roboto Mono"/>
              </a:rPr>
              <a:t>// Do DFS the first time</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if</a:t>
            </a:r>
            <a:r>
              <a:rPr lang="zh-TW" altLang="zh-TW" sz="3200" b="0" dirty="0">
                <a:solidFill>
                  <a:srgbClr val="37474F"/>
                </a:solidFill>
                <a:latin typeface="Comic Sans MS" panose="030F0702030302020204" pitchFamily="66" charset="0"/>
                <a:ea typeface="Roboto Mono"/>
              </a:rPr>
              <a:t> (can_teleport) { </a:t>
            </a:r>
            <a:r>
              <a:rPr lang="zh-TW" altLang="zh-TW" sz="3200" b="0" dirty="0">
                <a:solidFill>
                  <a:srgbClr val="D81B60"/>
                </a:solidFill>
                <a:latin typeface="Comic Sans MS" panose="030F0702030302020204" pitchFamily="66" charset="0"/>
                <a:ea typeface="Roboto Mono"/>
              </a:rPr>
              <a:t>// Reached a device at the first DFS</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for</a:t>
            </a:r>
            <a:r>
              <a:rPr lang="zh-TW" altLang="zh-TW" sz="3200" b="0" dirty="0">
                <a:solidFill>
                  <a:srgbClr val="37474F"/>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int</a:t>
            </a:r>
            <a:r>
              <a:rPr lang="zh-TW" altLang="zh-TW" sz="3200" b="0" dirty="0">
                <a:solidFill>
                  <a:srgbClr val="37474F"/>
                </a:solidFill>
                <a:latin typeface="Comic Sans MS" panose="030F0702030302020204" pitchFamily="66" charset="0"/>
                <a:ea typeface="Roboto Mono"/>
              </a:rPr>
              <a:t> i = </a:t>
            </a:r>
            <a:r>
              <a:rPr lang="zh-TW" altLang="zh-TW" sz="3200" b="0" dirty="0">
                <a:solidFill>
                  <a:srgbClr val="C53929"/>
                </a:solidFill>
                <a:latin typeface="Comic Sans MS" panose="030F0702030302020204" pitchFamily="66" charset="0"/>
                <a:ea typeface="Roboto Mono"/>
              </a:rPr>
              <a:t>0</a:t>
            </a:r>
            <a:r>
              <a:rPr lang="zh-TW" altLang="zh-TW" sz="3200" b="0" dirty="0">
                <a:solidFill>
                  <a:srgbClr val="37474F"/>
                </a:solidFill>
                <a:latin typeface="Comic Sans MS" panose="030F0702030302020204" pitchFamily="66" charset="0"/>
                <a:ea typeface="Roboto Mono"/>
              </a:rPr>
              <a:t>; i &lt; n; i++)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for</a:t>
            </a:r>
            <a:r>
              <a:rPr lang="zh-TW" altLang="zh-TW" sz="3200" b="0" dirty="0">
                <a:solidFill>
                  <a:srgbClr val="37474F"/>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int</a:t>
            </a:r>
            <a:r>
              <a:rPr lang="zh-TW" altLang="zh-TW" sz="3200" b="0" dirty="0">
                <a:solidFill>
                  <a:srgbClr val="37474F"/>
                </a:solidFill>
                <a:latin typeface="Comic Sans MS" panose="030F0702030302020204" pitchFamily="66" charset="0"/>
                <a:ea typeface="Roboto Mono"/>
              </a:rPr>
              <a:t> j = </a:t>
            </a:r>
            <a:r>
              <a:rPr lang="zh-TW" altLang="zh-TW" sz="3200" b="0" dirty="0">
                <a:solidFill>
                  <a:srgbClr val="C53929"/>
                </a:solidFill>
                <a:latin typeface="Comic Sans MS" panose="030F0702030302020204" pitchFamily="66" charset="0"/>
                <a:ea typeface="Roboto Mono"/>
              </a:rPr>
              <a:t>0</a:t>
            </a:r>
            <a:r>
              <a:rPr lang="zh-TW" altLang="zh-TW" sz="3200" b="0" dirty="0">
                <a:solidFill>
                  <a:srgbClr val="37474F"/>
                </a:solidFill>
                <a:latin typeface="Comic Sans MS" panose="030F0702030302020204" pitchFamily="66" charset="0"/>
                <a:ea typeface="Roboto Mono"/>
              </a:rPr>
              <a:t>; j &lt; m; j++)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if</a:t>
            </a:r>
            <a:r>
              <a:rPr lang="zh-TW" altLang="zh-TW" sz="3200" b="0" dirty="0">
                <a:solidFill>
                  <a:srgbClr val="37474F"/>
                </a:solidFill>
                <a:latin typeface="Comic Sans MS" panose="030F0702030302020204" pitchFamily="66" charset="0"/>
                <a:ea typeface="Roboto Mono"/>
              </a:rPr>
              <a:t> (s[i][j] == </a:t>
            </a:r>
            <a:r>
              <a:rPr lang="zh-TW" altLang="zh-TW" sz="3200" b="0" dirty="0">
                <a:solidFill>
                  <a:srgbClr val="388E3C"/>
                </a:solidFill>
                <a:latin typeface="Comic Sans MS" panose="030F0702030302020204" pitchFamily="66" charset="0"/>
                <a:ea typeface="Roboto Mono"/>
              </a:rPr>
              <a:t>'T’</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dfs(i, j); </a:t>
            </a:r>
            <a:r>
              <a:rPr lang="zh-TW" altLang="zh-TW" sz="3200" b="0" dirty="0">
                <a:solidFill>
                  <a:srgbClr val="D81B60"/>
                </a:solidFill>
                <a:latin typeface="Comic Sans MS" panose="030F0702030302020204" pitchFamily="66" charset="0"/>
                <a:ea typeface="Roboto Mono"/>
              </a:rPr>
              <a:t>// Use </a:t>
            </a:r>
            <a:r>
              <a:rPr lang="en-US" altLang="zh-TW" sz="3200" b="0" dirty="0" smtClean="0">
                <a:solidFill>
                  <a:srgbClr val="D81B60"/>
                </a:solidFill>
                <a:latin typeface="Comic Sans MS" panose="030F0702030302020204" pitchFamily="66" charset="0"/>
                <a:ea typeface="Roboto Mono"/>
              </a:rPr>
              <a:t>the </a:t>
            </a:r>
            <a:r>
              <a:rPr lang="zh-TW" altLang="zh-TW" sz="3200" b="0" dirty="0" smtClean="0">
                <a:solidFill>
                  <a:srgbClr val="D81B60"/>
                </a:solidFill>
                <a:latin typeface="Comic Sans MS" panose="030F0702030302020204" pitchFamily="66" charset="0"/>
                <a:ea typeface="Roboto Mono"/>
              </a:rPr>
              <a:t>teleport device </a:t>
            </a:r>
            <a:r>
              <a:rPr lang="zh-TW" altLang="zh-TW" sz="3200" b="0" dirty="0">
                <a:solidFill>
                  <a:srgbClr val="D81B60"/>
                </a:solidFill>
                <a:latin typeface="Comic Sans MS" panose="030F0702030302020204" pitchFamily="66" charset="0"/>
                <a:ea typeface="Roboto Mono"/>
              </a:rPr>
              <a:t>as </a:t>
            </a:r>
            <a:r>
              <a:rPr lang="en-US" altLang="zh-TW" sz="3200" b="0" dirty="0" smtClean="0">
                <a:solidFill>
                  <a:srgbClr val="D81B60"/>
                </a:solidFill>
                <a:latin typeface="Comic Sans MS" panose="030F0702030302020204" pitchFamily="66" charset="0"/>
                <a:ea typeface="Roboto Mono"/>
              </a:rPr>
              <a:t>a </a:t>
            </a:r>
            <a:r>
              <a:rPr lang="zh-TW" altLang="zh-TW" sz="3200" b="0" dirty="0" smtClean="0">
                <a:solidFill>
                  <a:srgbClr val="D81B60"/>
                </a:solidFill>
                <a:latin typeface="Comic Sans MS" panose="030F0702030302020204" pitchFamily="66" charset="0"/>
                <a:ea typeface="Roboto Mono"/>
              </a:rPr>
              <a:t>new start</a:t>
            </a:r>
            <a:r>
              <a:rPr lang="en-US" altLang="zh-TW" sz="3200" b="0" dirty="0" err="1" smtClean="0">
                <a:solidFill>
                  <a:srgbClr val="D81B60"/>
                </a:solidFill>
                <a:latin typeface="Comic Sans MS" panose="030F0702030302020204" pitchFamily="66" charset="0"/>
                <a:ea typeface="Roboto Mono"/>
              </a:rPr>
              <a:t>ing</a:t>
            </a:r>
            <a:r>
              <a:rPr lang="zh-TW" altLang="zh-TW" sz="3200" b="0" dirty="0" smtClean="0">
                <a:solidFill>
                  <a:srgbClr val="D81B60"/>
                </a:solidFill>
                <a:latin typeface="Comic Sans MS" panose="030F0702030302020204" pitchFamily="66" charset="0"/>
                <a:ea typeface="Roboto Mono"/>
              </a:rPr>
              <a:t> </a:t>
            </a:r>
            <a:r>
              <a:rPr lang="zh-TW" altLang="zh-TW" sz="3200" b="0" dirty="0">
                <a:solidFill>
                  <a:srgbClr val="D81B60"/>
                </a:solidFill>
                <a:latin typeface="Comic Sans MS" panose="030F0702030302020204" pitchFamily="66" charset="0"/>
                <a:ea typeface="Roboto Mono"/>
              </a:rPr>
              <a:t>point</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if</a:t>
            </a:r>
            <a:r>
              <a:rPr lang="zh-TW" altLang="zh-TW" sz="3200" b="0" dirty="0">
                <a:solidFill>
                  <a:srgbClr val="37474F"/>
                </a:solidFill>
                <a:latin typeface="Comic Sans MS" panose="030F0702030302020204" pitchFamily="66" charset="0"/>
                <a:ea typeface="Roboto Mono"/>
              </a:rPr>
              <a:t> (vis[n - </a:t>
            </a:r>
            <a:r>
              <a:rPr lang="zh-TW" altLang="zh-TW" sz="3200" b="0" dirty="0">
                <a:solidFill>
                  <a:srgbClr val="C53929"/>
                </a:solidFill>
                <a:latin typeface="Comic Sans MS" panose="030F0702030302020204" pitchFamily="66" charset="0"/>
                <a:ea typeface="Roboto Mono"/>
              </a:rPr>
              <a:t>1</a:t>
            </a:r>
            <a:r>
              <a:rPr lang="zh-TW" altLang="zh-TW" sz="3200" b="0" dirty="0">
                <a:solidFill>
                  <a:srgbClr val="37474F"/>
                </a:solidFill>
                <a:latin typeface="Comic Sans MS" panose="030F0702030302020204" pitchFamily="66" charset="0"/>
                <a:ea typeface="Roboto Mono"/>
              </a:rPr>
              <a:t>][m - </a:t>
            </a:r>
            <a:r>
              <a:rPr lang="zh-TW" altLang="zh-TW" sz="3200" b="0" dirty="0">
                <a:solidFill>
                  <a:srgbClr val="C53929"/>
                </a:solidFill>
                <a:latin typeface="Comic Sans MS" panose="030F0702030302020204" pitchFamily="66" charset="0"/>
                <a:ea typeface="Roboto Mono"/>
              </a:rPr>
              <a:t>1</a:t>
            </a:r>
            <a:r>
              <a:rPr lang="zh-TW" altLang="zh-TW" sz="3200" b="0" dirty="0">
                <a:solidFill>
                  <a:srgbClr val="37474F"/>
                </a:solidFill>
                <a:latin typeface="Comic Sans MS" panose="030F0702030302020204" pitchFamily="66" charset="0"/>
                <a:ea typeface="Roboto Mono"/>
              </a:rPr>
              <a:t>])</a:t>
            </a: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printf(</a:t>
            </a:r>
            <a:r>
              <a:rPr lang="zh-TW" altLang="zh-TW" sz="3200" b="0" dirty="0">
                <a:solidFill>
                  <a:srgbClr val="388E3C"/>
                </a:solidFill>
                <a:latin typeface="Comic Sans MS" panose="030F0702030302020204" pitchFamily="66" charset="0"/>
                <a:ea typeface="Roboto Mono"/>
              </a:rPr>
              <a:t>"Yes\n"</a:t>
            </a:r>
            <a:r>
              <a:rPr lang="zh-TW" altLang="zh-TW" sz="3200" b="0" dirty="0">
                <a:solidFill>
                  <a:srgbClr val="37474F"/>
                </a:solidFill>
                <a:latin typeface="Comic Sans MS" panose="030F0702030302020204" pitchFamily="66" charset="0"/>
                <a:ea typeface="Roboto Mono"/>
              </a:rPr>
              <a:t>); </a:t>
            </a:r>
            <a:r>
              <a:rPr lang="zh-TW" altLang="zh-TW" sz="3200" b="0" dirty="0">
                <a:solidFill>
                  <a:srgbClr val="D81B60"/>
                </a:solidFill>
                <a:latin typeface="Comic Sans MS" panose="030F0702030302020204" pitchFamily="66" charset="0"/>
                <a:ea typeface="Roboto Mono"/>
              </a:rPr>
              <a:t>// We reached the goal</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else</a:t>
            </a:r>
            <a:r>
              <a:rPr lang="zh-TW" altLang="zh-TW" sz="3200" b="0" dirty="0">
                <a:solidFill>
                  <a:srgbClr val="37474F"/>
                </a:solidFill>
                <a:latin typeface="Comic Sans MS" panose="030F0702030302020204" pitchFamily="66" charset="0"/>
                <a:ea typeface="Roboto Mono"/>
              </a:rPr>
              <a:t> printf(</a:t>
            </a:r>
            <a:r>
              <a:rPr lang="zh-TW" altLang="zh-TW" sz="3200" b="0" dirty="0">
                <a:solidFill>
                  <a:srgbClr val="388E3C"/>
                </a:solidFill>
                <a:latin typeface="Comic Sans MS" panose="030F0702030302020204" pitchFamily="66" charset="0"/>
                <a:ea typeface="Roboto Mono"/>
              </a:rPr>
              <a:t>"No\n"</a:t>
            </a:r>
            <a:r>
              <a:rPr lang="zh-TW" altLang="zh-TW" sz="3200" b="0" dirty="0">
                <a:solidFill>
                  <a:srgbClr val="37474F"/>
                </a:solidFill>
                <a:latin typeface="Comic Sans MS" panose="030F0702030302020204" pitchFamily="66" charset="0"/>
                <a:ea typeface="Roboto Mono"/>
              </a:rPr>
              <a:t>); </a:t>
            </a:r>
            <a:r>
              <a:rPr lang="zh-TW" altLang="zh-TW" sz="3200" b="0" dirty="0">
                <a:solidFill>
                  <a:srgbClr val="D81B60"/>
                </a:solidFill>
                <a:latin typeface="Comic Sans MS" panose="030F0702030302020204" pitchFamily="66" charset="0"/>
                <a:ea typeface="Roboto Mono"/>
              </a:rPr>
              <a:t>// Failed to reach the goal</a:t>
            </a:r>
            <a:endParaRPr lang="en-US" altLang="zh-TW" sz="3200" b="0" dirty="0">
              <a:solidFill>
                <a:srgbClr val="D81B60"/>
              </a:solidFill>
              <a:latin typeface="Comic Sans MS" panose="030F0702030302020204" pitchFamily="66" charset="0"/>
              <a:ea typeface="Roboto Mono"/>
            </a:endParaRPr>
          </a:p>
          <a:p>
            <a:pPr lvl="0" algn="l" defTabSz="914400" eaLnBrk="0" fontAlgn="base">
              <a:spcBef>
                <a:spcPct val="0"/>
              </a:spcBef>
              <a:spcAft>
                <a:spcPct val="0"/>
              </a:spcAft>
            </a:pPr>
            <a:r>
              <a:rPr lang="en-US" altLang="zh-TW" sz="3200" b="0" dirty="0">
                <a:solidFill>
                  <a:srgbClr val="37474F"/>
                </a:solidFill>
                <a:latin typeface="Comic Sans MS" panose="030F0702030302020204" pitchFamily="66" charset="0"/>
                <a:ea typeface="Roboto Mono"/>
              </a:rPr>
              <a:t>    </a:t>
            </a:r>
            <a:r>
              <a:rPr lang="zh-TW" altLang="zh-TW" sz="3200" b="0" dirty="0">
                <a:solidFill>
                  <a:srgbClr val="37474F"/>
                </a:solidFill>
                <a:latin typeface="Comic Sans MS" panose="030F0702030302020204" pitchFamily="66" charset="0"/>
                <a:ea typeface="Roboto Mono"/>
              </a:rPr>
              <a:t>} </a:t>
            </a:r>
            <a:endParaRPr lang="en-US" altLang="zh-TW" sz="3200" b="0" dirty="0">
              <a:solidFill>
                <a:srgbClr val="37474F"/>
              </a:solidFill>
              <a:latin typeface="Comic Sans MS" panose="030F0702030302020204" pitchFamily="66" charset="0"/>
              <a:ea typeface="Roboto Mono"/>
            </a:endParaRPr>
          </a:p>
          <a:p>
            <a:pPr lvl="0" algn="l" defTabSz="914400" eaLnBrk="0" fontAlgn="base">
              <a:spcBef>
                <a:spcPct val="0"/>
              </a:spcBef>
              <a:spcAft>
                <a:spcPct val="0"/>
              </a:spcAft>
            </a:pPr>
            <a:r>
              <a:rPr lang="en-US" altLang="zh-TW" sz="3200" b="0" dirty="0">
                <a:solidFill>
                  <a:srgbClr val="3F51B5"/>
                </a:solidFill>
                <a:latin typeface="Comic Sans MS" panose="030F0702030302020204" pitchFamily="66" charset="0"/>
                <a:ea typeface="Roboto Mono"/>
              </a:rPr>
              <a:t>    </a:t>
            </a:r>
            <a:r>
              <a:rPr lang="zh-TW" altLang="zh-TW" sz="3200" b="0" dirty="0">
                <a:solidFill>
                  <a:srgbClr val="3F51B5"/>
                </a:solidFill>
                <a:latin typeface="Comic Sans MS" panose="030F0702030302020204" pitchFamily="66" charset="0"/>
                <a:ea typeface="Roboto Mono"/>
              </a:rPr>
              <a:t>return</a:t>
            </a:r>
            <a:r>
              <a:rPr lang="zh-TW" altLang="zh-TW" sz="3200" b="0" dirty="0">
                <a:solidFill>
                  <a:srgbClr val="37474F"/>
                </a:solidFill>
                <a:latin typeface="Comic Sans MS" panose="030F0702030302020204" pitchFamily="66" charset="0"/>
                <a:ea typeface="Roboto Mono"/>
              </a:rPr>
              <a:t> </a:t>
            </a:r>
            <a:r>
              <a:rPr lang="zh-TW" altLang="zh-TW" sz="3200" b="0" dirty="0">
                <a:solidFill>
                  <a:srgbClr val="C53929"/>
                </a:solidFill>
                <a:latin typeface="Comic Sans MS" panose="030F0702030302020204" pitchFamily="66" charset="0"/>
                <a:ea typeface="Roboto Mono"/>
              </a:rPr>
              <a:t>0</a:t>
            </a:r>
            <a:r>
              <a:rPr lang="zh-TW" altLang="zh-TW" sz="3200" b="0" dirty="0">
                <a:solidFill>
                  <a:srgbClr val="37474F"/>
                </a:solidFill>
                <a:latin typeface="Comic Sans MS" panose="030F0702030302020204" pitchFamily="66" charset="0"/>
                <a:ea typeface="Roboto Mono"/>
              </a:rPr>
              <a:t>;}</a:t>
            </a:r>
            <a:endParaRPr kumimoji="0" lang="en-US" altLang="zh-TW" sz="3200" b="0" i="0" u="none" strike="noStrike" cap="none" normalizeH="0" baseline="0" dirty="0">
              <a:ln>
                <a:noFill/>
              </a:ln>
              <a:solidFill>
                <a:srgbClr val="37474F"/>
              </a:solidFill>
              <a:effectLst/>
              <a:latin typeface="Comic Sans MS" panose="030F0702030302020204" pitchFamily="66" charset="0"/>
              <a:ea typeface="Roboto Mono"/>
            </a:endParaRPr>
          </a:p>
        </p:txBody>
      </p:sp>
    </p:spTree>
    <p:extLst>
      <p:ext uri="{BB962C8B-B14F-4D97-AF65-F5344CB8AC3E}">
        <p14:creationId xmlns:p14="http://schemas.microsoft.com/office/powerpoint/2010/main" val="660929752"/>
      </p:ext>
    </p:extLst>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361"/>
                                        </p:tgtEl>
                                        <p:attrNameLst>
                                          <p:attrName>style.visibility</p:attrName>
                                        </p:attrNameLst>
                                      </p:cBhvr>
                                      <p:to>
                                        <p:strVal val="visible"/>
                                      </p:to>
                                    </p:set>
                                    <p:animEffect transition="in" filter="dissolve">
                                      <p:cBhvr>
                                        <p:cTn id="7" dur="500"/>
                                        <p:tgtEl>
                                          <p:spTgt spid="361"/>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362"/>
                                        </p:tgtEl>
                                        <p:attrNameLst>
                                          <p:attrName>style.visibility</p:attrName>
                                        </p:attrNameLst>
                                      </p:cBhvr>
                                      <p:to>
                                        <p:strVal val="visible"/>
                                      </p:to>
                                    </p:set>
                                    <p:animEffect transition="in" filter="dissolve">
                                      <p:cBhvr>
                                        <p:cTn id="11" dur="500"/>
                                        <p:tgtEl>
                                          <p:spTgt spid="362"/>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1000"/>
                                        <p:tgtEl>
                                          <p:spTgt spid="2">
                                            <p:txEl>
                                              <p:pRg st="1" end="1"/>
                                            </p:txEl>
                                          </p:spTgt>
                                        </p:tgtEl>
                                      </p:cBhvr>
                                    </p:animEffect>
                                    <p:anim calcmode="lin" valueType="num">
                                      <p:cBhvr>
                                        <p:cTn id="1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18" end="18"/>
                                            </p:txEl>
                                          </p:spTgt>
                                        </p:tgtEl>
                                        <p:attrNameLst>
                                          <p:attrName>style.visibility</p:attrName>
                                        </p:attrNameLst>
                                      </p:cBhvr>
                                      <p:to>
                                        <p:strVal val="visible"/>
                                      </p:to>
                                    </p:set>
                                    <p:animEffect transition="in" filter="fade">
                                      <p:cBhvr>
                                        <p:cTn id="36" dur="1000"/>
                                        <p:tgtEl>
                                          <p:spTgt spid="2">
                                            <p:txEl>
                                              <p:pRg st="18" end="18"/>
                                            </p:txEl>
                                          </p:spTgt>
                                        </p:tgtEl>
                                      </p:cBhvr>
                                    </p:animEffect>
                                    <p:anim calcmode="lin" valueType="num">
                                      <p:cBhvr>
                                        <p:cTn id="37"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18" end="18"/>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19" end="19"/>
                                            </p:txEl>
                                          </p:spTgt>
                                        </p:tgtEl>
                                        <p:attrNameLst>
                                          <p:attrName>style.visibility</p:attrName>
                                        </p:attrNameLst>
                                      </p:cBhvr>
                                      <p:to>
                                        <p:strVal val="visible"/>
                                      </p:to>
                                    </p:set>
                                    <p:animEffect transition="in" filter="fade">
                                      <p:cBhvr>
                                        <p:cTn id="41" dur="1000"/>
                                        <p:tgtEl>
                                          <p:spTgt spid="2">
                                            <p:txEl>
                                              <p:pRg st="19" end="19"/>
                                            </p:txEl>
                                          </p:spTgt>
                                        </p:tgtEl>
                                      </p:cBhvr>
                                    </p:animEffect>
                                    <p:anim calcmode="lin" valueType="num">
                                      <p:cBhvr>
                                        <p:cTn id="42"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19" end="19"/>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fade">
                                      <p:cBhvr>
                                        <p:cTn id="46" dur="1000"/>
                                        <p:tgtEl>
                                          <p:spTgt spid="2">
                                            <p:txEl>
                                              <p:pRg st="5" end="5"/>
                                            </p:txEl>
                                          </p:spTgt>
                                        </p:tgtEl>
                                      </p:cBhvr>
                                    </p:animEffect>
                                    <p:anim calcmode="lin" valueType="num">
                                      <p:cBhvr>
                                        <p:cTn id="4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Effect transition="in" filter="fade">
                                      <p:cBhvr>
                                        <p:cTn id="51" dur="1000"/>
                                        <p:tgtEl>
                                          <p:spTgt spid="2">
                                            <p:txEl>
                                              <p:pRg st="6" end="6"/>
                                            </p:txEl>
                                          </p:spTgt>
                                        </p:tgtEl>
                                      </p:cBhvr>
                                    </p:animEffect>
                                    <p:anim calcmode="lin" valueType="num">
                                      <p:cBhvr>
                                        <p:cTn id="5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
                                            <p:txEl>
                                              <p:pRg st="7" end="7"/>
                                            </p:txEl>
                                          </p:spTgt>
                                        </p:tgtEl>
                                        <p:attrNameLst>
                                          <p:attrName>style.visibility</p:attrName>
                                        </p:attrNameLst>
                                      </p:cBhvr>
                                      <p:to>
                                        <p:strVal val="visible"/>
                                      </p:to>
                                    </p:set>
                                    <p:animEffect transition="in" filter="fade">
                                      <p:cBhvr>
                                        <p:cTn id="58" dur="1000"/>
                                        <p:tgtEl>
                                          <p:spTgt spid="2">
                                            <p:txEl>
                                              <p:pRg st="7" end="7"/>
                                            </p:txEl>
                                          </p:spTgt>
                                        </p:tgtEl>
                                      </p:cBhvr>
                                    </p:animEffect>
                                    <p:anim calcmode="lin" valueType="num">
                                      <p:cBhvr>
                                        <p:cTn id="5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 calcmode="lin" valueType="num">
                                      <p:cBhvr>
                                        <p:cTn id="70" dur="1000" fill="hold"/>
                                        <p:tgtEl>
                                          <p:spTgt spid="2">
                                            <p:txEl>
                                              <p:pRg st="9" end="9"/>
                                            </p:txEl>
                                          </p:spTgt>
                                        </p:tgtEl>
                                        <p:attrNameLst>
                                          <p:attrName>ppt_w</p:attrName>
                                        </p:attrNameLst>
                                      </p:cBhvr>
                                      <p:tavLst>
                                        <p:tav tm="0">
                                          <p:val>
                                            <p:fltVal val="0"/>
                                          </p:val>
                                        </p:tav>
                                        <p:tav tm="100000">
                                          <p:val>
                                            <p:strVal val="#ppt_w"/>
                                          </p:val>
                                        </p:tav>
                                      </p:tavLst>
                                    </p:anim>
                                    <p:anim calcmode="lin" valueType="num">
                                      <p:cBhvr>
                                        <p:cTn id="71" dur="1000" fill="hold"/>
                                        <p:tgtEl>
                                          <p:spTgt spid="2">
                                            <p:txEl>
                                              <p:pRg st="9" end="9"/>
                                            </p:txEl>
                                          </p:spTgt>
                                        </p:tgtEl>
                                        <p:attrNameLst>
                                          <p:attrName>ppt_h</p:attrName>
                                        </p:attrNameLst>
                                      </p:cBhvr>
                                      <p:tavLst>
                                        <p:tav tm="0">
                                          <p:val>
                                            <p:fltVal val="0"/>
                                          </p:val>
                                        </p:tav>
                                        <p:tav tm="100000">
                                          <p:val>
                                            <p:strVal val="#ppt_h"/>
                                          </p:val>
                                        </p:tav>
                                      </p:tavLst>
                                    </p:anim>
                                    <p:anim calcmode="lin" valueType="num">
                                      <p:cBhvr>
                                        <p:cTn id="72" dur="1000" fill="hold"/>
                                        <p:tgtEl>
                                          <p:spTgt spid="2">
                                            <p:txEl>
                                              <p:pRg st="9" end="9"/>
                                            </p:txEl>
                                          </p:spTgt>
                                        </p:tgtEl>
                                        <p:attrNameLst>
                                          <p:attrName>style.rotation</p:attrName>
                                        </p:attrNameLst>
                                      </p:cBhvr>
                                      <p:tavLst>
                                        <p:tav tm="0">
                                          <p:val>
                                            <p:fltVal val="90"/>
                                          </p:val>
                                        </p:tav>
                                        <p:tav tm="100000">
                                          <p:val>
                                            <p:fltVal val="0"/>
                                          </p:val>
                                        </p:tav>
                                      </p:tavLst>
                                    </p:anim>
                                    <p:animEffect transition="in" filter="fade">
                                      <p:cBhvr>
                                        <p:cTn id="73" dur="1000"/>
                                        <p:tgtEl>
                                          <p:spTgt spid="2">
                                            <p:txEl>
                                              <p:pRg st="9" end="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2">
                                            <p:txEl>
                                              <p:pRg st="10" end="10"/>
                                            </p:txEl>
                                          </p:spTgt>
                                        </p:tgtEl>
                                        <p:attrNameLst>
                                          <p:attrName>style.visibility</p:attrName>
                                        </p:attrNameLst>
                                      </p:cBhvr>
                                      <p:to>
                                        <p:strVal val="visible"/>
                                      </p:to>
                                    </p:set>
                                    <p:animEffect transition="in" filter="fade">
                                      <p:cBhvr>
                                        <p:cTn id="78" dur="1000"/>
                                        <p:tgtEl>
                                          <p:spTgt spid="2">
                                            <p:txEl>
                                              <p:pRg st="10" end="10"/>
                                            </p:txEl>
                                          </p:spTgt>
                                        </p:tgtEl>
                                      </p:cBhvr>
                                    </p:animEffect>
                                    <p:anim calcmode="lin" valueType="num">
                                      <p:cBhvr>
                                        <p:cTn id="79"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0"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
                                            <p:txEl>
                                              <p:pRg st="11" end="11"/>
                                            </p:txEl>
                                          </p:spTgt>
                                        </p:tgtEl>
                                        <p:attrNameLst>
                                          <p:attrName>style.visibility</p:attrName>
                                        </p:attrNameLst>
                                      </p:cBhvr>
                                      <p:to>
                                        <p:strVal val="visible"/>
                                      </p:to>
                                    </p:set>
                                    <p:animEffect transition="in" filter="fade">
                                      <p:cBhvr>
                                        <p:cTn id="83" dur="1000"/>
                                        <p:tgtEl>
                                          <p:spTgt spid="2">
                                            <p:txEl>
                                              <p:pRg st="11" end="11"/>
                                            </p:txEl>
                                          </p:spTgt>
                                        </p:tgtEl>
                                      </p:cBhvr>
                                    </p:animEffect>
                                    <p:anim calcmode="lin" valueType="num">
                                      <p:cBhvr>
                                        <p:cTn id="84"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
                                            <p:txEl>
                                              <p:pRg st="12" end="12"/>
                                            </p:txEl>
                                          </p:spTgt>
                                        </p:tgtEl>
                                        <p:attrNameLst>
                                          <p:attrName>style.visibility</p:attrName>
                                        </p:attrNameLst>
                                      </p:cBhvr>
                                      <p:to>
                                        <p:strVal val="visible"/>
                                      </p:to>
                                    </p:set>
                                    <p:animEffect transition="in" filter="fade">
                                      <p:cBhvr>
                                        <p:cTn id="88" dur="1000"/>
                                        <p:tgtEl>
                                          <p:spTgt spid="2">
                                            <p:txEl>
                                              <p:pRg st="12" end="12"/>
                                            </p:txEl>
                                          </p:spTgt>
                                        </p:tgtEl>
                                      </p:cBhvr>
                                    </p:animEffect>
                                    <p:anim calcmode="lin" valueType="num">
                                      <p:cBhvr>
                                        <p:cTn id="8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90"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
                                            <p:txEl>
                                              <p:pRg st="13" end="13"/>
                                            </p:txEl>
                                          </p:spTgt>
                                        </p:tgtEl>
                                        <p:attrNameLst>
                                          <p:attrName>style.visibility</p:attrName>
                                        </p:attrNameLst>
                                      </p:cBhvr>
                                      <p:to>
                                        <p:strVal val="visible"/>
                                      </p:to>
                                    </p:set>
                                    <p:animEffect transition="in" filter="fade">
                                      <p:cBhvr>
                                        <p:cTn id="93" dur="1000"/>
                                        <p:tgtEl>
                                          <p:spTgt spid="2">
                                            <p:txEl>
                                              <p:pRg st="13" end="13"/>
                                            </p:txEl>
                                          </p:spTgt>
                                        </p:tgtEl>
                                      </p:cBhvr>
                                    </p:animEffect>
                                    <p:anim calcmode="lin" valueType="num">
                                      <p:cBhvr>
                                        <p:cTn id="94"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95"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2">
                                            <p:txEl>
                                              <p:pRg st="14" end="14"/>
                                            </p:txEl>
                                          </p:spTgt>
                                        </p:tgtEl>
                                        <p:attrNameLst>
                                          <p:attrName>style.visibility</p:attrName>
                                        </p:attrNameLst>
                                      </p:cBhvr>
                                      <p:to>
                                        <p:strVal val="visible"/>
                                      </p:to>
                                    </p:set>
                                    <p:animEffect transition="in" filter="fade">
                                      <p:cBhvr>
                                        <p:cTn id="98" dur="1000"/>
                                        <p:tgtEl>
                                          <p:spTgt spid="2">
                                            <p:txEl>
                                              <p:pRg st="14" end="14"/>
                                            </p:txEl>
                                          </p:spTgt>
                                        </p:tgtEl>
                                      </p:cBhvr>
                                    </p:animEffect>
                                    <p:anim calcmode="lin" valueType="num">
                                      <p:cBhvr>
                                        <p:cTn id="99"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2">
                                            <p:txEl>
                                              <p:pRg st="15" end="15"/>
                                            </p:txEl>
                                          </p:spTgt>
                                        </p:tgtEl>
                                        <p:attrNameLst>
                                          <p:attrName>style.visibility</p:attrName>
                                        </p:attrNameLst>
                                      </p:cBhvr>
                                      <p:to>
                                        <p:strVal val="visible"/>
                                      </p:to>
                                    </p:set>
                                    <p:animEffect transition="in" filter="fade">
                                      <p:cBhvr>
                                        <p:cTn id="103" dur="1000"/>
                                        <p:tgtEl>
                                          <p:spTgt spid="2">
                                            <p:txEl>
                                              <p:pRg st="15" end="15"/>
                                            </p:txEl>
                                          </p:spTgt>
                                        </p:tgtEl>
                                      </p:cBhvr>
                                    </p:animEffect>
                                    <p:anim calcmode="lin" valueType="num">
                                      <p:cBhvr>
                                        <p:cTn id="104"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105"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2">
                                            <p:txEl>
                                              <p:pRg st="16" end="16"/>
                                            </p:txEl>
                                          </p:spTgt>
                                        </p:tgtEl>
                                        <p:attrNameLst>
                                          <p:attrName>style.visibility</p:attrName>
                                        </p:attrNameLst>
                                      </p:cBhvr>
                                      <p:to>
                                        <p:strVal val="visible"/>
                                      </p:to>
                                    </p:set>
                                    <p:animEffect transition="in" filter="fade">
                                      <p:cBhvr>
                                        <p:cTn id="110" dur="1000"/>
                                        <p:tgtEl>
                                          <p:spTgt spid="2">
                                            <p:txEl>
                                              <p:pRg st="16" end="16"/>
                                            </p:txEl>
                                          </p:spTgt>
                                        </p:tgtEl>
                                      </p:cBhvr>
                                    </p:animEffect>
                                    <p:anim calcmode="lin" valueType="num">
                                      <p:cBhvr>
                                        <p:cTn id="111"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112" dur="1000" fill="hold"/>
                                        <p:tgtEl>
                                          <p:spTgt spid="2">
                                            <p:txEl>
                                              <p:pRg st="16" end="16"/>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2">
                                            <p:txEl>
                                              <p:pRg st="17" end="17"/>
                                            </p:txEl>
                                          </p:spTgt>
                                        </p:tgtEl>
                                        <p:attrNameLst>
                                          <p:attrName>style.visibility</p:attrName>
                                        </p:attrNameLst>
                                      </p:cBhvr>
                                      <p:to>
                                        <p:strVal val="visible"/>
                                      </p:to>
                                    </p:set>
                                    <p:animEffect transition="in" filter="fade">
                                      <p:cBhvr>
                                        <p:cTn id="115" dur="1000"/>
                                        <p:tgtEl>
                                          <p:spTgt spid="2">
                                            <p:txEl>
                                              <p:pRg st="17" end="17"/>
                                            </p:txEl>
                                          </p:spTgt>
                                        </p:tgtEl>
                                      </p:cBhvr>
                                    </p:animEffect>
                                    <p:anim calcmode="lin" valueType="num">
                                      <p:cBhvr>
                                        <p:cTn id="116"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117"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animBg="1" advAuto="0"/>
      <p:bldP spid="362"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05"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r>
              <a:rPr lang="en-US" dirty="0" err="1"/>
              <a:t>sdad</a:t>
            </a:r>
            <a:endParaRPr dirty="0"/>
          </a:p>
        </p:txBody>
      </p:sp>
      <p:sp>
        <p:nvSpPr>
          <p:cNvPr id="306" name="Description"/>
          <p:cNvSpPr txBox="1"/>
          <p:nvPr/>
        </p:nvSpPr>
        <p:spPr>
          <a:xfrm>
            <a:off x="6508739" y="1574305"/>
            <a:ext cx="11366522" cy="2303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1828800">
              <a:defRPr sz="12000">
                <a:solidFill>
                  <a:srgbClr val="2B2B2D"/>
                </a:solidFill>
                <a:latin typeface="Comic Sans MS"/>
                <a:ea typeface="Comic Sans MS"/>
                <a:cs typeface="Comic Sans MS"/>
                <a:sym typeface="Comic Sans MS"/>
              </a:defRPr>
            </a:lvl1pPr>
          </a:lstStyle>
          <a:p>
            <a:r>
              <a:rPr dirty="0"/>
              <a:t>Description</a:t>
            </a:r>
          </a:p>
        </p:txBody>
      </p:sp>
      <p:sp>
        <p:nvSpPr>
          <p:cNvPr id="307" name="Line"/>
          <p:cNvSpPr/>
          <p:nvPr/>
        </p:nvSpPr>
        <p:spPr>
          <a:xfrm>
            <a:off x="7662719" y="3781571"/>
            <a:ext cx="9058562" cy="1"/>
          </a:xfrm>
          <a:prstGeom prst="line">
            <a:avLst/>
          </a:prstGeom>
          <a:ln w="12700">
            <a:solidFill>
              <a:srgbClr val="2B2B2D">
                <a:alpha val="20000"/>
              </a:srgbClr>
            </a:solidFill>
            <a:miter/>
          </a:ln>
        </p:spPr>
        <p:txBody>
          <a:bodyPr tIns="91439" bIns="91439"/>
          <a:lstStyle/>
          <a:p>
            <a:pPr algn="l" defTabSz="1828800">
              <a:defRPr sz="3600" b="0">
                <a:solidFill>
                  <a:srgbClr val="2B2B2D"/>
                </a:solidFill>
                <a:latin typeface="Helvetica"/>
                <a:ea typeface="Helvetica"/>
                <a:cs typeface="Helvetica"/>
                <a:sym typeface="Helvetica"/>
              </a:defRPr>
            </a:pPr>
            <a:endParaRPr/>
          </a:p>
        </p:txBody>
      </p:sp>
      <p:sp>
        <p:nvSpPr>
          <p:cNvPr id="308" name="Given T maps, each map has N*M grids, there are 3 types of grid, a road(*), a wall(#) or a teleport device(T). At the beginning, you are at the left top corner of the map, and you goal is to go to the right bottom corner. If you are standing on a road or a teleport device, you can go to an adjacent grid at your left, right, up, or down. If you are standing on a teleport device, you can teleport to any other teleport device. You cannot be on a wall."/>
          <p:cNvSpPr txBox="1"/>
          <p:nvPr/>
        </p:nvSpPr>
        <p:spPr>
          <a:xfrm>
            <a:off x="3823659" y="4164410"/>
            <a:ext cx="16736683" cy="80021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marL="571500" indent="-571500" algn="l" defTabSz="1828800">
              <a:buFont typeface="Arial" panose="020B0604020202020204" pitchFamily="34" charset="0"/>
              <a:buChar char="•"/>
              <a:defRPr sz="4600" b="0">
                <a:solidFill>
                  <a:srgbClr val="2B2B2D"/>
                </a:solidFill>
                <a:latin typeface="Comic Sans MS"/>
                <a:ea typeface="Comic Sans MS"/>
                <a:cs typeface="Comic Sans MS"/>
                <a:sym typeface="Comic Sans MS"/>
              </a:defRPr>
            </a:pPr>
            <a:r>
              <a:rPr sz="4000" dirty="0"/>
              <a:t>Given </a:t>
            </a:r>
            <a:r>
              <a:rPr sz="4000" dirty="0">
                <a:solidFill>
                  <a:srgbClr val="FF0000"/>
                </a:solidFill>
              </a:rPr>
              <a:t>T maps</a:t>
            </a:r>
            <a:r>
              <a:rPr sz="4000" dirty="0"/>
              <a:t>, each </a:t>
            </a:r>
            <a:r>
              <a:rPr lang="en-US" sz="4000" dirty="0" smtClean="0"/>
              <a:t>of which</a:t>
            </a:r>
            <a:r>
              <a:rPr sz="4000" dirty="0" smtClean="0"/>
              <a:t> </a:t>
            </a:r>
            <a:r>
              <a:rPr sz="4000" dirty="0"/>
              <a:t>has </a:t>
            </a:r>
            <a:r>
              <a:rPr sz="4000" dirty="0">
                <a:solidFill>
                  <a:srgbClr val="FF0000"/>
                </a:solidFill>
              </a:rPr>
              <a:t>N*M grids</a:t>
            </a:r>
            <a:r>
              <a:rPr lang="en-US" sz="4000" dirty="0">
                <a:solidFill>
                  <a:srgbClr val="FF0000"/>
                </a:solidFill>
              </a:rPr>
              <a:t>.</a:t>
            </a:r>
          </a:p>
          <a:p>
            <a:pPr algn="l" defTabSz="1828800">
              <a:defRPr sz="4600" b="0">
                <a:solidFill>
                  <a:srgbClr val="2B2B2D"/>
                </a:solidFill>
                <a:latin typeface="Comic Sans MS"/>
                <a:ea typeface="Comic Sans MS"/>
                <a:cs typeface="Comic Sans MS"/>
                <a:sym typeface="Comic Sans MS"/>
              </a:defRPr>
            </a:pPr>
            <a:endParaRPr lang="en-US" sz="1800" dirty="0"/>
          </a:p>
          <a:p>
            <a:pPr lvl="8" indent="0" algn="l" defTabSz="1828800">
              <a:defRPr sz="4600" b="0">
                <a:solidFill>
                  <a:srgbClr val="2B2B2D"/>
                </a:solidFill>
                <a:latin typeface="Comic Sans MS"/>
                <a:ea typeface="Comic Sans MS"/>
                <a:cs typeface="Comic Sans MS"/>
                <a:sym typeface="Comic Sans MS"/>
              </a:defRPr>
            </a:pPr>
            <a:r>
              <a:rPr lang="en-US" sz="4000" dirty="0"/>
              <a:t>      </a:t>
            </a:r>
            <a:r>
              <a:rPr sz="4000" dirty="0"/>
              <a:t>3 types of </a:t>
            </a:r>
            <a:r>
              <a:rPr sz="4000" dirty="0" smtClean="0"/>
              <a:t>grid</a:t>
            </a:r>
            <a:r>
              <a:rPr lang="en-US" sz="4000" dirty="0" smtClean="0"/>
              <a:t>s:</a:t>
            </a:r>
            <a:endParaRPr lang="en-US" sz="4000" dirty="0"/>
          </a:p>
          <a:p>
            <a:pPr lvl="1" indent="0" algn="l" defTabSz="1828800">
              <a:defRPr sz="4600" b="0">
                <a:solidFill>
                  <a:srgbClr val="2B2B2D"/>
                </a:solidFill>
                <a:latin typeface="Comic Sans MS"/>
                <a:ea typeface="Comic Sans MS"/>
                <a:cs typeface="Comic Sans MS"/>
                <a:sym typeface="Comic Sans MS"/>
              </a:defRPr>
            </a:pPr>
            <a:r>
              <a:rPr lang="en-US" sz="4000" dirty="0">
                <a:solidFill>
                  <a:srgbClr val="1A238C"/>
                </a:solidFill>
              </a:rPr>
              <a:t>             </a:t>
            </a:r>
            <a:r>
              <a:rPr sz="4000" dirty="0">
                <a:solidFill>
                  <a:srgbClr val="FF0000"/>
                </a:solidFill>
              </a:rPr>
              <a:t>road(*),</a:t>
            </a:r>
            <a:r>
              <a:rPr lang="en-US" sz="4000" dirty="0">
                <a:solidFill>
                  <a:srgbClr val="FF0000"/>
                </a:solidFill>
              </a:rPr>
              <a:t> </a:t>
            </a:r>
            <a:r>
              <a:rPr sz="4000" dirty="0">
                <a:solidFill>
                  <a:srgbClr val="FF0000"/>
                </a:solidFill>
              </a:rPr>
              <a:t>wall(#)</a:t>
            </a:r>
            <a:r>
              <a:rPr lang="en-US" sz="4000" dirty="0">
                <a:solidFill>
                  <a:srgbClr val="FF0000"/>
                </a:solidFill>
              </a:rPr>
              <a:t>, </a:t>
            </a:r>
            <a:r>
              <a:rPr sz="4000" dirty="0">
                <a:solidFill>
                  <a:srgbClr val="FF0000"/>
                </a:solidFill>
              </a:rPr>
              <a:t>teleport device(T) </a:t>
            </a:r>
            <a:endParaRPr lang="en-US" sz="4000" dirty="0">
              <a:solidFill>
                <a:srgbClr val="FF0000"/>
              </a:solidFill>
            </a:endParaRPr>
          </a:p>
          <a:p>
            <a:pPr lvl="1" indent="0" algn="l" defTabSz="1828800">
              <a:defRPr sz="4600" b="0">
                <a:solidFill>
                  <a:srgbClr val="2B2B2D"/>
                </a:solidFill>
                <a:latin typeface="Comic Sans MS"/>
                <a:ea typeface="Comic Sans MS"/>
                <a:cs typeface="Comic Sans MS"/>
                <a:sym typeface="Comic Sans MS"/>
              </a:defRPr>
            </a:pPr>
            <a:endParaRPr lang="en-US" sz="1800" dirty="0"/>
          </a:p>
          <a:p>
            <a:pPr lvl="4" indent="0" algn="l" defTabSz="1828800">
              <a:defRPr sz="4600" b="0">
                <a:solidFill>
                  <a:srgbClr val="2B2B2D"/>
                </a:solidFill>
                <a:latin typeface="Comic Sans MS"/>
                <a:ea typeface="Comic Sans MS"/>
                <a:cs typeface="Comic Sans MS"/>
                <a:sym typeface="Comic Sans MS"/>
              </a:defRPr>
            </a:pPr>
            <a:r>
              <a:rPr lang="en-US" sz="4000" dirty="0"/>
              <a:t>      Start: </a:t>
            </a:r>
            <a:r>
              <a:rPr lang="en-US" sz="4000" dirty="0">
                <a:solidFill>
                  <a:srgbClr val="FF0000"/>
                </a:solidFill>
              </a:rPr>
              <a:t>Top-left</a:t>
            </a:r>
            <a:r>
              <a:rPr lang="en-US" sz="4000" dirty="0"/>
              <a:t> grid.</a:t>
            </a:r>
          </a:p>
          <a:p>
            <a:pPr lvl="4" indent="0" algn="l" defTabSz="1828800">
              <a:defRPr sz="4600" b="0">
                <a:solidFill>
                  <a:srgbClr val="2B2B2D"/>
                </a:solidFill>
                <a:latin typeface="Comic Sans MS"/>
                <a:ea typeface="Comic Sans MS"/>
                <a:cs typeface="Comic Sans MS"/>
                <a:sym typeface="Comic Sans MS"/>
              </a:defRPr>
            </a:pPr>
            <a:endParaRPr lang="en-US" sz="1800" dirty="0"/>
          </a:p>
          <a:p>
            <a:pPr lvl="8" indent="0" algn="l" defTabSz="1828800">
              <a:defRPr sz="4600" b="0">
                <a:solidFill>
                  <a:srgbClr val="2B2B2D"/>
                </a:solidFill>
                <a:latin typeface="Comic Sans MS"/>
                <a:ea typeface="Comic Sans MS"/>
                <a:cs typeface="Comic Sans MS"/>
                <a:sym typeface="Comic Sans MS"/>
              </a:defRPr>
            </a:pPr>
            <a:r>
              <a:rPr lang="en-US" sz="4000" dirty="0"/>
              <a:t>      Goal: </a:t>
            </a:r>
            <a:r>
              <a:rPr lang="en-US" sz="4000" dirty="0">
                <a:solidFill>
                  <a:srgbClr val="FF0000"/>
                </a:solidFill>
              </a:rPr>
              <a:t>Bottom-right</a:t>
            </a:r>
            <a:r>
              <a:rPr lang="en-US" sz="4000" dirty="0">
                <a:solidFill>
                  <a:schemeClr val="accent1"/>
                </a:solidFill>
              </a:rPr>
              <a:t> </a:t>
            </a:r>
            <a:r>
              <a:rPr lang="en-US" sz="4000" dirty="0">
                <a:solidFill>
                  <a:schemeClr val="tx1"/>
                </a:solidFill>
              </a:rPr>
              <a:t>grid.</a:t>
            </a:r>
            <a:r>
              <a:rPr lang="en-US" sz="4000" dirty="0"/>
              <a:t> </a:t>
            </a:r>
          </a:p>
          <a:p>
            <a:pPr algn="l" defTabSz="1828800">
              <a:defRPr sz="4600" b="0">
                <a:solidFill>
                  <a:srgbClr val="2B2B2D"/>
                </a:solidFill>
                <a:latin typeface="Comic Sans MS"/>
                <a:ea typeface="Comic Sans MS"/>
                <a:cs typeface="Comic Sans MS"/>
                <a:sym typeface="Comic Sans MS"/>
              </a:defRPr>
            </a:pPr>
            <a:endParaRPr lang="en-US" sz="1800" dirty="0"/>
          </a:p>
          <a:p>
            <a:pPr marL="571500" indent="-571500" algn="l" defTabSz="1828800">
              <a:buFont typeface="Arial" panose="020B0604020202020204" pitchFamily="34" charset="0"/>
              <a:buChar char="•"/>
              <a:defRPr sz="4600" b="0">
                <a:solidFill>
                  <a:srgbClr val="2B2B2D"/>
                </a:solidFill>
                <a:latin typeface="Comic Sans MS"/>
                <a:ea typeface="Comic Sans MS"/>
                <a:cs typeface="Comic Sans MS"/>
                <a:sym typeface="Comic Sans MS"/>
              </a:defRPr>
            </a:pPr>
            <a:r>
              <a:rPr lang="en-US" sz="4000" dirty="0"/>
              <a:t>While standing on a road(*) or on a teleport device(T),</a:t>
            </a:r>
          </a:p>
          <a:p>
            <a:pPr lvl="7" indent="0" algn="l" defTabSz="1828800">
              <a:defRPr sz="4600" b="0">
                <a:solidFill>
                  <a:srgbClr val="2B2B2D"/>
                </a:solidFill>
                <a:latin typeface="Comic Sans MS"/>
                <a:ea typeface="Comic Sans MS"/>
                <a:cs typeface="Comic Sans MS"/>
                <a:sym typeface="Comic Sans MS"/>
              </a:defRPr>
            </a:pPr>
            <a:r>
              <a:rPr lang="en-US" sz="4000" dirty="0"/>
              <a:t>      you can go </a:t>
            </a:r>
            <a:r>
              <a:rPr lang="en-US" sz="4000" dirty="0">
                <a:solidFill>
                  <a:srgbClr val="FF0000"/>
                </a:solidFill>
              </a:rPr>
              <a:t>up, down, left, right.</a:t>
            </a:r>
          </a:p>
          <a:p>
            <a:pPr lvl="7" indent="0" algn="l" defTabSz="1828800">
              <a:defRPr sz="4600" b="0">
                <a:solidFill>
                  <a:srgbClr val="2B2B2D"/>
                </a:solidFill>
                <a:latin typeface="Comic Sans MS"/>
                <a:ea typeface="Comic Sans MS"/>
                <a:cs typeface="Comic Sans MS"/>
                <a:sym typeface="Comic Sans MS"/>
              </a:defRPr>
            </a:pPr>
            <a:endParaRPr lang="en-US" sz="1800" dirty="0"/>
          </a:p>
          <a:p>
            <a:pPr marL="571500" lvl="7" indent="-571500" algn="l" defTabSz="1828800">
              <a:buFont typeface="Arial" panose="020B0604020202020204" pitchFamily="34" charset="0"/>
              <a:buChar char="•"/>
              <a:defRPr sz="4600" b="0">
                <a:solidFill>
                  <a:srgbClr val="2B2B2D"/>
                </a:solidFill>
                <a:latin typeface="Comic Sans MS"/>
                <a:ea typeface="Comic Sans MS"/>
                <a:cs typeface="Comic Sans MS"/>
                <a:sym typeface="Comic Sans MS"/>
              </a:defRPr>
            </a:pPr>
            <a:r>
              <a:rPr lang="en-US" sz="4000" dirty="0"/>
              <a:t>While standing on a teleport device(T),</a:t>
            </a:r>
          </a:p>
          <a:p>
            <a:pPr lvl="7" indent="0" algn="l" defTabSz="1828800">
              <a:defRPr sz="4600" b="0">
                <a:solidFill>
                  <a:srgbClr val="2B2B2D"/>
                </a:solidFill>
                <a:latin typeface="Comic Sans MS"/>
                <a:ea typeface="Comic Sans MS"/>
                <a:cs typeface="Comic Sans MS"/>
                <a:sym typeface="Comic Sans MS"/>
              </a:defRPr>
            </a:pPr>
            <a:r>
              <a:rPr lang="en-US" sz="4000" dirty="0"/>
              <a:t>      you can </a:t>
            </a:r>
            <a:r>
              <a:rPr lang="en-US" sz="4000" dirty="0">
                <a:solidFill>
                  <a:srgbClr val="FF0000"/>
                </a:solidFill>
              </a:rPr>
              <a:t>also</a:t>
            </a:r>
            <a:r>
              <a:rPr lang="en-US" sz="4000" dirty="0"/>
              <a:t> go to </a:t>
            </a:r>
            <a:r>
              <a:rPr lang="en-US" sz="4000" dirty="0">
                <a:solidFill>
                  <a:srgbClr val="FF0000"/>
                </a:solidFill>
              </a:rPr>
              <a:t>every other teleport </a:t>
            </a:r>
            <a:r>
              <a:rPr lang="en-US" sz="4000" dirty="0" smtClean="0">
                <a:solidFill>
                  <a:srgbClr val="FF0000"/>
                </a:solidFill>
              </a:rPr>
              <a:t>device.</a:t>
            </a:r>
            <a:endParaRPr lang="en-US" sz="4000" dirty="0">
              <a:solidFill>
                <a:srgbClr val="FF0000"/>
              </a:solidFill>
            </a:endParaRPr>
          </a:p>
          <a:p>
            <a:pPr lvl="7" indent="0" algn="l" defTabSz="1828800">
              <a:defRPr sz="4600" b="0">
                <a:solidFill>
                  <a:srgbClr val="2B2B2D"/>
                </a:solidFill>
                <a:latin typeface="Comic Sans MS"/>
                <a:ea typeface="Comic Sans MS"/>
                <a:cs typeface="Comic Sans MS"/>
                <a:sym typeface="Comic Sans MS"/>
              </a:defRPr>
            </a:pPr>
            <a:endParaRPr lang="en-US" altLang="zh-TW" sz="1800" dirty="0">
              <a:solidFill>
                <a:srgbClr val="FF0000"/>
              </a:solidFill>
            </a:endParaRPr>
          </a:p>
          <a:p>
            <a:pPr marL="571500" lvl="7" indent="-571500" algn="l" defTabSz="1828800">
              <a:buFont typeface="Arial" panose="020B0604020202020204" pitchFamily="34" charset="0"/>
              <a:buChar char="•"/>
              <a:defRPr sz="4600" b="0">
                <a:solidFill>
                  <a:srgbClr val="2B2B2D"/>
                </a:solidFill>
                <a:latin typeface="Comic Sans MS"/>
                <a:ea typeface="Comic Sans MS"/>
                <a:cs typeface="Comic Sans MS"/>
                <a:sym typeface="Comic Sans MS"/>
              </a:defRPr>
            </a:pPr>
            <a:r>
              <a:rPr lang="en-US" altLang="zh-TW" sz="4000" dirty="0"/>
              <a:t>You cannot stand on a wall(#).</a:t>
            </a:r>
            <a:endParaRPr lang="en-US" sz="4000" dirty="0"/>
          </a:p>
        </p:txBody>
      </p:sp>
      <p:graphicFrame>
        <p:nvGraphicFramePr>
          <p:cNvPr id="7" name="表格 6">
            <a:extLst>
              <a:ext uri="{FF2B5EF4-FFF2-40B4-BE49-F238E27FC236}">
                <a16:creationId xmlns:a16="http://schemas.microsoft.com/office/drawing/2014/main" id="{33DA14C5-65B8-404C-9286-BB1E3B6B34CD}"/>
              </a:ext>
            </a:extLst>
          </p:cNvPr>
          <p:cNvGraphicFramePr>
            <a:graphicFrameLocks noGrp="1"/>
          </p:cNvGraphicFramePr>
          <p:nvPr>
            <p:extLst>
              <p:ext uri="{D42A27DB-BD31-4B8C-83A1-F6EECF244321}">
                <p14:modId xmlns:p14="http://schemas.microsoft.com/office/powerpoint/2010/main" val="4037956463"/>
              </p:ext>
            </p:extLst>
          </p:nvPr>
        </p:nvGraphicFramePr>
        <p:xfrm>
          <a:off x="17112747" y="2540014"/>
          <a:ext cx="5753205" cy="5029374"/>
        </p:xfrm>
        <a:graphic>
          <a:graphicData uri="http://schemas.openxmlformats.org/drawingml/2006/table">
            <a:tbl>
              <a:tblPr firstRow="1" bandRow="1">
                <a:tableStyleId>{5940675A-B579-460E-94D1-54222C63F5DA}</a:tableStyleId>
              </a:tblPr>
              <a:tblGrid>
                <a:gridCol w="1917735">
                  <a:extLst>
                    <a:ext uri="{9D8B030D-6E8A-4147-A177-3AD203B41FA5}">
                      <a16:colId xmlns:a16="http://schemas.microsoft.com/office/drawing/2014/main" val="2115306545"/>
                    </a:ext>
                  </a:extLst>
                </a:gridCol>
                <a:gridCol w="1917735">
                  <a:extLst>
                    <a:ext uri="{9D8B030D-6E8A-4147-A177-3AD203B41FA5}">
                      <a16:colId xmlns:a16="http://schemas.microsoft.com/office/drawing/2014/main" val="233877499"/>
                    </a:ext>
                  </a:extLst>
                </a:gridCol>
                <a:gridCol w="1917735">
                  <a:extLst>
                    <a:ext uri="{9D8B030D-6E8A-4147-A177-3AD203B41FA5}">
                      <a16:colId xmlns:a16="http://schemas.microsoft.com/office/drawing/2014/main" val="3054913149"/>
                    </a:ext>
                  </a:extLst>
                </a:gridCol>
              </a:tblGrid>
              <a:tr h="1676458">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100" dirty="0">
                          <a:solidFill>
                            <a:sysClr val="windowText" lastClr="000000"/>
                          </a:solidFill>
                          <a:latin typeface="Comic Sans MS" panose="030F0702030302020204" pitchFamily="66" charset="0"/>
                        </a:rPr>
                        <a:t>*</a:t>
                      </a:r>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100" dirty="0">
                          <a:solidFill>
                            <a:sysClr val="windowText" lastClr="000000"/>
                          </a:solidFill>
                          <a:latin typeface="Comic Sans MS" panose="030F0702030302020204" pitchFamily="66" charset="0"/>
                        </a:rPr>
                        <a:t>*</a:t>
                      </a:r>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9345732"/>
                  </a:ext>
                </a:extLst>
              </a:tr>
              <a:tr h="1676458">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100" dirty="0">
                          <a:solidFill>
                            <a:sysClr val="windowText" lastClr="000000"/>
                          </a:solidFill>
                          <a:latin typeface="Comic Sans MS" panose="030F0702030302020204" pitchFamily="66" charset="0"/>
                        </a:rPr>
                        <a:t>*</a:t>
                      </a:r>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8641311"/>
                  </a:ext>
                </a:extLst>
              </a:tr>
              <a:tr h="1676458">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4212677"/>
                  </a:ext>
                </a:extLst>
              </a:tr>
            </a:tbl>
          </a:graphicData>
        </a:graphic>
      </p:graphicFrame>
      <p:pic>
        <p:nvPicPr>
          <p:cNvPr id="3" name="圖片 2">
            <a:extLst>
              <a:ext uri="{FF2B5EF4-FFF2-40B4-BE49-F238E27FC236}">
                <a16:creationId xmlns:a16="http://schemas.microsoft.com/office/drawing/2014/main" id="{D1A34B49-27B0-4445-B4E6-ED82BE301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807" y="2725512"/>
            <a:ext cx="1253401" cy="1253401"/>
          </a:xfrm>
          <a:prstGeom prst="rect">
            <a:avLst/>
          </a:prstGeom>
        </p:spPr>
      </p:pic>
      <p:pic>
        <p:nvPicPr>
          <p:cNvPr id="5" name="圖片 4">
            <a:extLst>
              <a:ext uri="{FF2B5EF4-FFF2-40B4-BE49-F238E27FC236}">
                <a16:creationId xmlns:a16="http://schemas.microsoft.com/office/drawing/2014/main" id="{0664D3D2-B93C-488C-A3EF-BE6EB125A1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12747" y="5862918"/>
            <a:ext cx="1907378" cy="1703003"/>
          </a:xfrm>
          <a:prstGeom prst="rect">
            <a:avLst/>
          </a:prstGeom>
        </p:spPr>
      </p:pic>
      <p:pic>
        <p:nvPicPr>
          <p:cNvPr id="12" name="圖片 11">
            <a:extLst>
              <a:ext uri="{FF2B5EF4-FFF2-40B4-BE49-F238E27FC236}">
                <a16:creationId xmlns:a16="http://schemas.microsoft.com/office/drawing/2014/main" id="{13571429-99BD-4D73-9ACF-18757F20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20125" y="4187837"/>
            <a:ext cx="1907378" cy="1703003"/>
          </a:xfrm>
          <a:prstGeom prst="rect">
            <a:avLst/>
          </a:prstGeom>
        </p:spPr>
      </p:pic>
      <p:pic>
        <p:nvPicPr>
          <p:cNvPr id="8" name="圖片 7">
            <a:extLst>
              <a:ext uri="{FF2B5EF4-FFF2-40B4-BE49-F238E27FC236}">
                <a16:creationId xmlns:a16="http://schemas.microsoft.com/office/drawing/2014/main" id="{807AE2DC-1E8C-423D-88E5-CFE3127AEF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1807" y="5890840"/>
            <a:ext cx="1914145" cy="1675081"/>
          </a:xfrm>
          <a:prstGeom prst="rect">
            <a:avLst/>
          </a:prstGeom>
        </p:spPr>
      </p:pic>
      <p:pic>
        <p:nvPicPr>
          <p:cNvPr id="10" name="圖片 9">
            <a:extLst>
              <a:ext uri="{FF2B5EF4-FFF2-40B4-BE49-F238E27FC236}">
                <a16:creationId xmlns:a16="http://schemas.microsoft.com/office/drawing/2014/main" id="{016325C5-FCB4-4689-A62A-605FCFC4D0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18980" y="5890841"/>
            <a:ext cx="1907378" cy="1624395"/>
          </a:xfrm>
          <a:prstGeom prst="rect">
            <a:avLst/>
          </a:prstGeom>
        </p:spPr>
      </p:pic>
      <p:pic>
        <p:nvPicPr>
          <p:cNvPr id="17" name="圖片 16">
            <a:extLst>
              <a:ext uri="{FF2B5EF4-FFF2-40B4-BE49-F238E27FC236}">
                <a16:creationId xmlns:a16="http://schemas.microsoft.com/office/drawing/2014/main" id="{D08A1B19-60A9-4300-8F71-8E94202A63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12747" y="4214716"/>
            <a:ext cx="1907378" cy="1624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250">
        <p14:prism dir="u"/>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306"/>
                                        </p:tgtEl>
                                        <p:attrNameLst>
                                          <p:attrName>style.visibility</p:attrName>
                                        </p:attrNameLst>
                                      </p:cBhvr>
                                      <p:to>
                                        <p:strVal val="visible"/>
                                      </p:to>
                                    </p:set>
                                    <p:animEffect transition="in" filter="dissolve">
                                      <p:cBhvr>
                                        <p:cTn id="11" dur="500"/>
                                        <p:tgtEl>
                                          <p:spTgt spid="306"/>
                                        </p:tgtEl>
                                      </p:cBhvr>
                                    </p:animEffect>
                                  </p:childTnLst>
                                </p:cTn>
                              </p:par>
                            </p:childTnLst>
                          </p:cTn>
                        </p:par>
                        <p:par>
                          <p:cTn id="12" fill="hold">
                            <p:stCondLst>
                              <p:cond delay="1000"/>
                            </p:stCondLst>
                            <p:childTnLst>
                              <p:par>
                                <p:cTn id="13" presetID="22" presetClass="entr" presetSubtype="8" fill="hold" grpId="3" nodeType="afterEffect">
                                  <p:stCondLst>
                                    <p:cond delay="0"/>
                                  </p:stCondLst>
                                  <p:iterate>
                                    <p:tmAbs val="0"/>
                                  </p:iterate>
                                  <p:childTnLst>
                                    <p:set>
                                      <p:cBhvr>
                                        <p:cTn id="14" fill="hold"/>
                                        <p:tgtEl>
                                          <p:spTgt spid="307"/>
                                        </p:tgtEl>
                                        <p:attrNameLst>
                                          <p:attrName>style.visibility</p:attrName>
                                        </p:attrNameLst>
                                      </p:cBhvr>
                                      <p:to>
                                        <p:strVal val="visible"/>
                                      </p:to>
                                    </p:set>
                                    <p:animEffect transition="in" filter="wipe(left)">
                                      <p:cBhvr>
                                        <p:cTn id="15" dur="500"/>
                                        <p:tgtEl>
                                          <p:spTgt spid="30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8">
                                            <p:txEl>
                                              <p:pRg st="0" end="0"/>
                                            </p:txEl>
                                          </p:spTgt>
                                        </p:tgtEl>
                                        <p:attrNameLst>
                                          <p:attrName>style.visibility</p:attrName>
                                        </p:attrNameLst>
                                      </p:cBhvr>
                                      <p:to>
                                        <p:strVal val="visible"/>
                                      </p:to>
                                    </p:set>
                                    <p:animEffect transition="in" filter="fade">
                                      <p:cBhvr>
                                        <p:cTn id="20" dur="1000"/>
                                        <p:tgtEl>
                                          <p:spTgt spid="308">
                                            <p:txEl>
                                              <p:pRg st="0" end="0"/>
                                            </p:txEl>
                                          </p:spTgt>
                                        </p:tgtEl>
                                      </p:cBhvr>
                                    </p:animEffect>
                                    <p:anim calcmode="lin" valueType="num">
                                      <p:cBhvr>
                                        <p:cTn id="21" dur="1000" fill="hold"/>
                                        <p:tgtEl>
                                          <p:spTgt spid="30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08">
                                            <p:txEl>
                                              <p:pRg st="2" end="2"/>
                                            </p:txEl>
                                          </p:spTgt>
                                        </p:tgtEl>
                                        <p:attrNameLst>
                                          <p:attrName>style.visibility</p:attrName>
                                        </p:attrNameLst>
                                      </p:cBhvr>
                                      <p:to>
                                        <p:strVal val="visible"/>
                                      </p:to>
                                    </p:set>
                                    <p:animEffect transition="in" filter="fade">
                                      <p:cBhvr>
                                        <p:cTn id="64" dur="1000"/>
                                        <p:tgtEl>
                                          <p:spTgt spid="308">
                                            <p:txEl>
                                              <p:pRg st="2" end="2"/>
                                            </p:txEl>
                                          </p:spTgt>
                                        </p:tgtEl>
                                      </p:cBhvr>
                                    </p:animEffect>
                                    <p:anim calcmode="lin" valueType="num">
                                      <p:cBhvr>
                                        <p:cTn id="65" dur="1000" fill="hold"/>
                                        <p:tgtEl>
                                          <p:spTgt spid="308">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30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08">
                                            <p:txEl>
                                              <p:pRg st="3" end="3"/>
                                            </p:txEl>
                                          </p:spTgt>
                                        </p:tgtEl>
                                        <p:attrNameLst>
                                          <p:attrName>style.visibility</p:attrName>
                                        </p:attrNameLst>
                                      </p:cBhvr>
                                      <p:to>
                                        <p:strVal val="visible"/>
                                      </p:to>
                                    </p:set>
                                    <p:animEffect transition="in" filter="fade">
                                      <p:cBhvr>
                                        <p:cTn id="71" dur="1000"/>
                                        <p:tgtEl>
                                          <p:spTgt spid="308">
                                            <p:txEl>
                                              <p:pRg st="3" end="3"/>
                                            </p:txEl>
                                          </p:spTgt>
                                        </p:tgtEl>
                                      </p:cBhvr>
                                    </p:animEffect>
                                    <p:anim calcmode="lin" valueType="num">
                                      <p:cBhvr>
                                        <p:cTn id="72" dur="1000" fill="hold"/>
                                        <p:tgtEl>
                                          <p:spTgt spid="308">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30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308">
                                            <p:txEl>
                                              <p:pRg st="5" end="5"/>
                                            </p:txEl>
                                          </p:spTgt>
                                        </p:tgtEl>
                                        <p:attrNameLst>
                                          <p:attrName>style.visibility</p:attrName>
                                        </p:attrNameLst>
                                      </p:cBhvr>
                                      <p:to>
                                        <p:strVal val="visible"/>
                                      </p:to>
                                    </p:set>
                                    <p:animEffect transition="in" filter="fade">
                                      <p:cBhvr>
                                        <p:cTn id="78" dur="1000"/>
                                        <p:tgtEl>
                                          <p:spTgt spid="308">
                                            <p:txEl>
                                              <p:pRg st="5" end="5"/>
                                            </p:txEl>
                                          </p:spTgt>
                                        </p:tgtEl>
                                      </p:cBhvr>
                                    </p:animEffect>
                                    <p:anim calcmode="lin" valueType="num">
                                      <p:cBhvr>
                                        <p:cTn id="79" dur="1000" fill="hold"/>
                                        <p:tgtEl>
                                          <p:spTgt spid="308">
                                            <p:txEl>
                                              <p:pRg st="5" end="5"/>
                                            </p:txEl>
                                          </p:spTgt>
                                        </p:tgtEl>
                                        <p:attrNameLst>
                                          <p:attrName>ppt_x</p:attrName>
                                        </p:attrNameLst>
                                      </p:cBhvr>
                                      <p:tavLst>
                                        <p:tav tm="0">
                                          <p:val>
                                            <p:strVal val="#ppt_x"/>
                                          </p:val>
                                        </p:tav>
                                        <p:tav tm="100000">
                                          <p:val>
                                            <p:strVal val="#ppt_x"/>
                                          </p:val>
                                        </p:tav>
                                      </p:tavLst>
                                    </p:anim>
                                    <p:anim calcmode="lin" valueType="num">
                                      <p:cBhvr>
                                        <p:cTn id="80" dur="1000" fill="hold"/>
                                        <p:tgtEl>
                                          <p:spTgt spid="30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308">
                                            <p:txEl>
                                              <p:pRg st="7" end="7"/>
                                            </p:txEl>
                                          </p:spTgt>
                                        </p:tgtEl>
                                        <p:attrNameLst>
                                          <p:attrName>style.visibility</p:attrName>
                                        </p:attrNameLst>
                                      </p:cBhvr>
                                      <p:to>
                                        <p:strVal val="visible"/>
                                      </p:to>
                                    </p:set>
                                    <p:animEffect transition="in" filter="fade">
                                      <p:cBhvr>
                                        <p:cTn id="85" dur="1000"/>
                                        <p:tgtEl>
                                          <p:spTgt spid="308">
                                            <p:txEl>
                                              <p:pRg st="7" end="7"/>
                                            </p:txEl>
                                          </p:spTgt>
                                        </p:tgtEl>
                                      </p:cBhvr>
                                    </p:animEffect>
                                    <p:anim calcmode="lin" valueType="num">
                                      <p:cBhvr>
                                        <p:cTn id="86" dur="1000" fill="hold"/>
                                        <p:tgtEl>
                                          <p:spTgt spid="308">
                                            <p:txEl>
                                              <p:pRg st="7" end="7"/>
                                            </p:txEl>
                                          </p:spTgt>
                                        </p:tgtEl>
                                        <p:attrNameLst>
                                          <p:attrName>ppt_x</p:attrName>
                                        </p:attrNameLst>
                                      </p:cBhvr>
                                      <p:tavLst>
                                        <p:tav tm="0">
                                          <p:val>
                                            <p:strVal val="#ppt_x"/>
                                          </p:val>
                                        </p:tav>
                                        <p:tav tm="100000">
                                          <p:val>
                                            <p:strVal val="#ppt_x"/>
                                          </p:val>
                                        </p:tav>
                                      </p:tavLst>
                                    </p:anim>
                                    <p:anim calcmode="lin" valueType="num">
                                      <p:cBhvr>
                                        <p:cTn id="87" dur="1000" fill="hold"/>
                                        <p:tgtEl>
                                          <p:spTgt spid="30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08">
                                            <p:txEl>
                                              <p:pRg st="9" end="9"/>
                                            </p:txEl>
                                          </p:spTgt>
                                        </p:tgtEl>
                                        <p:attrNameLst>
                                          <p:attrName>style.visibility</p:attrName>
                                        </p:attrNameLst>
                                      </p:cBhvr>
                                      <p:to>
                                        <p:strVal val="visible"/>
                                      </p:to>
                                    </p:set>
                                    <p:animEffect transition="in" filter="fade">
                                      <p:cBhvr>
                                        <p:cTn id="92" dur="1000"/>
                                        <p:tgtEl>
                                          <p:spTgt spid="308">
                                            <p:txEl>
                                              <p:pRg st="9" end="9"/>
                                            </p:txEl>
                                          </p:spTgt>
                                        </p:tgtEl>
                                      </p:cBhvr>
                                    </p:animEffect>
                                    <p:anim calcmode="lin" valueType="num">
                                      <p:cBhvr>
                                        <p:cTn id="93" dur="1000" fill="hold"/>
                                        <p:tgtEl>
                                          <p:spTgt spid="308">
                                            <p:txEl>
                                              <p:pRg st="9" end="9"/>
                                            </p:txEl>
                                          </p:spTgt>
                                        </p:tgtEl>
                                        <p:attrNameLst>
                                          <p:attrName>ppt_x</p:attrName>
                                        </p:attrNameLst>
                                      </p:cBhvr>
                                      <p:tavLst>
                                        <p:tav tm="0">
                                          <p:val>
                                            <p:strVal val="#ppt_x"/>
                                          </p:val>
                                        </p:tav>
                                        <p:tav tm="100000">
                                          <p:val>
                                            <p:strVal val="#ppt_x"/>
                                          </p:val>
                                        </p:tav>
                                      </p:tavLst>
                                    </p:anim>
                                    <p:anim calcmode="lin" valueType="num">
                                      <p:cBhvr>
                                        <p:cTn id="94" dur="1000" fill="hold"/>
                                        <p:tgtEl>
                                          <p:spTgt spid="30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08">
                                            <p:txEl>
                                              <p:pRg st="10" end="10"/>
                                            </p:txEl>
                                          </p:spTgt>
                                        </p:tgtEl>
                                        <p:attrNameLst>
                                          <p:attrName>style.visibility</p:attrName>
                                        </p:attrNameLst>
                                      </p:cBhvr>
                                      <p:to>
                                        <p:strVal val="visible"/>
                                      </p:to>
                                    </p:set>
                                    <p:animEffect transition="in" filter="fade">
                                      <p:cBhvr>
                                        <p:cTn id="99" dur="1000"/>
                                        <p:tgtEl>
                                          <p:spTgt spid="308">
                                            <p:txEl>
                                              <p:pRg st="10" end="10"/>
                                            </p:txEl>
                                          </p:spTgt>
                                        </p:tgtEl>
                                      </p:cBhvr>
                                    </p:animEffect>
                                    <p:anim calcmode="lin" valueType="num">
                                      <p:cBhvr>
                                        <p:cTn id="100" dur="1000" fill="hold"/>
                                        <p:tgtEl>
                                          <p:spTgt spid="308">
                                            <p:txEl>
                                              <p:pRg st="10" end="10"/>
                                            </p:txEl>
                                          </p:spTgt>
                                        </p:tgtEl>
                                        <p:attrNameLst>
                                          <p:attrName>ppt_x</p:attrName>
                                        </p:attrNameLst>
                                      </p:cBhvr>
                                      <p:tavLst>
                                        <p:tav tm="0">
                                          <p:val>
                                            <p:strVal val="#ppt_x"/>
                                          </p:val>
                                        </p:tav>
                                        <p:tav tm="100000">
                                          <p:val>
                                            <p:strVal val="#ppt_x"/>
                                          </p:val>
                                        </p:tav>
                                      </p:tavLst>
                                    </p:anim>
                                    <p:anim calcmode="lin" valueType="num">
                                      <p:cBhvr>
                                        <p:cTn id="101" dur="1000" fill="hold"/>
                                        <p:tgtEl>
                                          <p:spTgt spid="30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308">
                                            <p:txEl>
                                              <p:pRg st="12" end="12"/>
                                            </p:txEl>
                                          </p:spTgt>
                                        </p:tgtEl>
                                        <p:attrNameLst>
                                          <p:attrName>style.visibility</p:attrName>
                                        </p:attrNameLst>
                                      </p:cBhvr>
                                      <p:to>
                                        <p:strVal val="visible"/>
                                      </p:to>
                                    </p:set>
                                    <p:animEffect transition="in" filter="fade">
                                      <p:cBhvr>
                                        <p:cTn id="106" dur="1000"/>
                                        <p:tgtEl>
                                          <p:spTgt spid="308">
                                            <p:txEl>
                                              <p:pRg st="12" end="12"/>
                                            </p:txEl>
                                          </p:spTgt>
                                        </p:tgtEl>
                                      </p:cBhvr>
                                    </p:animEffect>
                                    <p:anim calcmode="lin" valueType="num">
                                      <p:cBhvr>
                                        <p:cTn id="107" dur="1000" fill="hold"/>
                                        <p:tgtEl>
                                          <p:spTgt spid="308">
                                            <p:txEl>
                                              <p:pRg st="12" end="12"/>
                                            </p:txEl>
                                          </p:spTgt>
                                        </p:tgtEl>
                                        <p:attrNameLst>
                                          <p:attrName>ppt_x</p:attrName>
                                        </p:attrNameLst>
                                      </p:cBhvr>
                                      <p:tavLst>
                                        <p:tav tm="0">
                                          <p:val>
                                            <p:strVal val="#ppt_x"/>
                                          </p:val>
                                        </p:tav>
                                        <p:tav tm="100000">
                                          <p:val>
                                            <p:strVal val="#ppt_x"/>
                                          </p:val>
                                        </p:tav>
                                      </p:tavLst>
                                    </p:anim>
                                    <p:anim calcmode="lin" valueType="num">
                                      <p:cBhvr>
                                        <p:cTn id="108" dur="1000" fill="hold"/>
                                        <p:tgtEl>
                                          <p:spTgt spid="30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308">
                                            <p:txEl>
                                              <p:pRg st="13" end="13"/>
                                            </p:txEl>
                                          </p:spTgt>
                                        </p:tgtEl>
                                        <p:attrNameLst>
                                          <p:attrName>style.visibility</p:attrName>
                                        </p:attrNameLst>
                                      </p:cBhvr>
                                      <p:to>
                                        <p:strVal val="visible"/>
                                      </p:to>
                                    </p:set>
                                    <p:animEffect transition="in" filter="fade">
                                      <p:cBhvr>
                                        <p:cTn id="113" dur="1000"/>
                                        <p:tgtEl>
                                          <p:spTgt spid="308">
                                            <p:txEl>
                                              <p:pRg st="13" end="13"/>
                                            </p:txEl>
                                          </p:spTgt>
                                        </p:tgtEl>
                                      </p:cBhvr>
                                    </p:animEffect>
                                    <p:anim calcmode="lin" valueType="num">
                                      <p:cBhvr>
                                        <p:cTn id="114" dur="1000" fill="hold"/>
                                        <p:tgtEl>
                                          <p:spTgt spid="308">
                                            <p:txEl>
                                              <p:pRg st="13" end="13"/>
                                            </p:txEl>
                                          </p:spTgt>
                                        </p:tgtEl>
                                        <p:attrNameLst>
                                          <p:attrName>ppt_x</p:attrName>
                                        </p:attrNameLst>
                                      </p:cBhvr>
                                      <p:tavLst>
                                        <p:tav tm="0">
                                          <p:val>
                                            <p:strVal val="#ppt_x"/>
                                          </p:val>
                                        </p:tav>
                                        <p:tav tm="100000">
                                          <p:val>
                                            <p:strVal val="#ppt_x"/>
                                          </p:val>
                                        </p:tav>
                                      </p:tavLst>
                                    </p:anim>
                                    <p:anim calcmode="lin" valueType="num">
                                      <p:cBhvr>
                                        <p:cTn id="115" dur="1000" fill="hold"/>
                                        <p:tgtEl>
                                          <p:spTgt spid="30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308">
                                            <p:txEl>
                                              <p:pRg st="15" end="15"/>
                                            </p:txEl>
                                          </p:spTgt>
                                        </p:tgtEl>
                                        <p:attrNameLst>
                                          <p:attrName>style.visibility</p:attrName>
                                        </p:attrNameLst>
                                      </p:cBhvr>
                                      <p:to>
                                        <p:strVal val="visible"/>
                                      </p:to>
                                    </p:set>
                                    <p:animEffect transition="in" filter="fade">
                                      <p:cBhvr>
                                        <p:cTn id="120" dur="1000"/>
                                        <p:tgtEl>
                                          <p:spTgt spid="308">
                                            <p:txEl>
                                              <p:pRg st="15" end="15"/>
                                            </p:txEl>
                                          </p:spTgt>
                                        </p:tgtEl>
                                      </p:cBhvr>
                                    </p:animEffect>
                                    <p:anim calcmode="lin" valueType="num">
                                      <p:cBhvr>
                                        <p:cTn id="121" dur="1000" fill="hold"/>
                                        <p:tgtEl>
                                          <p:spTgt spid="308">
                                            <p:txEl>
                                              <p:pRg st="15" end="15"/>
                                            </p:txEl>
                                          </p:spTgt>
                                        </p:tgtEl>
                                        <p:attrNameLst>
                                          <p:attrName>ppt_x</p:attrName>
                                        </p:attrNameLst>
                                      </p:cBhvr>
                                      <p:tavLst>
                                        <p:tav tm="0">
                                          <p:val>
                                            <p:strVal val="#ppt_x"/>
                                          </p:val>
                                        </p:tav>
                                        <p:tav tm="100000">
                                          <p:val>
                                            <p:strVal val="#ppt_x"/>
                                          </p:val>
                                        </p:tav>
                                      </p:tavLst>
                                    </p:anim>
                                    <p:anim calcmode="lin" valueType="num">
                                      <p:cBhvr>
                                        <p:cTn id="122" dur="1000" fill="hold"/>
                                        <p:tgtEl>
                                          <p:spTgt spid="308">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1" animBg="1" advAuto="0"/>
      <p:bldP spid="306" grpId="2" animBg="1" advAuto="0"/>
      <p:bldP spid="307"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11"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dirty="0"/>
          </a:p>
        </p:txBody>
      </p:sp>
      <p:sp>
        <p:nvSpPr>
          <p:cNvPr id="312" name="Sample"/>
          <p:cNvSpPr txBox="1"/>
          <p:nvPr/>
        </p:nvSpPr>
        <p:spPr>
          <a:xfrm>
            <a:off x="7175312" y="1574305"/>
            <a:ext cx="10033377" cy="2303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1828800">
              <a:defRPr sz="12000">
                <a:solidFill>
                  <a:srgbClr val="2B2B2D"/>
                </a:solidFill>
                <a:latin typeface="Comic Sans MS"/>
                <a:ea typeface="Comic Sans MS"/>
                <a:cs typeface="Comic Sans MS"/>
                <a:sym typeface="Comic Sans MS"/>
              </a:defRPr>
            </a:lvl1pPr>
          </a:lstStyle>
          <a:p>
            <a:r>
              <a:t>Sample</a:t>
            </a:r>
          </a:p>
        </p:txBody>
      </p:sp>
      <p:sp>
        <p:nvSpPr>
          <p:cNvPr id="313" name="Line"/>
          <p:cNvSpPr/>
          <p:nvPr/>
        </p:nvSpPr>
        <p:spPr>
          <a:xfrm>
            <a:off x="7662719" y="3781571"/>
            <a:ext cx="9058562" cy="1"/>
          </a:xfrm>
          <a:prstGeom prst="line">
            <a:avLst/>
          </a:prstGeom>
          <a:ln w="12700">
            <a:solidFill>
              <a:srgbClr val="2B2B2D">
                <a:alpha val="20000"/>
              </a:srgbClr>
            </a:solidFill>
            <a:miter/>
          </a:ln>
        </p:spPr>
        <p:txBody>
          <a:bodyPr tIns="91439" bIns="91439"/>
          <a:lstStyle/>
          <a:p>
            <a:pPr algn="l" defTabSz="1828800">
              <a:defRPr sz="3600" b="0">
                <a:solidFill>
                  <a:srgbClr val="2B2B2D"/>
                </a:solidFill>
                <a:latin typeface="Helvetica"/>
                <a:ea typeface="Helvetica"/>
                <a:cs typeface="Helvetica"/>
                <a:sym typeface="Helvetica"/>
              </a:defRPr>
            </a:pPr>
            <a:endParaRPr/>
          </a:p>
        </p:txBody>
      </p:sp>
      <p:sp>
        <p:nvSpPr>
          <p:cNvPr id="314" name="3…"/>
          <p:cNvSpPr txBox="1"/>
          <p:nvPr/>
        </p:nvSpPr>
        <p:spPr>
          <a:xfrm>
            <a:off x="3937959" y="3870570"/>
            <a:ext cx="1619757" cy="79406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l" defTabSz="1828800">
              <a:defRPr sz="4200" b="0">
                <a:solidFill>
                  <a:srgbClr val="2B2B2D"/>
                </a:solidFill>
                <a:latin typeface="Comic Sans MS"/>
                <a:ea typeface="Comic Sans MS"/>
                <a:cs typeface="Comic Sans MS"/>
                <a:sym typeface="Comic Sans MS"/>
              </a:defRPr>
            </a:pPr>
            <a:r>
              <a:rPr dirty="0"/>
              <a:t>3</a:t>
            </a:r>
          </a:p>
          <a:p>
            <a:pPr algn="l" defTabSz="1828800">
              <a:defRPr sz="4200" b="0">
                <a:solidFill>
                  <a:srgbClr val="2B2B2D"/>
                </a:solidFill>
                <a:latin typeface="Comic Sans MS"/>
                <a:ea typeface="Comic Sans MS"/>
                <a:cs typeface="Comic Sans MS"/>
                <a:sym typeface="Comic Sans MS"/>
              </a:defRPr>
            </a:pPr>
            <a:r>
              <a:rPr dirty="0"/>
              <a:t>3 3</a:t>
            </a:r>
          </a:p>
          <a:p>
            <a:pPr algn="l" defTabSz="1828800">
              <a:defRPr sz="4200" b="0">
                <a:solidFill>
                  <a:srgbClr val="2B2B2D"/>
                </a:solidFill>
                <a:latin typeface="Comic Sans MS"/>
                <a:ea typeface="Comic Sans MS"/>
                <a:cs typeface="Comic Sans MS"/>
                <a:sym typeface="Comic Sans MS"/>
              </a:defRPr>
            </a:pPr>
            <a:r>
              <a:rPr dirty="0"/>
              <a:t>***</a:t>
            </a:r>
          </a:p>
          <a:p>
            <a:pPr algn="l" defTabSz="1828800">
              <a:defRPr sz="4200" b="0">
                <a:solidFill>
                  <a:srgbClr val="2B2B2D"/>
                </a:solidFill>
                <a:latin typeface="Comic Sans MS"/>
                <a:ea typeface="Comic Sans MS"/>
                <a:cs typeface="Comic Sans MS"/>
                <a:sym typeface="Comic Sans MS"/>
              </a:defRPr>
            </a:pPr>
            <a:r>
              <a:rPr dirty="0"/>
              <a:t>**</a:t>
            </a:r>
            <a:r>
              <a:rPr dirty="0">
                <a:solidFill>
                  <a:srgbClr val="FF0000"/>
                </a:solidFill>
              </a:rPr>
              <a:t>#</a:t>
            </a:r>
          </a:p>
          <a:p>
            <a:pPr algn="l" defTabSz="1828800">
              <a:defRPr sz="4200" b="0">
                <a:solidFill>
                  <a:srgbClr val="2B2B2D"/>
                </a:solidFill>
                <a:latin typeface="Comic Sans MS"/>
                <a:ea typeface="Comic Sans MS"/>
                <a:cs typeface="Comic Sans MS"/>
                <a:sym typeface="Comic Sans MS"/>
              </a:defRPr>
            </a:pPr>
            <a:r>
              <a:rPr dirty="0"/>
              <a:t>*</a:t>
            </a:r>
            <a:r>
              <a:rPr dirty="0">
                <a:solidFill>
                  <a:srgbClr val="FF0000"/>
                </a:solidFill>
              </a:rPr>
              <a:t>#</a:t>
            </a:r>
            <a:r>
              <a:rPr dirty="0"/>
              <a:t>*</a:t>
            </a:r>
          </a:p>
          <a:p>
            <a:pPr algn="l" defTabSz="1828800">
              <a:defRPr sz="4200" b="0">
                <a:solidFill>
                  <a:srgbClr val="2B2B2D"/>
                </a:solidFill>
                <a:latin typeface="Comic Sans MS"/>
                <a:ea typeface="Comic Sans MS"/>
                <a:cs typeface="Comic Sans MS"/>
                <a:sym typeface="Comic Sans MS"/>
              </a:defRPr>
            </a:pPr>
            <a:r>
              <a:rPr dirty="0"/>
              <a:t>3 3</a:t>
            </a:r>
          </a:p>
          <a:p>
            <a:pPr algn="l" defTabSz="1828800">
              <a:defRPr sz="4200" b="0">
                <a:solidFill>
                  <a:srgbClr val="2B2B2D"/>
                </a:solidFill>
                <a:latin typeface="Comic Sans MS"/>
                <a:ea typeface="Comic Sans MS"/>
                <a:cs typeface="Comic Sans MS"/>
                <a:sym typeface="Comic Sans MS"/>
              </a:defRPr>
            </a:pPr>
            <a:r>
              <a:rPr dirty="0">
                <a:solidFill>
                  <a:srgbClr val="FF0000"/>
                </a:solidFill>
              </a:rPr>
              <a:t>*</a:t>
            </a:r>
            <a:r>
              <a:rPr dirty="0"/>
              <a:t>**</a:t>
            </a:r>
          </a:p>
          <a:p>
            <a:pPr algn="l" defTabSz="1828800">
              <a:defRPr sz="4200" b="0">
                <a:solidFill>
                  <a:srgbClr val="2B2B2D"/>
                </a:solidFill>
                <a:latin typeface="Comic Sans MS"/>
                <a:ea typeface="Comic Sans MS"/>
                <a:cs typeface="Comic Sans MS"/>
                <a:sym typeface="Comic Sans MS"/>
              </a:defRPr>
            </a:pPr>
            <a:r>
              <a:rPr dirty="0">
                <a:solidFill>
                  <a:srgbClr val="FF0000"/>
                </a:solidFill>
              </a:rPr>
              <a:t>*</a:t>
            </a:r>
            <a:r>
              <a:rPr dirty="0"/>
              <a:t>**</a:t>
            </a:r>
          </a:p>
          <a:p>
            <a:pPr algn="l" defTabSz="1828800">
              <a:defRPr sz="4200" b="0">
                <a:solidFill>
                  <a:srgbClr val="2B2B2D"/>
                </a:solidFill>
                <a:latin typeface="Comic Sans MS"/>
                <a:ea typeface="Comic Sans MS"/>
                <a:cs typeface="Comic Sans MS"/>
                <a:sym typeface="Comic Sans MS"/>
              </a:defRPr>
            </a:pPr>
            <a:r>
              <a:rPr dirty="0">
                <a:solidFill>
                  <a:srgbClr val="FF0000"/>
                </a:solidFill>
              </a:rPr>
              <a:t>***</a:t>
            </a:r>
          </a:p>
          <a:p>
            <a:pPr algn="l" defTabSz="1828800">
              <a:defRPr sz="4200" b="0">
                <a:solidFill>
                  <a:srgbClr val="2B2B2D"/>
                </a:solidFill>
                <a:latin typeface="Comic Sans MS"/>
                <a:ea typeface="Comic Sans MS"/>
                <a:cs typeface="Comic Sans MS"/>
                <a:sym typeface="Comic Sans MS"/>
              </a:defRPr>
            </a:pPr>
            <a:r>
              <a:rPr dirty="0"/>
              <a:t>2 2</a:t>
            </a:r>
          </a:p>
          <a:p>
            <a:pPr algn="l" defTabSz="1828800">
              <a:defRPr sz="4200" b="0">
                <a:solidFill>
                  <a:srgbClr val="2B2B2D"/>
                </a:solidFill>
                <a:latin typeface="Comic Sans MS"/>
                <a:ea typeface="Comic Sans MS"/>
                <a:cs typeface="Comic Sans MS"/>
                <a:sym typeface="Comic Sans MS"/>
              </a:defRPr>
            </a:pPr>
            <a:r>
              <a:rPr dirty="0">
                <a:solidFill>
                  <a:srgbClr val="FF0000"/>
                </a:solidFill>
              </a:rPr>
              <a:t>T</a:t>
            </a:r>
            <a:r>
              <a:rPr dirty="0"/>
              <a:t>#</a:t>
            </a:r>
          </a:p>
          <a:p>
            <a:pPr algn="l" defTabSz="1828800">
              <a:defRPr sz="4200" b="0">
                <a:solidFill>
                  <a:srgbClr val="2B2B2D"/>
                </a:solidFill>
                <a:latin typeface="Comic Sans MS"/>
                <a:ea typeface="Comic Sans MS"/>
                <a:cs typeface="Comic Sans MS"/>
                <a:sym typeface="Comic Sans MS"/>
              </a:defRPr>
            </a:pPr>
            <a:r>
              <a:rPr dirty="0"/>
              <a:t>#</a:t>
            </a:r>
            <a:r>
              <a:rPr dirty="0">
                <a:solidFill>
                  <a:srgbClr val="FF0000"/>
                </a:solidFill>
              </a:rPr>
              <a:t>T</a:t>
            </a:r>
          </a:p>
        </p:txBody>
      </p:sp>
      <p:sp>
        <p:nvSpPr>
          <p:cNvPr id="315" name="No…"/>
          <p:cNvSpPr txBox="1"/>
          <p:nvPr/>
        </p:nvSpPr>
        <p:spPr>
          <a:xfrm>
            <a:off x="7723540" y="3870570"/>
            <a:ext cx="1619757" cy="2392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l" defTabSz="1828800">
              <a:defRPr sz="4200" b="0">
                <a:solidFill>
                  <a:srgbClr val="2B2B2D"/>
                </a:solidFill>
                <a:latin typeface="Comic Sans MS"/>
                <a:ea typeface="Comic Sans MS"/>
                <a:cs typeface="Comic Sans MS"/>
                <a:sym typeface="Comic Sans MS"/>
              </a:defRPr>
            </a:pPr>
            <a:r>
              <a:t>No</a:t>
            </a:r>
          </a:p>
          <a:p>
            <a:pPr algn="l" defTabSz="1828800">
              <a:defRPr sz="4200" b="0">
                <a:solidFill>
                  <a:srgbClr val="2B2B2D"/>
                </a:solidFill>
                <a:latin typeface="Comic Sans MS"/>
                <a:ea typeface="Comic Sans MS"/>
                <a:cs typeface="Comic Sans MS"/>
                <a:sym typeface="Comic Sans MS"/>
              </a:defRPr>
            </a:pPr>
            <a:r>
              <a:t>Yes</a:t>
            </a:r>
          </a:p>
          <a:p>
            <a:pPr algn="l" defTabSz="1828800">
              <a:defRPr sz="4200" b="0">
                <a:solidFill>
                  <a:srgbClr val="2B2B2D"/>
                </a:solidFill>
                <a:latin typeface="Comic Sans MS"/>
                <a:ea typeface="Comic Sans MS"/>
                <a:cs typeface="Comic Sans MS"/>
                <a:sym typeface="Comic Sans MS"/>
              </a:defRPr>
            </a:pPr>
            <a:r>
              <a:t>Yes</a:t>
            </a:r>
          </a:p>
        </p:txBody>
      </p:sp>
      <p:sp>
        <p:nvSpPr>
          <p:cNvPr id="316" name="Input"/>
          <p:cNvSpPr txBox="1"/>
          <p:nvPr/>
        </p:nvSpPr>
        <p:spPr>
          <a:xfrm>
            <a:off x="2032623" y="3873578"/>
            <a:ext cx="2037240" cy="919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l" defTabSz="1828800">
              <a:defRPr sz="4200" b="0">
                <a:solidFill>
                  <a:srgbClr val="2B2B2D"/>
                </a:solidFill>
                <a:latin typeface="Comic Sans MS"/>
                <a:ea typeface="Comic Sans MS"/>
                <a:cs typeface="Comic Sans MS"/>
                <a:sym typeface="Comic Sans MS"/>
              </a:defRPr>
            </a:lvl1pPr>
          </a:lstStyle>
          <a:p>
            <a:r>
              <a:t>Input</a:t>
            </a:r>
          </a:p>
        </p:txBody>
      </p:sp>
      <p:sp>
        <p:nvSpPr>
          <p:cNvPr id="317" name="Output"/>
          <p:cNvSpPr txBox="1"/>
          <p:nvPr/>
        </p:nvSpPr>
        <p:spPr>
          <a:xfrm>
            <a:off x="5589294" y="3873578"/>
            <a:ext cx="2336871" cy="919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l" defTabSz="1828800">
              <a:defRPr sz="4200" b="0">
                <a:solidFill>
                  <a:srgbClr val="2B2B2D"/>
                </a:solidFill>
                <a:latin typeface="Comic Sans MS"/>
                <a:ea typeface="Comic Sans MS"/>
                <a:cs typeface="Comic Sans MS"/>
                <a:sym typeface="Comic Sans MS"/>
              </a:defRPr>
            </a:lvl1pPr>
          </a:lstStyle>
          <a:p>
            <a:r>
              <a:t>Output</a:t>
            </a:r>
          </a:p>
        </p:txBody>
      </p:sp>
      <p:sp>
        <p:nvSpPr>
          <p:cNvPr id="318" name="The first line of input indicate there are 3 maps. The first map is 3*3, and we can noticed that the right bottom corner is surrounding by wall, so there is no way to reach it, and thus the answer is “No”.…"/>
          <p:cNvSpPr txBox="1"/>
          <p:nvPr/>
        </p:nvSpPr>
        <p:spPr>
          <a:xfrm>
            <a:off x="9445596" y="3870570"/>
            <a:ext cx="13450980" cy="7478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t>F</a:t>
            </a:r>
            <a:r>
              <a:rPr dirty="0"/>
              <a:t>irst line of input</a:t>
            </a:r>
            <a:r>
              <a:rPr lang="en-US" dirty="0"/>
              <a:t>: </a:t>
            </a:r>
            <a:r>
              <a:rPr lang="en-US" dirty="0">
                <a:solidFill>
                  <a:srgbClr val="FF0000"/>
                </a:solidFill>
              </a:rPr>
              <a:t>Three maps.</a:t>
            </a:r>
          </a:p>
          <a:p>
            <a:pPr algn="l" defTabSz="1828800">
              <a:defRPr sz="4200" b="0">
                <a:solidFill>
                  <a:srgbClr val="2B2B2D"/>
                </a:solidFill>
                <a:latin typeface="Comic Sans MS"/>
                <a:ea typeface="Comic Sans MS"/>
                <a:cs typeface="Comic Sans MS"/>
                <a:sym typeface="Comic Sans MS"/>
              </a:defRPr>
            </a:pPr>
            <a:endParaRPr lang="en-US" sz="1800" dirty="0">
              <a:solidFill>
                <a:srgbClr val="FF0000"/>
              </a:solidFill>
            </a:endParaRP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First map:</a:t>
            </a: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      The right-bottom corner is blocked by two walls.</a:t>
            </a: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	-&gt; </a:t>
            </a:r>
            <a:r>
              <a:rPr lang="en-US" dirty="0">
                <a:solidFill>
                  <a:srgbClr val="FF0000"/>
                </a:solidFill>
              </a:rPr>
              <a:t>No</a:t>
            </a:r>
          </a:p>
          <a:p>
            <a:pPr algn="l" defTabSz="1828800">
              <a:defRPr sz="4200" b="0">
                <a:solidFill>
                  <a:srgbClr val="2B2B2D"/>
                </a:solidFill>
                <a:latin typeface="Comic Sans MS"/>
                <a:ea typeface="Comic Sans MS"/>
                <a:cs typeface="Comic Sans MS"/>
                <a:sym typeface="Comic Sans MS"/>
              </a:defRPr>
            </a:pPr>
            <a:endParaRPr lang="en-US" sz="1800" dirty="0">
              <a:solidFill>
                <a:schemeClr val="tx1"/>
              </a:solidFill>
            </a:endParaRP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Second map:</a:t>
            </a: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      There exists an L-shaped path to the goal.</a:t>
            </a: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	-&gt; </a:t>
            </a:r>
            <a:r>
              <a:rPr lang="en-US" dirty="0">
                <a:solidFill>
                  <a:srgbClr val="FF0000"/>
                </a:solidFill>
              </a:rPr>
              <a:t>Yes</a:t>
            </a:r>
          </a:p>
          <a:p>
            <a:pPr algn="l" defTabSz="1828800">
              <a:defRPr sz="4200" b="0">
                <a:solidFill>
                  <a:srgbClr val="2B2B2D"/>
                </a:solidFill>
                <a:latin typeface="Comic Sans MS"/>
                <a:ea typeface="Comic Sans MS"/>
                <a:cs typeface="Comic Sans MS"/>
                <a:sym typeface="Comic Sans MS"/>
              </a:defRPr>
            </a:pPr>
            <a:endParaRPr lang="en-US" sz="1800" dirty="0">
              <a:solidFill>
                <a:schemeClr val="tx1"/>
              </a:solidFill>
            </a:endParaRP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Third map:</a:t>
            </a: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      You can teleport from the start to the goal.</a:t>
            </a: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	-&gt; </a:t>
            </a:r>
            <a:r>
              <a:rPr lang="en-US" dirty="0">
                <a:solidFill>
                  <a:srgbClr val="FF0000"/>
                </a:solidFill>
              </a:rPr>
              <a:t>Yes</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311"/>
                                        </p:tgtEl>
                                        <p:attrNameLst>
                                          <p:attrName>style.visibility</p:attrName>
                                        </p:attrNameLst>
                                      </p:cBhvr>
                                      <p:to>
                                        <p:strVal val="visible"/>
                                      </p:to>
                                    </p:set>
                                    <p:animEffect transition="in" filter="dissolve">
                                      <p:cBhvr>
                                        <p:cTn id="7" dur="500"/>
                                        <p:tgtEl>
                                          <p:spTgt spid="311"/>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312"/>
                                        </p:tgtEl>
                                        <p:attrNameLst>
                                          <p:attrName>style.visibility</p:attrName>
                                        </p:attrNameLst>
                                      </p:cBhvr>
                                      <p:to>
                                        <p:strVal val="visible"/>
                                      </p:to>
                                    </p:set>
                                    <p:animEffect transition="in" filter="dissolve">
                                      <p:cBhvr>
                                        <p:cTn id="11" dur="500"/>
                                        <p:tgtEl>
                                          <p:spTgt spid="312"/>
                                        </p:tgtEl>
                                      </p:cBhvr>
                                    </p:animEffect>
                                  </p:childTnLst>
                                </p:cTn>
                              </p:par>
                            </p:childTnLst>
                          </p:cTn>
                        </p:par>
                        <p:par>
                          <p:cTn id="12" fill="hold">
                            <p:stCondLst>
                              <p:cond delay="1000"/>
                            </p:stCondLst>
                            <p:childTnLst>
                              <p:par>
                                <p:cTn id="13" presetID="22" presetClass="entr" presetSubtype="8" fill="hold" grpId="3" nodeType="afterEffect">
                                  <p:stCondLst>
                                    <p:cond delay="0"/>
                                  </p:stCondLst>
                                  <p:iterate>
                                    <p:tmAbs val="0"/>
                                  </p:iterate>
                                  <p:childTnLst>
                                    <p:set>
                                      <p:cBhvr>
                                        <p:cTn id="14" fill="hold"/>
                                        <p:tgtEl>
                                          <p:spTgt spid="313"/>
                                        </p:tgtEl>
                                        <p:attrNameLst>
                                          <p:attrName>style.visibility</p:attrName>
                                        </p:attrNameLst>
                                      </p:cBhvr>
                                      <p:to>
                                        <p:strVal val="visible"/>
                                      </p:to>
                                    </p:set>
                                    <p:animEffect transition="in" filter="wipe(left)">
                                      <p:cBhvr>
                                        <p:cTn id="15" dur="500"/>
                                        <p:tgtEl>
                                          <p:spTgt spid="313"/>
                                        </p:tgtEl>
                                      </p:cBhvr>
                                    </p:animEffect>
                                  </p:childTnLst>
                                </p:cTn>
                              </p:par>
                            </p:childTnLst>
                          </p:cTn>
                        </p:par>
                        <p:par>
                          <p:cTn id="16" fill="hold">
                            <p:stCondLst>
                              <p:cond delay="1500"/>
                            </p:stCondLst>
                            <p:childTnLst>
                              <p:par>
                                <p:cTn id="17" presetID="9" presetClass="entr" fill="hold" grpId="4" nodeType="afterEffect">
                                  <p:stCondLst>
                                    <p:cond delay="0"/>
                                  </p:stCondLst>
                                  <p:iterate>
                                    <p:tmAbs val="0"/>
                                  </p:iterate>
                                  <p:childTnLst>
                                    <p:set>
                                      <p:cBhvr>
                                        <p:cTn id="18" fill="hold"/>
                                        <p:tgtEl>
                                          <p:spTgt spid="314"/>
                                        </p:tgtEl>
                                        <p:attrNameLst>
                                          <p:attrName>style.visibility</p:attrName>
                                        </p:attrNameLst>
                                      </p:cBhvr>
                                      <p:to>
                                        <p:strVal val="visible"/>
                                      </p:to>
                                    </p:set>
                                    <p:animEffect transition="in" filter="dissolve">
                                      <p:cBhvr>
                                        <p:cTn id="19" dur="500"/>
                                        <p:tgtEl>
                                          <p:spTgt spid="314"/>
                                        </p:tgtEl>
                                      </p:cBhvr>
                                    </p:animEffect>
                                  </p:childTnLst>
                                </p:cTn>
                              </p:par>
                            </p:childTnLst>
                          </p:cTn>
                        </p:par>
                        <p:par>
                          <p:cTn id="20" fill="hold">
                            <p:stCondLst>
                              <p:cond delay="2000"/>
                            </p:stCondLst>
                            <p:childTnLst>
                              <p:par>
                                <p:cTn id="21" presetID="9" presetClass="entr" fill="hold" grpId="5" nodeType="afterEffect">
                                  <p:stCondLst>
                                    <p:cond delay="0"/>
                                  </p:stCondLst>
                                  <p:iterate>
                                    <p:tmAbs val="0"/>
                                  </p:iterate>
                                  <p:childTnLst>
                                    <p:set>
                                      <p:cBhvr>
                                        <p:cTn id="22" fill="hold"/>
                                        <p:tgtEl>
                                          <p:spTgt spid="315"/>
                                        </p:tgtEl>
                                        <p:attrNameLst>
                                          <p:attrName>style.visibility</p:attrName>
                                        </p:attrNameLst>
                                      </p:cBhvr>
                                      <p:to>
                                        <p:strVal val="visible"/>
                                      </p:to>
                                    </p:set>
                                    <p:animEffect transition="in" filter="dissolve">
                                      <p:cBhvr>
                                        <p:cTn id="23" dur="500"/>
                                        <p:tgtEl>
                                          <p:spTgt spid="315"/>
                                        </p:tgtEl>
                                      </p:cBhvr>
                                    </p:animEffect>
                                  </p:childTnLst>
                                </p:cTn>
                              </p:par>
                            </p:childTnLst>
                          </p:cTn>
                        </p:par>
                        <p:par>
                          <p:cTn id="24" fill="hold">
                            <p:stCondLst>
                              <p:cond delay="2500"/>
                            </p:stCondLst>
                            <p:childTnLst>
                              <p:par>
                                <p:cTn id="25" presetID="9" presetClass="entr" fill="hold" grpId="6" nodeType="afterEffect">
                                  <p:stCondLst>
                                    <p:cond delay="0"/>
                                  </p:stCondLst>
                                  <p:iterate>
                                    <p:tmAbs val="0"/>
                                  </p:iterate>
                                  <p:childTnLst>
                                    <p:set>
                                      <p:cBhvr>
                                        <p:cTn id="26" fill="hold"/>
                                        <p:tgtEl>
                                          <p:spTgt spid="316"/>
                                        </p:tgtEl>
                                        <p:attrNameLst>
                                          <p:attrName>style.visibility</p:attrName>
                                        </p:attrNameLst>
                                      </p:cBhvr>
                                      <p:to>
                                        <p:strVal val="visible"/>
                                      </p:to>
                                    </p:set>
                                    <p:animEffect transition="in" filter="dissolve">
                                      <p:cBhvr>
                                        <p:cTn id="27" dur="500"/>
                                        <p:tgtEl>
                                          <p:spTgt spid="316"/>
                                        </p:tgtEl>
                                      </p:cBhvr>
                                    </p:animEffect>
                                  </p:childTnLst>
                                </p:cTn>
                              </p:par>
                            </p:childTnLst>
                          </p:cTn>
                        </p:par>
                        <p:par>
                          <p:cTn id="28" fill="hold">
                            <p:stCondLst>
                              <p:cond delay="3000"/>
                            </p:stCondLst>
                            <p:childTnLst>
                              <p:par>
                                <p:cTn id="29" presetID="9" presetClass="entr" fill="hold" grpId="7" nodeType="afterEffect">
                                  <p:stCondLst>
                                    <p:cond delay="0"/>
                                  </p:stCondLst>
                                  <p:iterate>
                                    <p:tmAbs val="0"/>
                                  </p:iterate>
                                  <p:childTnLst>
                                    <p:set>
                                      <p:cBhvr>
                                        <p:cTn id="30" fill="hold"/>
                                        <p:tgtEl>
                                          <p:spTgt spid="317"/>
                                        </p:tgtEl>
                                        <p:attrNameLst>
                                          <p:attrName>style.visibility</p:attrName>
                                        </p:attrNameLst>
                                      </p:cBhvr>
                                      <p:to>
                                        <p:strVal val="visible"/>
                                      </p:to>
                                    </p:set>
                                    <p:animEffect transition="in" filter="dissolve">
                                      <p:cBhvr>
                                        <p:cTn id="31" dur="500"/>
                                        <p:tgtEl>
                                          <p:spTgt spid="31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18">
                                            <p:txEl>
                                              <p:pRg st="0" end="0"/>
                                            </p:txEl>
                                          </p:spTgt>
                                        </p:tgtEl>
                                        <p:attrNameLst>
                                          <p:attrName>style.visibility</p:attrName>
                                        </p:attrNameLst>
                                      </p:cBhvr>
                                      <p:to>
                                        <p:strVal val="visible"/>
                                      </p:to>
                                    </p:set>
                                    <p:animEffect transition="in" filter="fade">
                                      <p:cBhvr>
                                        <p:cTn id="36" dur="1000"/>
                                        <p:tgtEl>
                                          <p:spTgt spid="318">
                                            <p:txEl>
                                              <p:pRg st="0" end="0"/>
                                            </p:txEl>
                                          </p:spTgt>
                                        </p:tgtEl>
                                      </p:cBhvr>
                                    </p:animEffect>
                                    <p:anim calcmode="lin" valueType="num">
                                      <p:cBhvr>
                                        <p:cTn id="37" dur="1000" fill="hold"/>
                                        <p:tgtEl>
                                          <p:spTgt spid="31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3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18">
                                            <p:txEl>
                                              <p:pRg st="2" end="2"/>
                                            </p:txEl>
                                          </p:spTgt>
                                        </p:tgtEl>
                                        <p:attrNameLst>
                                          <p:attrName>style.visibility</p:attrName>
                                        </p:attrNameLst>
                                      </p:cBhvr>
                                      <p:to>
                                        <p:strVal val="visible"/>
                                      </p:to>
                                    </p:set>
                                    <p:animEffect transition="in" filter="fade">
                                      <p:cBhvr>
                                        <p:cTn id="43" dur="1000"/>
                                        <p:tgtEl>
                                          <p:spTgt spid="318">
                                            <p:txEl>
                                              <p:pRg st="2" end="2"/>
                                            </p:txEl>
                                          </p:spTgt>
                                        </p:tgtEl>
                                      </p:cBhvr>
                                    </p:animEffect>
                                    <p:anim calcmode="lin" valueType="num">
                                      <p:cBhvr>
                                        <p:cTn id="44" dur="1000" fill="hold"/>
                                        <p:tgtEl>
                                          <p:spTgt spid="318">
                                            <p:txEl>
                                              <p:pRg st="2" end="2"/>
                                            </p:txEl>
                                          </p:spTgt>
                                        </p:tgtEl>
                                        <p:attrNameLst>
                                          <p:attrName>ppt_x</p:attrName>
                                        </p:attrNameLst>
                                      </p:cBhvr>
                                      <p:tavLst>
                                        <p:tav tm="0">
                                          <p:val>
                                            <p:strVal val="#ppt_x"/>
                                          </p:val>
                                        </p:tav>
                                        <p:tav tm="100000">
                                          <p:val>
                                            <p:strVal val="#ppt_x"/>
                                          </p:val>
                                        </p:tav>
                                      </p:tavLst>
                                    </p:anim>
                                    <p:anim calcmode="lin" valueType="num">
                                      <p:cBhvr>
                                        <p:cTn id="45" dur="1000" fill="hold"/>
                                        <p:tgtEl>
                                          <p:spTgt spid="3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318">
                                            <p:txEl>
                                              <p:pRg st="3" end="3"/>
                                            </p:txEl>
                                          </p:spTgt>
                                        </p:tgtEl>
                                        <p:attrNameLst>
                                          <p:attrName>style.visibility</p:attrName>
                                        </p:attrNameLst>
                                      </p:cBhvr>
                                      <p:to>
                                        <p:strVal val="visible"/>
                                      </p:to>
                                    </p:set>
                                    <p:anim calcmode="lin" valueType="num">
                                      <p:cBhvr>
                                        <p:cTn id="50" dur="500" fill="hold"/>
                                        <p:tgtEl>
                                          <p:spTgt spid="318">
                                            <p:txEl>
                                              <p:pRg st="3" end="3"/>
                                            </p:txEl>
                                          </p:spTgt>
                                        </p:tgtEl>
                                        <p:attrNameLst>
                                          <p:attrName>ppt_w</p:attrName>
                                        </p:attrNameLst>
                                      </p:cBhvr>
                                      <p:tavLst>
                                        <p:tav tm="0">
                                          <p:val>
                                            <p:fltVal val="0"/>
                                          </p:val>
                                        </p:tav>
                                        <p:tav tm="100000">
                                          <p:val>
                                            <p:strVal val="#ppt_w"/>
                                          </p:val>
                                        </p:tav>
                                      </p:tavLst>
                                    </p:anim>
                                    <p:anim calcmode="lin" valueType="num">
                                      <p:cBhvr>
                                        <p:cTn id="51" dur="500" fill="hold"/>
                                        <p:tgtEl>
                                          <p:spTgt spid="318">
                                            <p:txEl>
                                              <p:pRg st="3" end="3"/>
                                            </p:txEl>
                                          </p:spTgt>
                                        </p:tgtEl>
                                        <p:attrNameLst>
                                          <p:attrName>ppt_h</p:attrName>
                                        </p:attrNameLst>
                                      </p:cBhvr>
                                      <p:tavLst>
                                        <p:tav tm="0">
                                          <p:val>
                                            <p:fltVal val="0"/>
                                          </p:val>
                                        </p:tav>
                                        <p:tav tm="100000">
                                          <p:val>
                                            <p:strVal val="#ppt_h"/>
                                          </p:val>
                                        </p:tav>
                                      </p:tavLst>
                                    </p:anim>
                                    <p:animEffect transition="in" filter="fade">
                                      <p:cBhvr>
                                        <p:cTn id="52" dur="500"/>
                                        <p:tgtEl>
                                          <p:spTgt spid="318">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318">
                                            <p:txEl>
                                              <p:pRg st="4" end="4"/>
                                            </p:txEl>
                                          </p:spTgt>
                                        </p:tgtEl>
                                        <p:attrNameLst>
                                          <p:attrName>style.visibility</p:attrName>
                                        </p:attrNameLst>
                                      </p:cBhvr>
                                      <p:to>
                                        <p:strVal val="visible"/>
                                      </p:to>
                                    </p:set>
                                    <p:anim calcmode="lin" valueType="num">
                                      <p:cBhvr>
                                        <p:cTn id="57" dur="500" fill="hold"/>
                                        <p:tgtEl>
                                          <p:spTgt spid="318">
                                            <p:txEl>
                                              <p:pRg st="4" end="4"/>
                                            </p:txEl>
                                          </p:spTgt>
                                        </p:tgtEl>
                                        <p:attrNameLst>
                                          <p:attrName>ppt_w</p:attrName>
                                        </p:attrNameLst>
                                      </p:cBhvr>
                                      <p:tavLst>
                                        <p:tav tm="0">
                                          <p:val>
                                            <p:fltVal val="0"/>
                                          </p:val>
                                        </p:tav>
                                        <p:tav tm="100000">
                                          <p:val>
                                            <p:strVal val="#ppt_w"/>
                                          </p:val>
                                        </p:tav>
                                      </p:tavLst>
                                    </p:anim>
                                    <p:anim calcmode="lin" valueType="num">
                                      <p:cBhvr>
                                        <p:cTn id="58" dur="500" fill="hold"/>
                                        <p:tgtEl>
                                          <p:spTgt spid="318">
                                            <p:txEl>
                                              <p:pRg st="4" end="4"/>
                                            </p:txEl>
                                          </p:spTgt>
                                        </p:tgtEl>
                                        <p:attrNameLst>
                                          <p:attrName>ppt_h</p:attrName>
                                        </p:attrNameLst>
                                      </p:cBhvr>
                                      <p:tavLst>
                                        <p:tav tm="0">
                                          <p:val>
                                            <p:fltVal val="0"/>
                                          </p:val>
                                        </p:tav>
                                        <p:tav tm="100000">
                                          <p:val>
                                            <p:strVal val="#ppt_h"/>
                                          </p:val>
                                        </p:tav>
                                      </p:tavLst>
                                    </p:anim>
                                    <p:animEffect transition="in" filter="fade">
                                      <p:cBhvr>
                                        <p:cTn id="59" dur="500"/>
                                        <p:tgtEl>
                                          <p:spTgt spid="318">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18">
                                            <p:txEl>
                                              <p:pRg st="6" end="6"/>
                                            </p:txEl>
                                          </p:spTgt>
                                        </p:tgtEl>
                                        <p:attrNameLst>
                                          <p:attrName>style.visibility</p:attrName>
                                        </p:attrNameLst>
                                      </p:cBhvr>
                                      <p:to>
                                        <p:strVal val="visible"/>
                                      </p:to>
                                    </p:set>
                                    <p:animEffect transition="in" filter="fade">
                                      <p:cBhvr>
                                        <p:cTn id="64" dur="1000"/>
                                        <p:tgtEl>
                                          <p:spTgt spid="318">
                                            <p:txEl>
                                              <p:pRg st="6" end="6"/>
                                            </p:txEl>
                                          </p:spTgt>
                                        </p:tgtEl>
                                      </p:cBhvr>
                                    </p:animEffect>
                                    <p:anim calcmode="lin" valueType="num">
                                      <p:cBhvr>
                                        <p:cTn id="65" dur="1000" fill="hold"/>
                                        <p:tgtEl>
                                          <p:spTgt spid="318">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31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318">
                                            <p:txEl>
                                              <p:pRg st="7" end="7"/>
                                            </p:txEl>
                                          </p:spTgt>
                                        </p:tgtEl>
                                        <p:attrNameLst>
                                          <p:attrName>style.visibility</p:attrName>
                                        </p:attrNameLst>
                                      </p:cBhvr>
                                      <p:to>
                                        <p:strVal val="visible"/>
                                      </p:to>
                                    </p:set>
                                    <p:anim calcmode="lin" valueType="num">
                                      <p:cBhvr>
                                        <p:cTn id="71" dur="500" fill="hold"/>
                                        <p:tgtEl>
                                          <p:spTgt spid="318">
                                            <p:txEl>
                                              <p:pRg st="7" end="7"/>
                                            </p:txEl>
                                          </p:spTgt>
                                        </p:tgtEl>
                                        <p:attrNameLst>
                                          <p:attrName>ppt_w</p:attrName>
                                        </p:attrNameLst>
                                      </p:cBhvr>
                                      <p:tavLst>
                                        <p:tav tm="0">
                                          <p:val>
                                            <p:fltVal val="0"/>
                                          </p:val>
                                        </p:tav>
                                        <p:tav tm="100000">
                                          <p:val>
                                            <p:strVal val="#ppt_w"/>
                                          </p:val>
                                        </p:tav>
                                      </p:tavLst>
                                    </p:anim>
                                    <p:anim calcmode="lin" valueType="num">
                                      <p:cBhvr>
                                        <p:cTn id="72" dur="500" fill="hold"/>
                                        <p:tgtEl>
                                          <p:spTgt spid="318">
                                            <p:txEl>
                                              <p:pRg st="7" end="7"/>
                                            </p:txEl>
                                          </p:spTgt>
                                        </p:tgtEl>
                                        <p:attrNameLst>
                                          <p:attrName>ppt_h</p:attrName>
                                        </p:attrNameLst>
                                      </p:cBhvr>
                                      <p:tavLst>
                                        <p:tav tm="0">
                                          <p:val>
                                            <p:fltVal val="0"/>
                                          </p:val>
                                        </p:tav>
                                        <p:tav tm="100000">
                                          <p:val>
                                            <p:strVal val="#ppt_h"/>
                                          </p:val>
                                        </p:tav>
                                      </p:tavLst>
                                    </p:anim>
                                    <p:animEffect transition="in" filter="fade">
                                      <p:cBhvr>
                                        <p:cTn id="73" dur="500"/>
                                        <p:tgtEl>
                                          <p:spTgt spid="318">
                                            <p:txEl>
                                              <p:pRg st="7" end="7"/>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nodeType="clickEffect">
                                  <p:stCondLst>
                                    <p:cond delay="0"/>
                                  </p:stCondLst>
                                  <p:childTnLst>
                                    <p:set>
                                      <p:cBhvr>
                                        <p:cTn id="77" dur="1" fill="hold">
                                          <p:stCondLst>
                                            <p:cond delay="0"/>
                                          </p:stCondLst>
                                        </p:cTn>
                                        <p:tgtEl>
                                          <p:spTgt spid="318">
                                            <p:txEl>
                                              <p:pRg st="8" end="8"/>
                                            </p:txEl>
                                          </p:spTgt>
                                        </p:tgtEl>
                                        <p:attrNameLst>
                                          <p:attrName>style.visibility</p:attrName>
                                        </p:attrNameLst>
                                      </p:cBhvr>
                                      <p:to>
                                        <p:strVal val="visible"/>
                                      </p:to>
                                    </p:set>
                                    <p:anim calcmode="lin" valueType="num">
                                      <p:cBhvr>
                                        <p:cTn id="78" dur="500" fill="hold"/>
                                        <p:tgtEl>
                                          <p:spTgt spid="318">
                                            <p:txEl>
                                              <p:pRg st="8" end="8"/>
                                            </p:txEl>
                                          </p:spTgt>
                                        </p:tgtEl>
                                        <p:attrNameLst>
                                          <p:attrName>ppt_w</p:attrName>
                                        </p:attrNameLst>
                                      </p:cBhvr>
                                      <p:tavLst>
                                        <p:tav tm="0">
                                          <p:val>
                                            <p:fltVal val="0"/>
                                          </p:val>
                                        </p:tav>
                                        <p:tav tm="100000">
                                          <p:val>
                                            <p:strVal val="#ppt_w"/>
                                          </p:val>
                                        </p:tav>
                                      </p:tavLst>
                                    </p:anim>
                                    <p:anim calcmode="lin" valueType="num">
                                      <p:cBhvr>
                                        <p:cTn id="79" dur="500" fill="hold"/>
                                        <p:tgtEl>
                                          <p:spTgt spid="318">
                                            <p:txEl>
                                              <p:pRg st="8" end="8"/>
                                            </p:txEl>
                                          </p:spTgt>
                                        </p:tgtEl>
                                        <p:attrNameLst>
                                          <p:attrName>ppt_h</p:attrName>
                                        </p:attrNameLst>
                                      </p:cBhvr>
                                      <p:tavLst>
                                        <p:tav tm="0">
                                          <p:val>
                                            <p:fltVal val="0"/>
                                          </p:val>
                                        </p:tav>
                                        <p:tav tm="100000">
                                          <p:val>
                                            <p:strVal val="#ppt_h"/>
                                          </p:val>
                                        </p:tav>
                                      </p:tavLst>
                                    </p:anim>
                                    <p:animEffect transition="in" filter="fade">
                                      <p:cBhvr>
                                        <p:cTn id="80" dur="500"/>
                                        <p:tgtEl>
                                          <p:spTgt spid="318">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318">
                                            <p:txEl>
                                              <p:pRg st="10" end="10"/>
                                            </p:txEl>
                                          </p:spTgt>
                                        </p:tgtEl>
                                        <p:attrNameLst>
                                          <p:attrName>style.visibility</p:attrName>
                                        </p:attrNameLst>
                                      </p:cBhvr>
                                      <p:to>
                                        <p:strVal val="visible"/>
                                      </p:to>
                                    </p:set>
                                    <p:animEffect transition="in" filter="fade">
                                      <p:cBhvr>
                                        <p:cTn id="85" dur="1000"/>
                                        <p:tgtEl>
                                          <p:spTgt spid="318">
                                            <p:txEl>
                                              <p:pRg st="10" end="10"/>
                                            </p:txEl>
                                          </p:spTgt>
                                        </p:tgtEl>
                                      </p:cBhvr>
                                    </p:animEffect>
                                    <p:anim calcmode="lin" valueType="num">
                                      <p:cBhvr>
                                        <p:cTn id="86" dur="1000" fill="hold"/>
                                        <p:tgtEl>
                                          <p:spTgt spid="318">
                                            <p:txEl>
                                              <p:pRg st="10" end="10"/>
                                            </p:txEl>
                                          </p:spTgt>
                                        </p:tgtEl>
                                        <p:attrNameLst>
                                          <p:attrName>ppt_x</p:attrName>
                                        </p:attrNameLst>
                                      </p:cBhvr>
                                      <p:tavLst>
                                        <p:tav tm="0">
                                          <p:val>
                                            <p:strVal val="#ppt_x"/>
                                          </p:val>
                                        </p:tav>
                                        <p:tav tm="100000">
                                          <p:val>
                                            <p:strVal val="#ppt_x"/>
                                          </p:val>
                                        </p:tav>
                                      </p:tavLst>
                                    </p:anim>
                                    <p:anim calcmode="lin" valueType="num">
                                      <p:cBhvr>
                                        <p:cTn id="87" dur="1000" fill="hold"/>
                                        <p:tgtEl>
                                          <p:spTgt spid="31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318">
                                            <p:txEl>
                                              <p:pRg st="11" end="11"/>
                                            </p:txEl>
                                          </p:spTgt>
                                        </p:tgtEl>
                                        <p:attrNameLst>
                                          <p:attrName>style.visibility</p:attrName>
                                        </p:attrNameLst>
                                      </p:cBhvr>
                                      <p:to>
                                        <p:strVal val="visible"/>
                                      </p:to>
                                    </p:set>
                                    <p:anim calcmode="lin" valueType="num">
                                      <p:cBhvr>
                                        <p:cTn id="92" dur="500" fill="hold"/>
                                        <p:tgtEl>
                                          <p:spTgt spid="318">
                                            <p:txEl>
                                              <p:pRg st="11" end="11"/>
                                            </p:txEl>
                                          </p:spTgt>
                                        </p:tgtEl>
                                        <p:attrNameLst>
                                          <p:attrName>ppt_w</p:attrName>
                                        </p:attrNameLst>
                                      </p:cBhvr>
                                      <p:tavLst>
                                        <p:tav tm="0">
                                          <p:val>
                                            <p:fltVal val="0"/>
                                          </p:val>
                                        </p:tav>
                                        <p:tav tm="100000">
                                          <p:val>
                                            <p:strVal val="#ppt_w"/>
                                          </p:val>
                                        </p:tav>
                                      </p:tavLst>
                                    </p:anim>
                                    <p:anim calcmode="lin" valueType="num">
                                      <p:cBhvr>
                                        <p:cTn id="93" dur="500" fill="hold"/>
                                        <p:tgtEl>
                                          <p:spTgt spid="318">
                                            <p:txEl>
                                              <p:pRg st="11" end="11"/>
                                            </p:txEl>
                                          </p:spTgt>
                                        </p:tgtEl>
                                        <p:attrNameLst>
                                          <p:attrName>ppt_h</p:attrName>
                                        </p:attrNameLst>
                                      </p:cBhvr>
                                      <p:tavLst>
                                        <p:tav tm="0">
                                          <p:val>
                                            <p:fltVal val="0"/>
                                          </p:val>
                                        </p:tav>
                                        <p:tav tm="100000">
                                          <p:val>
                                            <p:strVal val="#ppt_h"/>
                                          </p:val>
                                        </p:tav>
                                      </p:tavLst>
                                    </p:anim>
                                    <p:animEffect transition="in" filter="fade">
                                      <p:cBhvr>
                                        <p:cTn id="94" dur="500"/>
                                        <p:tgtEl>
                                          <p:spTgt spid="318">
                                            <p:txEl>
                                              <p:pRg st="11" end="1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nodeType="clickEffect">
                                  <p:stCondLst>
                                    <p:cond delay="0"/>
                                  </p:stCondLst>
                                  <p:childTnLst>
                                    <p:set>
                                      <p:cBhvr>
                                        <p:cTn id="98" dur="1" fill="hold">
                                          <p:stCondLst>
                                            <p:cond delay="0"/>
                                          </p:stCondLst>
                                        </p:cTn>
                                        <p:tgtEl>
                                          <p:spTgt spid="318">
                                            <p:txEl>
                                              <p:pRg st="12" end="12"/>
                                            </p:txEl>
                                          </p:spTgt>
                                        </p:tgtEl>
                                        <p:attrNameLst>
                                          <p:attrName>style.visibility</p:attrName>
                                        </p:attrNameLst>
                                      </p:cBhvr>
                                      <p:to>
                                        <p:strVal val="visible"/>
                                      </p:to>
                                    </p:set>
                                    <p:anim calcmode="lin" valueType="num">
                                      <p:cBhvr>
                                        <p:cTn id="99" dur="500" fill="hold"/>
                                        <p:tgtEl>
                                          <p:spTgt spid="318">
                                            <p:txEl>
                                              <p:pRg st="12" end="12"/>
                                            </p:txEl>
                                          </p:spTgt>
                                        </p:tgtEl>
                                        <p:attrNameLst>
                                          <p:attrName>ppt_w</p:attrName>
                                        </p:attrNameLst>
                                      </p:cBhvr>
                                      <p:tavLst>
                                        <p:tav tm="0">
                                          <p:val>
                                            <p:fltVal val="0"/>
                                          </p:val>
                                        </p:tav>
                                        <p:tav tm="100000">
                                          <p:val>
                                            <p:strVal val="#ppt_w"/>
                                          </p:val>
                                        </p:tav>
                                      </p:tavLst>
                                    </p:anim>
                                    <p:anim calcmode="lin" valueType="num">
                                      <p:cBhvr>
                                        <p:cTn id="100" dur="500" fill="hold"/>
                                        <p:tgtEl>
                                          <p:spTgt spid="318">
                                            <p:txEl>
                                              <p:pRg st="12" end="12"/>
                                            </p:txEl>
                                          </p:spTgt>
                                        </p:tgtEl>
                                        <p:attrNameLst>
                                          <p:attrName>ppt_h</p:attrName>
                                        </p:attrNameLst>
                                      </p:cBhvr>
                                      <p:tavLst>
                                        <p:tav tm="0">
                                          <p:val>
                                            <p:fltVal val="0"/>
                                          </p:val>
                                        </p:tav>
                                        <p:tav tm="100000">
                                          <p:val>
                                            <p:strVal val="#ppt_h"/>
                                          </p:val>
                                        </p:tav>
                                      </p:tavLst>
                                    </p:anim>
                                    <p:animEffect transition="in" filter="fade">
                                      <p:cBhvr>
                                        <p:cTn id="101" dur="500"/>
                                        <p:tgtEl>
                                          <p:spTgt spid="3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1" animBg="1" advAuto="0"/>
      <p:bldP spid="312" grpId="2" animBg="1" advAuto="0"/>
      <p:bldP spid="313" grpId="3" animBg="1" advAuto="0"/>
      <p:bldP spid="314" grpId="4" animBg="1" advAuto="0"/>
      <p:bldP spid="315" grpId="5" animBg="1" advAuto="0"/>
      <p:bldP spid="316" grpId="6" animBg="1" advAuto="0"/>
      <p:bldP spid="317" grpId="7"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p:cNvSpPr/>
          <p:nvPr/>
        </p:nvSpPr>
        <p:spPr>
          <a:xfrm>
            <a:off x="0" y="0"/>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21" name="Rectangle"/>
          <p:cNvSpPr/>
          <p:nvPr/>
        </p:nvSpPr>
        <p:spPr>
          <a:xfrm>
            <a:off x="1106551" y="1176615"/>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22" name="Range"/>
          <p:cNvSpPr txBox="1"/>
          <p:nvPr/>
        </p:nvSpPr>
        <p:spPr>
          <a:xfrm>
            <a:off x="7175312" y="1574306"/>
            <a:ext cx="10033377" cy="2303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1828800">
              <a:defRPr sz="12000">
                <a:solidFill>
                  <a:srgbClr val="2B2B2D"/>
                </a:solidFill>
                <a:latin typeface="Comic Sans MS"/>
                <a:ea typeface="Comic Sans MS"/>
                <a:cs typeface="Comic Sans MS"/>
                <a:sym typeface="Comic Sans MS"/>
              </a:defRPr>
            </a:lvl1pPr>
          </a:lstStyle>
          <a:p>
            <a:r>
              <a:t>Range</a:t>
            </a:r>
          </a:p>
        </p:txBody>
      </p:sp>
      <p:sp>
        <p:nvSpPr>
          <p:cNvPr id="323" name="Line"/>
          <p:cNvSpPr/>
          <p:nvPr/>
        </p:nvSpPr>
        <p:spPr>
          <a:xfrm>
            <a:off x="7662719" y="3781572"/>
            <a:ext cx="9058562" cy="1"/>
          </a:xfrm>
          <a:prstGeom prst="line">
            <a:avLst/>
          </a:prstGeom>
          <a:ln w="12700">
            <a:solidFill>
              <a:srgbClr val="2B2B2D">
                <a:alpha val="20000"/>
              </a:srgbClr>
            </a:solidFill>
            <a:miter/>
          </a:ln>
        </p:spPr>
        <p:txBody>
          <a:bodyPr tIns="91439" bIns="91439"/>
          <a:lstStyle/>
          <a:p>
            <a:pPr algn="l" defTabSz="1828800">
              <a:defRPr sz="3600" b="0">
                <a:solidFill>
                  <a:srgbClr val="2B2B2D"/>
                </a:solidFill>
                <a:latin typeface="Helvetica"/>
                <a:ea typeface="Helvetica"/>
                <a:cs typeface="Helvetica"/>
                <a:sym typeface="Helvetica"/>
              </a:defRPr>
            </a:pPr>
            <a:endParaRPr/>
          </a:p>
        </p:txBody>
      </p:sp>
      <p:pic>
        <p:nvPicPr>
          <p:cNvPr id="324" name="Image" descr="Image"/>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Lst>
          </a:blip>
          <a:stretch>
            <a:fillRect/>
          </a:stretch>
        </p:blipFill>
        <p:spPr>
          <a:xfrm>
            <a:off x="4509243" y="4275778"/>
            <a:ext cx="15365513" cy="612941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321"/>
                                        </p:tgtEl>
                                        <p:attrNameLst>
                                          <p:attrName>style.visibility</p:attrName>
                                        </p:attrNameLst>
                                      </p:cBhvr>
                                      <p:to>
                                        <p:strVal val="visible"/>
                                      </p:to>
                                    </p:set>
                                    <p:animEffect transition="in" filter="dissolve">
                                      <p:cBhvr>
                                        <p:cTn id="7" dur="500"/>
                                        <p:tgtEl>
                                          <p:spTgt spid="321"/>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322"/>
                                        </p:tgtEl>
                                        <p:attrNameLst>
                                          <p:attrName>style.visibility</p:attrName>
                                        </p:attrNameLst>
                                      </p:cBhvr>
                                      <p:to>
                                        <p:strVal val="visible"/>
                                      </p:to>
                                    </p:set>
                                    <p:animEffect transition="in" filter="dissolve">
                                      <p:cBhvr>
                                        <p:cTn id="11" dur="500"/>
                                        <p:tgtEl>
                                          <p:spTgt spid="322"/>
                                        </p:tgtEl>
                                      </p:cBhvr>
                                    </p:animEffect>
                                  </p:childTnLst>
                                </p:cTn>
                              </p:par>
                            </p:childTnLst>
                          </p:cTn>
                        </p:par>
                        <p:par>
                          <p:cTn id="12" fill="hold">
                            <p:stCondLst>
                              <p:cond delay="1000"/>
                            </p:stCondLst>
                            <p:childTnLst>
                              <p:par>
                                <p:cTn id="13" presetID="22" presetClass="entr" presetSubtype="8" fill="hold" grpId="3" nodeType="afterEffect">
                                  <p:stCondLst>
                                    <p:cond delay="0"/>
                                  </p:stCondLst>
                                  <p:iterate>
                                    <p:tmAbs val="0"/>
                                  </p:iterate>
                                  <p:childTnLst>
                                    <p:set>
                                      <p:cBhvr>
                                        <p:cTn id="14" fill="hold"/>
                                        <p:tgtEl>
                                          <p:spTgt spid="323"/>
                                        </p:tgtEl>
                                        <p:attrNameLst>
                                          <p:attrName>style.visibility</p:attrName>
                                        </p:attrNameLst>
                                      </p:cBhvr>
                                      <p:to>
                                        <p:strVal val="visible"/>
                                      </p:to>
                                    </p:set>
                                    <p:animEffect transition="in" filter="wipe(left)">
                                      <p:cBhvr>
                                        <p:cTn id="15" dur="500"/>
                                        <p:tgtEl>
                                          <p:spTgt spid="323"/>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Effect transition="in" filter="fade">
                                      <p:cBhvr>
                                        <p:cTn id="19" dur="1000"/>
                                        <p:tgtEl>
                                          <p:spTgt spid="324"/>
                                        </p:tgtEl>
                                      </p:cBhvr>
                                    </p:animEffect>
                                    <p:anim calcmode="lin" valueType="num">
                                      <p:cBhvr>
                                        <p:cTn id="20" dur="1000" fill="hold"/>
                                        <p:tgtEl>
                                          <p:spTgt spid="324"/>
                                        </p:tgtEl>
                                        <p:attrNameLst>
                                          <p:attrName>ppt_x</p:attrName>
                                        </p:attrNameLst>
                                      </p:cBhvr>
                                      <p:tavLst>
                                        <p:tav tm="0">
                                          <p:val>
                                            <p:strVal val="#ppt_x"/>
                                          </p:val>
                                        </p:tav>
                                        <p:tav tm="100000">
                                          <p:val>
                                            <p:strVal val="#ppt_x"/>
                                          </p:val>
                                        </p:tav>
                                      </p:tavLst>
                                    </p:anim>
                                    <p:anim calcmode="lin" valueType="num">
                                      <p:cBhvr>
                                        <p:cTn id="21" dur="1000" fill="hold"/>
                                        <p:tgtEl>
                                          <p:spTgt spid="3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1" animBg="1" advAuto="0"/>
      <p:bldP spid="322" grpId="2" animBg="1" advAuto="0"/>
      <p:bldP spid="323" grpId="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27"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28" name="Using DFS"/>
          <p:cNvSpPr txBox="1"/>
          <p:nvPr/>
        </p:nvSpPr>
        <p:spPr>
          <a:xfrm>
            <a:off x="7175312" y="1574305"/>
            <a:ext cx="10033377" cy="1723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1828800">
              <a:defRPr sz="12000">
                <a:solidFill>
                  <a:srgbClr val="2B2B2D"/>
                </a:solidFill>
                <a:latin typeface="Comic Sans MS"/>
                <a:ea typeface="Comic Sans MS"/>
                <a:cs typeface="Comic Sans MS"/>
                <a:sym typeface="Comic Sans MS"/>
              </a:defRPr>
            </a:lvl1pPr>
          </a:lstStyle>
          <a:p>
            <a:r>
              <a:rPr lang="en-US" sz="10000" dirty="0"/>
              <a:t>First attempt</a:t>
            </a:r>
            <a:endParaRPr sz="10000" dirty="0"/>
          </a:p>
        </p:txBody>
      </p:sp>
      <p:sp>
        <p:nvSpPr>
          <p:cNvPr id="329" name="Line"/>
          <p:cNvSpPr/>
          <p:nvPr/>
        </p:nvSpPr>
        <p:spPr>
          <a:xfrm>
            <a:off x="7662719" y="3781571"/>
            <a:ext cx="9058562" cy="1"/>
          </a:xfrm>
          <a:prstGeom prst="line">
            <a:avLst/>
          </a:prstGeom>
          <a:ln w="12700">
            <a:solidFill>
              <a:srgbClr val="2B2B2D">
                <a:alpha val="20000"/>
              </a:srgbClr>
            </a:solidFill>
            <a:miter/>
          </a:ln>
        </p:spPr>
        <p:txBody>
          <a:bodyPr tIns="91439" bIns="91439"/>
          <a:lstStyle/>
          <a:p>
            <a:pPr algn="l" defTabSz="1828800">
              <a:defRPr sz="3600" b="0">
                <a:solidFill>
                  <a:srgbClr val="2B2B2D"/>
                </a:solidFill>
                <a:latin typeface="Helvetica"/>
                <a:ea typeface="Helvetica"/>
                <a:cs typeface="Helvetica"/>
                <a:sym typeface="Helvetica"/>
              </a:defRPr>
            </a:pPr>
            <a:endParaRPr/>
          </a:p>
        </p:txBody>
      </p:sp>
      <p:sp>
        <p:nvSpPr>
          <p:cNvPr id="330"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p:cNvSpPr txBox="1"/>
          <p:nvPr/>
        </p:nvSpPr>
        <p:spPr>
          <a:xfrm>
            <a:off x="3823659" y="4164410"/>
            <a:ext cx="16736683" cy="69249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t>In this case, we </a:t>
            </a:r>
            <a:r>
              <a:rPr lang="en-US" dirty="0">
                <a:solidFill>
                  <a:srgbClr val="FF0000"/>
                </a:solidFill>
              </a:rPr>
              <a:t>ignore the teleport devices’ teleport property.</a:t>
            </a:r>
          </a:p>
          <a:p>
            <a:pPr algn="l" defTabSz="1828800">
              <a:defRPr sz="4200" b="0">
                <a:solidFill>
                  <a:srgbClr val="2B2B2D"/>
                </a:solidFill>
                <a:latin typeface="Comic Sans MS"/>
                <a:ea typeface="Comic Sans MS"/>
                <a:cs typeface="Comic Sans MS"/>
                <a:sym typeface="Comic Sans MS"/>
              </a:defRPr>
            </a:pPr>
            <a:endParaRPr lang="en-US" sz="2400" dirty="0">
              <a:solidFill>
                <a:srgbClr val="FF0000"/>
              </a:solidFill>
            </a:endParaRPr>
          </a:p>
          <a:p>
            <a:pPr algn="l" defTabSz="1828800">
              <a:defRPr sz="4200" b="0">
                <a:solidFill>
                  <a:srgbClr val="2B2B2D"/>
                </a:solidFill>
                <a:latin typeface="Comic Sans MS"/>
                <a:ea typeface="Comic Sans MS"/>
                <a:cs typeface="Comic Sans MS"/>
                <a:sym typeface="Comic Sans MS"/>
              </a:defRPr>
            </a:pPr>
            <a:r>
              <a:rPr lang="en-US" dirty="0"/>
              <a:t>We simply walk until we have no more available options.</a:t>
            </a:r>
          </a:p>
          <a:p>
            <a:pPr algn="l" defTabSz="1828800">
              <a:defRPr sz="4200" b="0">
                <a:solidFill>
                  <a:srgbClr val="2B2B2D"/>
                </a:solidFill>
                <a:latin typeface="Comic Sans MS"/>
                <a:ea typeface="Comic Sans MS"/>
                <a:cs typeface="Comic Sans MS"/>
                <a:sym typeface="Comic Sans MS"/>
              </a:defRPr>
            </a:pPr>
            <a:endParaRPr lang="en-US" sz="2400" dirty="0"/>
          </a:p>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How</a:t>
            </a:r>
            <a:r>
              <a:rPr lang="en-US" dirty="0"/>
              <a:t> to implement?</a:t>
            </a:r>
          </a:p>
          <a:p>
            <a:pPr algn="l" defTabSz="1828800">
              <a:defRPr sz="4200" b="0">
                <a:solidFill>
                  <a:srgbClr val="2B2B2D"/>
                </a:solidFill>
                <a:latin typeface="Comic Sans MS"/>
                <a:ea typeface="Comic Sans MS"/>
                <a:cs typeface="Comic Sans MS"/>
                <a:sym typeface="Comic Sans MS"/>
              </a:defRPr>
            </a:pPr>
            <a:endParaRPr lang="en-US" sz="2400" dirty="0"/>
          </a:p>
          <a:p>
            <a:pPr algn="l" defTabSz="1828800">
              <a:defRPr sz="4200" b="0">
                <a:solidFill>
                  <a:srgbClr val="2B2B2D"/>
                </a:solidFill>
                <a:latin typeface="Comic Sans MS"/>
                <a:ea typeface="Comic Sans MS"/>
                <a:cs typeface="Comic Sans MS"/>
                <a:sym typeface="Comic Sans MS"/>
              </a:defRPr>
            </a:pPr>
            <a:r>
              <a:rPr lang="en-US" dirty="0"/>
              <a:t>      -&gt; Using </a:t>
            </a:r>
            <a:r>
              <a:rPr lang="en-US" dirty="0">
                <a:solidFill>
                  <a:srgbClr val="FF0000"/>
                </a:solidFill>
              </a:rPr>
              <a:t>recursion.</a:t>
            </a:r>
          </a:p>
          <a:p>
            <a:pPr algn="l" defTabSz="1828800">
              <a:defRPr sz="4200" b="0">
                <a:solidFill>
                  <a:srgbClr val="2B2B2D"/>
                </a:solidFill>
                <a:latin typeface="Comic Sans MS"/>
                <a:ea typeface="Comic Sans MS"/>
                <a:cs typeface="Comic Sans MS"/>
                <a:sym typeface="Comic Sans MS"/>
              </a:defRPr>
            </a:pPr>
            <a:endParaRPr lang="en-US" sz="2400" dirty="0"/>
          </a:p>
          <a:p>
            <a:pPr algn="l" defTabSz="1828800">
              <a:defRPr sz="4200" b="0">
                <a:solidFill>
                  <a:srgbClr val="2B2B2D"/>
                </a:solidFill>
                <a:latin typeface="Comic Sans MS"/>
                <a:ea typeface="Comic Sans MS"/>
                <a:cs typeface="Comic Sans MS"/>
                <a:sym typeface="Comic Sans MS"/>
              </a:defRPr>
            </a:pPr>
            <a:r>
              <a:rPr lang="en-US" dirty="0"/>
              <a:t>Every grid has at most </a:t>
            </a:r>
            <a:r>
              <a:rPr lang="en-US" dirty="0">
                <a:solidFill>
                  <a:srgbClr val="FF0000"/>
                </a:solidFill>
              </a:rPr>
              <a:t>four options</a:t>
            </a:r>
            <a:r>
              <a:rPr lang="en-US" dirty="0"/>
              <a:t> (up, down, left, right).</a:t>
            </a:r>
          </a:p>
          <a:p>
            <a:pPr algn="l" defTabSz="1828800">
              <a:defRPr sz="4200" b="0">
                <a:solidFill>
                  <a:srgbClr val="2B2B2D"/>
                </a:solidFill>
                <a:latin typeface="Comic Sans MS"/>
                <a:ea typeface="Comic Sans MS"/>
                <a:cs typeface="Comic Sans MS"/>
                <a:sym typeface="Comic Sans MS"/>
              </a:defRPr>
            </a:pPr>
            <a:endParaRPr lang="en-US" sz="2400" dirty="0"/>
          </a:p>
          <a:p>
            <a:pPr algn="l" defTabSz="1828800">
              <a:defRPr sz="4200" b="0">
                <a:solidFill>
                  <a:srgbClr val="2B2B2D"/>
                </a:solidFill>
                <a:latin typeface="Comic Sans MS"/>
                <a:ea typeface="Comic Sans MS"/>
                <a:cs typeface="Comic Sans MS"/>
                <a:sym typeface="Comic Sans MS"/>
              </a:defRPr>
            </a:pPr>
            <a:r>
              <a:rPr lang="en-US" dirty="0"/>
              <a:t>Call recursion on every available option (Not a wall &amp; In the map).</a:t>
            </a:r>
          </a:p>
          <a:p>
            <a:pPr algn="l" defTabSz="1828800">
              <a:defRPr sz="4200" b="0">
                <a:solidFill>
                  <a:srgbClr val="2B2B2D"/>
                </a:solidFill>
                <a:latin typeface="Comic Sans MS"/>
                <a:ea typeface="Comic Sans MS"/>
                <a:cs typeface="Comic Sans MS"/>
                <a:sym typeface="Comic Sans MS"/>
              </a:defRPr>
            </a:pPr>
            <a:endParaRPr lang="en-US" sz="2400" dirty="0"/>
          </a:p>
          <a:p>
            <a:pPr algn="l" defTabSz="1828800">
              <a:defRPr sz="4200" b="0">
                <a:solidFill>
                  <a:srgbClr val="2B2B2D"/>
                </a:solidFill>
                <a:latin typeface="Comic Sans MS"/>
                <a:ea typeface="Comic Sans MS"/>
                <a:cs typeface="Comic Sans MS"/>
                <a:sym typeface="Comic Sans MS"/>
              </a:defRPr>
            </a:pPr>
            <a:r>
              <a:rPr lang="en-US" dirty="0"/>
              <a:t>We return on finish exploring every option of a grid.</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327"/>
                                        </p:tgtEl>
                                        <p:attrNameLst>
                                          <p:attrName>style.visibility</p:attrName>
                                        </p:attrNameLst>
                                      </p:cBhvr>
                                      <p:to>
                                        <p:strVal val="visible"/>
                                      </p:to>
                                    </p:set>
                                    <p:animEffect transition="in" filter="dissolve">
                                      <p:cBhvr>
                                        <p:cTn id="7" dur="500"/>
                                        <p:tgtEl>
                                          <p:spTgt spid="327"/>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328"/>
                                        </p:tgtEl>
                                        <p:attrNameLst>
                                          <p:attrName>style.visibility</p:attrName>
                                        </p:attrNameLst>
                                      </p:cBhvr>
                                      <p:to>
                                        <p:strVal val="visible"/>
                                      </p:to>
                                    </p:set>
                                    <p:animEffect transition="in" filter="dissolve">
                                      <p:cBhvr>
                                        <p:cTn id="11" dur="500"/>
                                        <p:tgtEl>
                                          <p:spTgt spid="328"/>
                                        </p:tgtEl>
                                      </p:cBhvr>
                                    </p:animEffect>
                                  </p:childTnLst>
                                </p:cTn>
                              </p:par>
                            </p:childTnLst>
                          </p:cTn>
                        </p:par>
                        <p:par>
                          <p:cTn id="12" fill="hold">
                            <p:stCondLst>
                              <p:cond delay="1000"/>
                            </p:stCondLst>
                            <p:childTnLst>
                              <p:par>
                                <p:cTn id="13" presetID="22" presetClass="entr" presetSubtype="8" fill="hold" grpId="3" nodeType="afterEffect">
                                  <p:stCondLst>
                                    <p:cond delay="0"/>
                                  </p:stCondLst>
                                  <p:iterate>
                                    <p:tmAbs val="0"/>
                                  </p:iterate>
                                  <p:childTnLst>
                                    <p:set>
                                      <p:cBhvr>
                                        <p:cTn id="14" fill="hold"/>
                                        <p:tgtEl>
                                          <p:spTgt spid="329"/>
                                        </p:tgtEl>
                                        <p:attrNameLst>
                                          <p:attrName>style.visibility</p:attrName>
                                        </p:attrNameLst>
                                      </p:cBhvr>
                                      <p:to>
                                        <p:strVal val="visible"/>
                                      </p:to>
                                    </p:set>
                                    <p:animEffect transition="in" filter="wipe(left)">
                                      <p:cBhvr>
                                        <p:cTn id="15" dur="500"/>
                                        <p:tgtEl>
                                          <p:spTgt spid="32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30">
                                            <p:txEl>
                                              <p:pRg st="0" end="0"/>
                                            </p:txEl>
                                          </p:spTgt>
                                        </p:tgtEl>
                                        <p:attrNameLst>
                                          <p:attrName>style.visibility</p:attrName>
                                        </p:attrNameLst>
                                      </p:cBhvr>
                                      <p:to>
                                        <p:strVal val="visible"/>
                                      </p:to>
                                    </p:set>
                                    <p:animEffect transition="in" filter="fade">
                                      <p:cBhvr>
                                        <p:cTn id="20" dur="1000"/>
                                        <p:tgtEl>
                                          <p:spTgt spid="330">
                                            <p:txEl>
                                              <p:pRg st="0" end="0"/>
                                            </p:txEl>
                                          </p:spTgt>
                                        </p:tgtEl>
                                      </p:cBhvr>
                                    </p:animEffect>
                                    <p:anim calcmode="lin" valueType="num">
                                      <p:cBhvr>
                                        <p:cTn id="21" dur="1000" fill="hold"/>
                                        <p:tgtEl>
                                          <p:spTgt spid="330">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30">
                                            <p:txEl>
                                              <p:pRg st="2" end="2"/>
                                            </p:txEl>
                                          </p:spTgt>
                                        </p:tgtEl>
                                        <p:attrNameLst>
                                          <p:attrName>style.visibility</p:attrName>
                                        </p:attrNameLst>
                                      </p:cBhvr>
                                      <p:to>
                                        <p:strVal val="visible"/>
                                      </p:to>
                                    </p:set>
                                    <p:animEffect transition="in" filter="fade">
                                      <p:cBhvr>
                                        <p:cTn id="27" dur="1000"/>
                                        <p:tgtEl>
                                          <p:spTgt spid="330">
                                            <p:txEl>
                                              <p:pRg st="2" end="2"/>
                                            </p:txEl>
                                          </p:spTgt>
                                        </p:tgtEl>
                                      </p:cBhvr>
                                    </p:animEffect>
                                    <p:anim calcmode="lin" valueType="num">
                                      <p:cBhvr>
                                        <p:cTn id="28" dur="1000" fill="hold"/>
                                        <p:tgtEl>
                                          <p:spTgt spid="330">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30">
                                            <p:txEl>
                                              <p:pRg st="4" end="4"/>
                                            </p:txEl>
                                          </p:spTgt>
                                        </p:tgtEl>
                                        <p:attrNameLst>
                                          <p:attrName>style.visibility</p:attrName>
                                        </p:attrNameLst>
                                      </p:cBhvr>
                                      <p:to>
                                        <p:strVal val="visible"/>
                                      </p:to>
                                    </p:set>
                                    <p:animEffect transition="in" filter="fade">
                                      <p:cBhvr>
                                        <p:cTn id="34" dur="1000"/>
                                        <p:tgtEl>
                                          <p:spTgt spid="330">
                                            <p:txEl>
                                              <p:pRg st="4" end="4"/>
                                            </p:txEl>
                                          </p:spTgt>
                                        </p:tgtEl>
                                      </p:cBhvr>
                                    </p:animEffect>
                                    <p:anim calcmode="lin" valueType="num">
                                      <p:cBhvr>
                                        <p:cTn id="35" dur="1000" fill="hold"/>
                                        <p:tgtEl>
                                          <p:spTgt spid="330">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3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30">
                                            <p:txEl>
                                              <p:pRg st="6" end="6"/>
                                            </p:txEl>
                                          </p:spTgt>
                                        </p:tgtEl>
                                        <p:attrNameLst>
                                          <p:attrName>style.visibility</p:attrName>
                                        </p:attrNameLst>
                                      </p:cBhvr>
                                      <p:to>
                                        <p:strVal val="visible"/>
                                      </p:to>
                                    </p:set>
                                    <p:animEffect transition="in" filter="fade">
                                      <p:cBhvr>
                                        <p:cTn id="41" dur="1000"/>
                                        <p:tgtEl>
                                          <p:spTgt spid="330">
                                            <p:txEl>
                                              <p:pRg st="6" end="6"/>
                                            </p:txEl>
                                          </p:spTgt>
                                        </p:tgtEl>
                                      </p:cBhvr>
                                    </p:animEffect>
                                    <p:anim calcmode="lin" valueType="num">
                                      <p:cBhvr>
                                        <p:cTn id="42" dur="1000" fill="hold"/>
                                        <p:tgtEl>
                                          <p:spTgt spid="330">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3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30">
                                            <p:txEl>
                                              <p:pRg st="8" end="8"/>
                                            </p:txEl>
                                          </p:spTgt>
                                        </p:tgtEl>
                                        <p:attrNameLst>
                                          <p:attrName>style.visibility</p:attrName>
                                        </p:attrNameLst>
                                      </p:cBhvr>
                                      <p:to>
                                        <p:strVal val="visible"/>
                                      </p:to>
                                    </p:set>
                                    <p:animEffect transition="in" filter="fade">
                                      <p:cBhvr>
                                        <p:cTn id="48" dur="1000"/>
                                        <p:tgtEl>
                                          <p:spTgt spid="330">
                                            <p:txEl>
                                              <p:pRg st="8" end="8"/>
                                            </p:txEl>
                                          </p:spTgt>
                                        </p:tgtEl>
                                      </p:cBhvr>
                                    </p:animEffect>
                                    <p:anim calcmode="lin" valueType="num">
                                      <p:cBhvr>
                                        <p:cTn id="49" dur="1000" fill="hold"/>
                                        <p:tgtEl>
                                          <p:spTgt spid="330">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3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30">
                                            <p:txEl>
                                              <p:pRg st="10" end="10"/>
                                            </p:txEl>
                                          </p:spTgt>
                                        </p:tgtEl>
                                        <p:attrNameLst>
                                          <p:attrName>style.visibility</p:attrName>
                                        </p:attrNameLst>
                                      </p:cBhvr>
                                      <p:to>
                                        <p:strVal val="visible"/>
                                      </p:to>
                                    </p:set>
                                    <p:animEffect transition="in" filter="fade">
                                      <p:cBhvr>
                                        <p:cTn id="55" dur="1000"/>
                                        <p:tgtEl>
                                          <p:spTgt spid="330">
                                            <p:txEl>
                                              <p:pRg st="10" end="10"/>
                                            </p:txEl>
                                          </p:spTgt>
                                        </p:tgtEl>
                                      </p:cBhvr>
                                    </p:animEffect>
                                    <p:anim calcmode="lin" valueType="num">
                                      <p:cBhvr>
                                        <p:cTn id="56" dur="1000" fill="hold"/>
                                        <p:tgtEl>
                                          <p:spTgt spid="330">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3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30">
                                            <p:txEl>
                                              <p:pRg st="12" end="12"/>
                                            </p:txEl>
                                          </p:spTgt>
                                        </p:tgtEl>
                                        <p:attrNameLst>
                                          <p:attrName>style.visibility</p:attrName>
                                        </p:attrNameLst>
                                      </p:cBhvr>
                                      <p:to>
                                        <p:strVal val="visible"/>
                                      </p:to>
                                    </p:set>
                                    <p:animEffect transition="in" filter="fade">
                                      <p:cBhvr>
                                        <p:cTn id="62" dur="1000"/>
                                        <p:tgtEl>
                                          <p:spTgt spid="330">
                                            <p:txEl>
                                              <p:pRg st="12" end="12"/>
                                            </p:txEl>
                                          </p:spTgt>
                                        </p:tgtEl>
                                      </p:cBhvr>
                                    </p:animEffect>
                                    <p:anim calcmode="lin" valueType="num">
                                      <p:cBhvr>
                                        <p:cTn id="63" dur="1000" fill="hold"/>
                                        <p:tgtEl>
                                          <p:spTgt spid="330">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330">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1" animBg="1" advAuto="0"/>
      <p:bldP spid="328" grpId="2" animBg="1" advAuto="0"/>
      <p:bldP spid="329" grpId="3"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72"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59" name="矩形 58">
            <a:extLst>
              <a:ext uri="{FF2B5EF4-FFF2-40B4-BE49-F238E27FC236}">
                <a16:creationId xmlns:a16="http://schemas.microsoft.com/office/drawing/2014/main" id="{3144E43C-45C9-4120-942C-E7BAEEDA08F4}"/>
              </a:ext>
            </a:extLst>
          </p:cNvPr>
          <p:cNvSpPr/>
          <p:nvPr/>
        </p:nvSpPr>
        <p:spPr>
          <a:xfrm>
            <a:off x="13986678" y="5793695"/>
            <a:ext cx="1593973"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0" name="矩形 59">
            <a:extLst>
              <a:ext uri="{FF2B5EF4-FFF2-40B4-BE49-F238E27FC236}">
                <a16:creationId xmlns:a16="http://schemas.microsoft.com/office/drawing/2014/main" id="{77CC3B19-20B5-4661-A9E6-2B205ECE2B2C}"/>
              </a:ext>
            </a:extLst>
          </p:cNvPr>
          <p:cNvSpPr/>
          <p:nvPr/>
        </p:nvSpPr>
        <p:spPr>
          <a:xfrm>
            <a:off x="15575945" y="5800878"/>
            <a:ext cx="1620000"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1" name="矩形 60">
            <a:extLst>
              <a:ext uri="{FF2B5EF4-FFF2-40B4-BE49-F238E27FC236}">
                <a16:creationId xmlns:a16="http://schemas.microsoft.com/office/drawing/2014/main" id="{1FC76412-2DE7-46B7-B5A3-53C234E33AC5}"/>
              </a:ext>
            </a:extLst>
          </p:cNvPr>
          <p:cNvSpPr/>
          <p:nvPr/>
        </p:nvSpPr>
        <p:spPr>
          <a:xfrm>
            <a:off x="15578299" y="7687405"/>
            <a:ext cx="1593973"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2" name="矩形 61">
            <a:extLst>
              <a:ext uri="{FF2B5EF4-FFF2-40B4-BE49-F238E27FC236}">
                <a16:creationId xmlns:a16="http://schemas.microsoft.com/office/drawing/2014/main" id="{87841C3E-E406-485D-BDF5-AF8C0AB248B6}"/>
              </a:ext>
            </a:extLst>
          </p:cNvPr>
          <p:cNvSpPr/>
          <p:nvPr/>
        </p:nvSpPr>
        <p:spPr>
          <a:xfrm>
            <a:off x="17174623" y="7687405"/>
            <a:ext cx="1620000"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3" name="矩形 62">
            <a:extLst>
              <a:ext uri="{FF2B5EF4-FFF2-40B4-BE49-F238E27FC236}">
                <a16:creationId xmlns:a16="http://schemas.microsoft.com/office/drawing/2014/main" id="{0606C745-33CE-49B5-AAC7-EAFAF0806A74}"/>
              </a:ext>
            </a:extLst>
          </p:cNvPr>
          <p:cNvSpPr/>
          <p:nvPr/>
        </p:nvSpPr>
        <p:spPr>
          <a:xfrm>
            <a:off x="15580651" y="3926169"/>
            <a:ext cx="1593973"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4" name="矩形 63">
            <a:extLst>
              <a:ext uri="{FF2B5EF4-FFF2-40B4-BE49-F238E27FC236}">
                <a16:creationId xmlns:a16="http://schemas.microsoft.com/office/drawing/2014/main" id="{6A749C27-3B66-4CC3-B773-109CAE49F472}"/>
              </a:ext>
            </a:extLst>
          </p:cNvPr>
          <p:cNvSpPr/>
          <p:nvPr/>
        </p:nvSpPr>
        <p:spPr>
          <a:xfrm>
            <a:off x="17169918" y="3918986"/>
            <a:ext cx="1620000"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0" name="矩形 39">
            <a:extLst>
              <a:ext uri="{FF2B5EF4-FFF2-40B4-BE49-F238E27FC236}">
                <a16:creationId xmlns:a16="http://schemas.microsoft.com/office/drawing/2014/main" id="{EAAAF69B-56F2-4921-976A-98E1F74EFB87}"/>
              </a:ext>
            </a:extLst>
          </p:cNvPr>
          <p:cNvSpPr/>
          <p:nvPr/>
        </p:nvSpPr>
        <p:spPr>
          <a:xfrm>
            <a:off x="13986678" y="3918986"/>
            <a:ext cx="1593973"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73" name="Improvement"/>
          <p:cNvSpPr txBox="1"/>
          <p:nvPr/>
        </p:nvSpPr>
        <p:spPr>
          <a:xfrm>
            <a:off x="7413056" y="1190257"/>
            <a:ext cx="16102137" cy="1661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1828800">
              <a:defRPr sz="12000">
                <a:solidFill>
                  <a:srgbClr val="2B2B2D"/>
                </a:solidFill>
                <a:latin typeface="Comic Sans MS"/>
                <a:ea typeface="Comic Sans MS"/>
                <a:cs typeface="Comic Sans MS"/>
                <a:sym typeface="Comic Sans MS"/>
              </a:defRPr>
            </a:lvl1pPr>
          </a:lstStyle>
          <a:p>
            <a:r>
              <a:rPr lang="en-US" sz="9600" dirty="0"/>
              <a:t>Depth-First Search (DFS)</a:t>
            </a:r>
            <a:endParaRPr sz="9600" dirty="0"/>
          </a:p>
        </p:txBody>
      </p:sp>
      <p:graphicFrame>
        <p:nvGraphicFramePr>
          <p:cNvPr id="7" name="表格 6">
            <a:extLst>
              <a:ext uri="{FF2B5EF4-FFF2-40B4-BE49-F238E27FC236}">
                <a16:creationId xmlns:a16="http://schemas.microsoft.com/office/drawing/2014/main" id="{BDC09116-567B-41E4-883B-94863F43E434}"/>
              </a:ext>
            </a:extLst>
          </p:cNvPr>
          <p:cNvGraphicFramePr>
            <a:graphicFrameLocks noGrp="1"/>
          </p:cNvGraphicFramePr>
          <p:nvPr>
            <p:extLst>
              <p:ext uri="{D42A27DB-BD31-4B8C-83A1-F6EECF244321}">
                <p14:modId xmlns:p14="http://schemas.microsoft.com/office/powerpoint/2010/main" val="1552552275"/>
              </p:ext>
            </p:extLst>
          </p:nvPr>
        </p:nvGraphicFramePr>
        <p:xfrm>
          <a:off x="13990451" y="3918986"/>
          <a:ext cx="8100000" cy="7552964"/>
        </p:xfrm>
        <a:graphic>
          <a:graphicData uri="http://schemas.openxmlformats.org/drawingml/2006/table">
            <a:tbl>
              <a:tblPr firstRow="1" bandRow="1">
                <a:tableStyleId>{5940675A-B579-460E-94D1-54222C63F5DA}</a:tableStyleId>
              </a:tblPr>
              <a:tblGrid>
                <a:gridCol w="1620000">
                  <a:extLst>
                    <a:ext uri="{9D8B030D-6E8A-4147-A177-3AD203B41FA5}">
                      <a16:colId xmlns:a16="http://schemas.microsoft.com/office/drawing/2014/main" val="2115306545"/>
                    </a:ext>
                  </a:extLst>
                </a:gridCol>
                <a:gridCol w="1620000">
                  <a:extLst>
                    <a:ext uri="{9D8B030D-6E8A-4147-A177-3AD203B41FA5}">
                      <a16:colId xmlns:a16="http://schemas.microsoft.com/office/drawing/2014/main" val="233877499"/>
                    </a:ext>
                  </a:extLst>
                </a:gridCol>
                <a:gridCol w="1620000">
                  <a:extLst>
                    <a:ext uri="{9D8B030D-6E8A-4147-A177-3AD203B41FA5}">
                      <a16:colId xmlns:a16="http://schemas.microsoft.com/office/drawing/2014/main" val="3054913149"/>
                    </a:ext>
                  </a:extLst>
                </a:gridCol>
                <a:gridCol w="1620000">
                  <a:extLst>
                    <a:ext uri="{9D8B030D-6E8A-4147-A177-3AD203B41FA5}">
                      <a16:colId xmlns:a16="http://schemas.microsoft.com/office/drawing/2014/main" val="2002196673"/>
                    </a:ext>
                  </a:extLst>
                </a:gridCol>
                <a:gridCol w="1620000">
                  <a:extLst>
                    <a:ext uri="{9D8B030D-6E8A-4147-A177-3AD203B41FA5}">
                      <a16:colId xmlns:a16="http://schemas.microsoft.com/office/drawing/2014/main" val="1707467740"/>
                    </a:ext>
                  </a:extLst>
                </a:gridCol>
              </a:tblGrid>
              <a:tr h="1888241">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5700" dirty="0">
                          <a:solidFill>
                            <a:sysClr val="windowText" lastClr="000000"/>
                          </a:solidFill>
                          <a:latin typeface="Comic Sans MS" panose="030F0702030302020204" pitchFamily="66" charset="0"/>
                        </a:rPr>
                        <a:t>*</a:t>
                      </a: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6496217"/>
                  </a:ext>
                </a:extLst>
              </a:tr>
              <a:tr h="1888241">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9345732"/>
                  </a:ext>
                </a:extLst>
              </a:tr>
              <a:tr h="1888241">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5700" dirty="0">
                          <a:solidFill>
                            <a:sysClr val="windowText" lastClr="000000"/>
                          </a:solidFill>
                          <a:latin typeface="Comic Sans MS" panose="030F0702030302020204" pitchFamily="66" charset="0"/>
                        </a:rPr>
                        <a:t>*</a:t>
                      </a: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5700" dirty="0">
                          <a:solidFill>
                            <a:sysClr val="windowText" lastClr="000000"/>
                          </a:solidFill>
                          <a:latin typeface="Comic Sans MS" panose="030F0702030302020204" pitchFamily="66" charset="0"/>
                        </a:rPr>
                        <a:t>*</a:t>
                      </a: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8641311"/>
                  </a:ext>
                </a:extLst>
              </a:tr>
              <a:tr h="1888241">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4212677"/>
                  </a:ext>
                </a:extLst>
              </a:tr>
            </a:tbl>
          </a:graphicData>
        </a:graphic>
      </p:graphicFrame>
      <p:sp>
        <p:nvSpPr>
          <p:cNvPr id="8"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7784B4AF-C051-4ED9-BFF7-7DB57C37FBF3}"/>
              </a:ext>
            </a:extLst>
          </p:cNvPr>
          <p:cNvSpPr txBox="1"/>
          <p:nvPr/>
        </p:nvSpPr>
        <p:spPr>
          <a:xfrm>
            <a:off x="16217915" y="3034930"/>
            <a:ext cx="5144005"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00B0F0"/>
                </a:solidFill>
              </a:rPr>
              <a:t>Map/vis &lt;record&gt;</a:t>
            </a:r>
          </a:p>
        </p:txBody>
      </p:sp>
      <p:sp>
        <p:nvSpPr>
          <p:cNvPr id="9" name="橢圓 8">
            <a:extLst>
              <a:ext uri="{FF2B5EF4-FFF2-40B4-BE49-F238E27FC236}">
                <a16:creationId xmlns:a16="http://schemas.microsoft.com/office/drawing/2014/main" id="{E026F507-B7C1-436F-9FE8-6DBB60180C36}"/>
              </a:ext>
            </a:extLst>
          </p:cNvPr>
          <p:cNvSpPr/>
          <p:nvPr/>
        </p:nvSpPr>
        <p:spPr>
          <a:xfrm>
            <a:off x="5250508" y="2325085"/>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(0, 0)</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cxnSp>
        <p:nvCxnSpPr>
          <p:cNvPr id="10" name="直線單箭頭接點 9">
            <a:extLst>
              <a:ext uri="{FF2B5EF4-FFF2-40B4-BE49-F238E27FC236}">
                <a16:creationId xmlns:a16="http://schemas.microsoft.com/office/drawing/2014/main" id="{F609563C-B175-49A3-937E-DE9095C79BAA}"/>
              </a:ext>
            </a:extLst>
          </p:cNvPr>
          <p:cNvCxnSpPr>
            <a:cxnSpLocks/>
            <a:stCxn id="9" idx="4"/>
            <a:endCxn id="13" idx="0"/>
          </p:cNvCxnSpPr>
          <p:nvPr/>
        </p:nvCxnSpPr>
        <p:spPr>
          <a:xfrm>
            <a:off x="6586250" y="3363786"/>
            <a:ext cx="0" cy="911211"/>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sp>
        <p:nvSpPr>
          <p:cNvPr id="11" name="橢圓 10">
            <a:extLst>
              <a:ext uri="{FF2B5EF4-FFF2-40B4-BE49-F238E27FC236}">
                <a16:creationId xmlns:a16="http://schemas.microsoft.com/office/drawing/2014/main" id="{B3B50DF1-F7A0-4FBA-9151-1C66E2BE1CDE}"/>
              </a:ext>
            </a:extLst>
          </p:cNvPr>
          <p:cNvSpPr/>
          <p:nvPr/>
        </p:nvSpPr>
        <p:spPr>
          <a:xfrm>
            <a:off x="5250508" y="2347987"/>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12"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5B92BA46-FE0C-4912-9197-EB21E8520E4E}"/>
              </a:ext>
            </a:extLst>
          </p:cNvPr>
          <p:cNvSpPr txBox="1"/>
          <p:nvPr/>
        </p:nvSpPr>
        <p:spPr>
          <a:xfrm>
            <a:off x="4861569" y="3439495"/>
            <a:ext cx="1518639"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down</a:t>
            </a:r>
          </a:p>
        </p:txBody>
      </p:sp>
      <p:sp>
        <p:nvSpPr>
          <p:cNvPr id="13" name="橢圓 12">
            <a:extLst>
              <a:ext uri="{FF2B5EF4-FFF2-40B4-BE49-F238E27FC236}">
                <a16:creationId xmlns:a16="http://schemas.microsoft.com/office/drawing/2014/main" id="{60206311-47C9-47BB-8293-1DDE8FD0B538}"/>
              </a:ext>
            </a:extLst>
          </p:cNvPr>
          <p:cNvSpPr/>
          <p:nvPr/>
        </p:nvSpPr>
        <p:spPr>
          <a:xfrm>
            <a:off x="5250508" y="4274997"/>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(1, 0)</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14" name="橢圓 13">
            <a:extLst>
              <a:ext uri="{FF2B5EF4-FFF2-40B4-BE49-F238E27FC236}">
                <a16:creationId xmlns:a16="http://schemas.microsoft.com/office/drawing/2014/main" id="{CB8076C3-160B-4BFF-A444-B609E00A04A4}"/>
              </a:ext>
            </a:extLst>
          </p:cNvPr>
          <p:cNvSpPr/>
          <p:nvPr/>
        </p:nvSpPr>
        <p:spPr>
          <a:xfrm>
            <a:off x="5250508" y="6208222"/>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(1, 1)</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15" name="橢圓 14">
            <a:extLst>
              <a:ext uri="{FF2B5EF4-FFF2-40B4-BE49-F238E27FC236}">
                <a16:creationId xmlns:a16="http://schemas.microsoft.com/office/drawing/2014/main" id="{677172F8-A1E7-41E8-B4E6-997D8B26CC04}"/>
              </a:ext>
            </a:extLst>
          </p:cNvPr>
          <p:cNvSpPr/>
          <p:nvPr/>
        </p:nvSpPr>
        <p:spPr>
          <a:xfrm>
            <a:off x="2579025" y="8148712"/>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(2, </a:t>
            </a:r>
            <a:r>
              <a:rPr lang="en-US" altLang="zh-TW" sz="4800" b="0" dirty="0">
                <a:solidFill>
                  <a:srgbClr val="FFFFFF"/>
                </a:solidFill>
                <a:latin typeface="Comic Sans MS" panose="030F0702030302020204" pitchFamily="66" charset="0"/>
                <a:ea typeface="+mn-ea"/>
                <a:cs typeface="+mn-cs"/>
                <a:sym typeface="Helvetica Neue Medium"/>
              </a:rPr>
              <a:t>1</a:t>
            </a: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16" name="橢圓 15">
            <a:extLst>
              <a:ext uri="{FF2B5EF4-FFF2-40B4-BE49-F238E27FC236}">
                <a16:creationId xmlns:a16="http://schemas.microsoft.com/office/drawing/2014/main" id="{EF516324-124B-44E6-913E-2059E7655AD4}"/>
              </a:ext>
            </a:extLst>
          </p:cNvPr>
          <p:cNvSpPr/>
          <p:nvPr/>
        </p:nvSpPr>
        <p:spPr>
          <a:xfrm>
            <a:off x="1621080" y="10364028"/>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(2, </a:t>
            </a:r>
            <a:r>
              <a:rPr lang="en-US" altLang="zh-TW" sz="4800" b="0" dirty="0">
                <a:solidFill>
                  <a:srgbClr val="FFFFFF"/>
                </a:solidFill>
                <a:latin typeface="Comic Sans MS" panose="030F0702030302020204" pitchFamily="66" charset="0"/>
                <a:ea typeface="+mn-ea"/>
                <a:cs typeface="+mn-cs"/>
                <a:sym typeface="Helvetica Neue Medium"/>
              </a:rPr>
              <a:t>2</a:t>
            </a: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17" name="橢圓 16">
            <a:extLst>
              <a:ext uri="{FF2B5EF4-FFF2-40B4-BE49-F238E27FC236}">
                <a16:creationId xmlns:a16="http://schemas.microsoft.com/office/drawing/2014/main" id="{4FBE1675-5C3D-49E7-84C2-7AB45A9228C8}"/>
              </a:ext>
            </a:extLst>
          </p:cNvPr>
          <p:cNvSpPr/>
          <p:nvPr/>
        </p:nvSpPr>
        <p:spPr>
          <a:xfrm>
            <a:off x="9257732" y="10364028"/>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(0, </a:t>
            </a:r>
            <a:r>
              <a:rPr lang="en-US" altLang="zh-TW" sz="4800" b="0" dirty="0">
                <a:solidFill>
                  <a:srgbClr val="FFFFFF"/>
                </a:solidFill>
                <a:latin typeface="Comic Sans MS" panose="030F0702030302020204" pitchFamily="66" charset="0"/>
                <a:ea typeface="+mn-ea"/>
                <a:cs typeface="+mn-cs"/>
                <a:sym typeface="Helvetica Neue Medium"/>
              </a:rPr>
              <a:t>2</a:t>
            </a: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18" name="橢圓 17">
            <a:extLst>
              <a:ext uri="{FF2B5EF4-FFF2-40B4-BE49-F238E27FC236}">
                <a16:creationId xmlns:a16="http://schemas.microsoft.com/office/drawing/2014/main" id="{2BB18949-D112-4A63-9B80-CB962457E424}"/>
              </a:ext>
            </a:extLst>
          </p:cNvPr>
          <p:cNvSpPr/>
          <p:nvPr/>
        </p:nvSpPr>
        <p:spPr>
          <a:xfrm>
            <a:off x="7921991" y="8148711"/>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(0, </a:t>
            </a:r>
            <a:r>
              <a:rPr lang="en-US" altLang="zh-TW" sz="4800" b="0" dirty="0">
                <a:solidFill>
                  <a:srgbClr val="FFFFFF"/>
                </a:solidFill>
                <a:latin typeface="Comic Sans MS" panose="030F0702030302020204" pitchFamily="66" charset="0"/>
                <a:ea typeface="+mn-ea"/>
                <a:cs typeface="+mn-cs"/>
                <a:sym typeface="Helvetica Neue Medium"/>
              </a:rPr>
              <a:t>1</a:t>
            </a: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cxnSp>
        <p:nvCxnSpPr>
          <p:cNvPr id="25" name="直線單箭頭接點 24">
            <a:extLst>
              <a:ext uri="{FF2B5EF4-FFF2-40B4-BE49-F238E27FC236}">
                <a16:creationId xmlns:a16="http://schemas.microsoft.com/office/drawing/2014/main" id="{2CD8ACF0-2B2B-48E5-8028-4AA6978E6E88}"/>
              </a:ext>
            </a:extLst>
          </p:cNvPr>
          <p:cNvCxnSpPr>
            <a:cxnSpLocks/>
            <a:stCxn id="13" idx="4"/>
            <a:endCxn id="14" idx="0"/>
          </p:cNvCxnSpPr>
          <p:nvPr/>
        </p:nvCxnSpPr>
        <p:spPr>
          <a:xfrm>
            <a:off x="6586250" y="5313698"/>
            <a:ext cx="0" cy="894524"/>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29" name="直線單箭頭接點 28">
            <a:extLst>
              <a:ext uri="{FF2B5EF4-FFF2-40B4-BE49-F238E27FC236}">
                <a16:creationId xmlns:a16="http://schemas.microsoft.com/office/drawing/2014/main" id="{EDEA2AEE-37B7-4084-A3D6-6FD9CDFEE415}"/>
              </a:ext>
            </a:extLst>
          </p:cNvPr>
          <p:cNvCxnSpPr>
            <a:cxnSpLocks/>
            <a:stCxn id="14" idx="4"/>
          </p:cNvCxnSpPr>
          <p:nvPr/>
        </p:nvCxnSpPr>
        <p:spPr>
          <a:xfrm flipH="1">
            <a:off x="3914766" y="7246923"/>
            <a:ext cx="2671484" cy="901788"/>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32" name="直線單箭頭接點 31">
            <a:extLst>
              <a:ext uri="{FF2B5EF4-FFF2-40B4-BE49-F238E27FC236}">
                <a16:creationId xmlns:a16="http://schemas.microsoft.com/office/drawing/2014/main" id="{3BA855E9-9854-4E8B-BF2C-429D2E737BB4}"/>
              </a:ext>
            </a:extLst>
          </p:cNvPr>
          <p:cNvCxnSpPr>
            <a:cxnSpLocks/>
            <a:stCxn id="15" idx="4"/>
            <a:endCxn id="16" idx="0"/>
          </p:cNvCxnSpPr>
          <p:nvPr/>
        </p:nvCxnSpPr>
        <p:spPr>
          <a:xfrm flipH="1">
            <a:off x="2956822" y="9187413"/>
            <a:ext cx="957945" cy="1176615"/>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36" name="直線單箭頭接點 35">
            <a:extLst>
              <a:ext uri="{FF2B5EF4-FFF2-40B4-BE49-F238E27FC236}">
                <a16:creationId xmlns:a16="http://schemas.microsoft.com/office/drawing/2014/main" id="{02D12C77-A154-4D5A-986F-878229988B39}"/>
              </a:ext>
            </a:extLst>
          </p:cNvPr>
          <p:cNvCxnSpPr>
            <a:cxnSpLocks/>
            <a:stCxn id="14" idx="4"/>
            <a:endCxn id="18" idx="0"/>
          </p:cNvCxnSpPr>
          <p:nvPr/>
        </p:nvCxnSpPr>
        <p:spPr>
          <a:xfrm>
            <a:off x="6586250" y="7246923"/>
            <a:ext cx="2671483" cy="901788"/>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39" name="直線單箭頭接點 38">
            <a:extLst>
              <a:ext uri="{FF2B5EF4-FFF2-40B4-BE49-F238E27FC236}">
                <a16:creationId xmlns:a16="http://schemas.microsoft.com/office/drawing/2014/main" id="{40DA00EA-827B-4F05-8966-517ACA296E70}"/>
              </a:ext>
            </a:extLst>
          </p:cNvPr>
          <p:cNvCxnSpPr>
            <a:cxnSpLocks/>
            <a:stCxn id="18" idx="4"/>
            <a:endCxn id="17" idx="0"/>
          </p:cNvCxnSpPr>
          <p:nvPr/>
        </p:nvCxnSpPr>
        <p:spPr>
          <a:xfrm>
            <a:off x="9257733" y="9187412"/>
            <a:ext cx="1335741" cy="1176616"/>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sp>
        <p:nvSpPr>
          <p:cNvPr id="44"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D1711FC1-A4C5-48A3-B94C-722FD4F958A4}"/>
              </a:ext>
            </a:extLst>
          </p:cNvPr>
          <p:cNvSpPr txBox="1"/>
          <p:nvPr/>
        </p:nvSpPr>
        <p:spPr>
          <a:xfrm>
            <a:off x="4832156" y="5331422"/>
            <a:ext cx="1518639"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right</a:t>
            </a:r>
          </a:p>
        </p:txBody>
      </p:sp>
      <p:sp>
        <p:nvSpPr>
          <p:cNvPr id="48"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951DDEA3-12F2-4211-82AC-2D1C45624223}"/>
              </a:ext>
            </a:extLst>
          </p:cNvPr>
          <p:cNvSpPr txBox="1"/>
          <p:nvPr/>
        </p:nvSpPr>
        <p:spPr>
          <a:xfrm>
            <a:off x="3823318" y="6923534"/>
            <a:ext cx="1518639"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down</a:t>
            </a:r>
          </a:p>
        </p:txBody>
      </p:sp>
      <p:sp>
        <p:nvSpPr>
          <p:cNvPr id="49"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76EBF032-94EE-48C4-BCDD-79A088F6C04E}"/>
              </a:ext>
            </a:extLst>
          </p:cNvPr>
          <p:cNvSpPr txBox="1"/>
          <p:nvPr/>
        </p:nvSpPr>
        <p:spPr>
          <a:xfrm>
            <a:off x="1819705" y="9255016"/>
            <a:ext cx="1518639"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right</a:t>
            </a:r>
          </a:p>
        </p:txBody>
      </p:sp>
      <p:sp>
        <p:nvSpPr>
          <p:cNvPr id="50"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5760B0E3-3E30-47BC-83AB-BEDC19FB295A}"/>
              </a:ext>
            </a:extLst>
          </p:cNvPr>
          <p:cNvSpPr txBox="1"/>
          <p:nvPr/>
        </p:nvSpPr>
        <p:spPr>
          <a:xfrm>
            <a:off x="8150172" y="6972095"/>
            <a:ext cx="1518639"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up</a:t>
            </a:r>
          </a:p>
        </p:txBody>
      </p:sp>
      <p:sp>
        <p:nvSpPr>
          <p:cNvPr id="51"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EB6B7D21-D663-4DA3-81A5-C753D76C222D}"/>
              </a:ext>
            </a:extLst>
          </p:cNvPr>
          <p:cNvSpPr txBox="1"/>
          <p:nvPr/>
        </p:nvSpPr>
        <p:spPr>
          <a:xfrm>
            <a:off x="10181386" y="9258846"/>
            <a:ext cx="1518639"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right</a:t>
            </a:r>
          </a:p>
        </p:txBody>
      </p:sp>
      <p:sp>
        <p:nvSpPr>
          <p:cNvPr id="52" name="橢圓 51">
            <a:extLst>
              <a:ext uri="{FF2B5EF4-FFF2-40B4-BE49-F238E27FC236}">
                <a16:creationId xmlns:a16="http://schemas.microsoft.com/office/drawing/2014/main" id="{80206BF6-7E54-4744-BDEB-47174FCE2141}"/>
              </a:ext>
            </a:extLst>
          </p:cNvPr>
          <p:cNvSpPr/>
          <p:nvPr/>
        </p:nvSpPr>
        <p:spPr>
          <a:xfrm>
            <a:off x="5250508" y="4292720"/>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53" name="橢圓 52">
            <a:extLst>
              <a:ext uri="{FF2B5EF4-FFF2-40B4-BE49-F238E27FC236}">
                <a16:creationId xmlns:a16="http://schemas.microsoft.com/office/drawing/2014/main" id="{338E4875-5410-4E9F-B62C-7402AD91DAF1}"/>
              </a:ext>
            </a:extLst>
          </p:cNvPr>
          <p:cNvSpPr/>
          <p:nvPr/>
        </p:nvSpPr>
        <p:spPr>
          <a:xfrm>
            <a:off x="5295059" y="6208315"/>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54" name="橢圓 53">
            <a:extLst>
              <a:ext uri="{FF2B5EF4-FFF2-40B4-BE49-F238E27FC236}">
                <a16:creationId xmlns:a16="http://schemas.microsoft.com/office/drawing/2014/main" id="{9EA4EAE6-F4A8-4B7A-8EC0-2DC3079667E7}"/>
              </a:ext>
            </a:extLst>
          </p:cNvPr>
          <p:cNvSpPr/>
          <p:nvPr/>
        </p:nvSpPr>
        <p:spPr>
          <a:xfrm>
            <a:off x="2610341" y="8114910"/>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55" name="橢圓 54">
            <a:extLst>
              <a:ext uri="{FF2B5EF4-FFF2-40B4-BE49-F238E27FC236}">
                <a16:creationId xmlns:a16="http://schemas.microsoft.com/office/drawing/2014/main" id="{7FCD041B-B3BA-4D8A-BC4E-67AFD9A580D1}"/>
              </a:ext>
            </a:extLst>
          </p:cNvPr>
          <p:cNvSpPr/>
          <p:nvPr/>
        </p:nvSpPr>
        <p:spPr>
          <a:xfrm>
            <a:off x="1595414" y="10366049"/>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56" name="橢圓 55">
            <a:extLst>
              <a:ext uri="{FF2B5EF4-FFF2-40B4-BE49-F238E27FC236}">
                <a16:creationId xmlns:a16="http://schemas.microsoft.com/office/drawing/2014/main" id="{2CCBA5E4-D795-4E74-AC78-A33C74A758E8}"/>
              </a:ext>
            </a:extLst>
          </p:cNvPr>
          <p:cNvSpPr/>
          <p:nvPr/>
        </p:nvSpPr>
        <p:spPr>
          <a:xfrm>
            <a:off x="7928609" y="8184428"/>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57" name="橢圓 56">
            <a:extLst>
              <a:ext uri="{FF2B5EF4-FFF2-40B4-BE49-F238E27FC236}">
                <a16:creationId xmlns:a16="http://schemas.microsoft.com/office/drawing/2014/main" id="{522B5480-D2D6-40E4-AB0E-66EEFD2BD103}"/>
              </a:ext>
            </a:extLst>
          </p:cNvPr>
          <p:cNvSpPr/>
          <p:nvPr/>
        </p:nvSpPr>
        <p:spPr>
          <a:xfrm>
            <a:off x="9242074" y="10364027"/>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pic>
        <p:nvPicPr>
          <p:cNvPr id="3" name="圖片 2">
            <a:extLst>
              <a:ext uri="{FF2B5EF4-FFF2-40B4-BE49-F238E27FC236}">
                <a16:creationId xmlns:a16="http://schemas.microsoft.com/office/drawing/2014/main" id="{7DF3F2DF-1B29-4156-9D09-1EAB4A4473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7048" y="7680578"/>
            <a:ext cx="1593973" cy="1895902"/>
          </a:xfrm>
          <a:prstGeom prst="rect">
            <a:avLst/>
          </a:prstGeom>
        </p:spPr>
      </p:pic>
      <p:pic>
        <p:nvPicPr>
          <p:cNvPr id="45" name="圖片 44">
            <a:extLst>
              <a:ext uri="{FF2B5EF4-FFF2-40B4-BE49-F238E27FC236}">
                <a16:creationId xmlns:a16="http://schemas.microsoft.com/office/drawing/2014/main" id="{4A5CAB9B-9550-4953-8E63-008FF4E4F3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35756" y="9587942"/>
            <a:ext cx="1593973" cy="1895902"/>
          </a:xfrm>
          <a:prstGeom prst="rect">
            <a:avLst/>
          </a:prstGeom>
        </p:spPr>
      </p:pic>
      <p:pic>
        <p:nvPicPr>
          <p:cNvPr id="46" name="圖片 45">
            <a:extLst>
              <a:ext uri="{FF2B5EF4-FFF2-40B4-BE49-F238E27FC236}">
                <a16:creationId xmlns:a16="http://schemas.microsoft.com/office/drawing/2014/main" id="{850758A3-A0D6-493F-8BA0-C10172FC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6605" y="5807822"/>
            <a:ext cx="1593973" cy="1895902"/>
          </a:xfrm>
          <a:prstGeom prst="rect">
            <a:avLst/>
          </a:prstGeom>
        </p:spPr>
      </p:pic>
      <p:pic>
        <p:nvPicPr>
          <p:cNvPr id="47" name="圖片 46">
            <a:extLst>
              <a:ext uri="{FF2B5EF4-FFF2-40B4-BE49-F238E27FC236}">
                <a16:creationId xmlns:a16="http://schemas.microsoft.com/office/drawing/2014/main" id="{51D46818-5843-4EF7-89FD-C4C1B95673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51541" y="3926169"/>
            <a:ext cx="1593973" cy="1895902"/>
          </a:xfrm>
          <a:prstGeom prst="rect">
            <a:avLst/>
          </a:prstGeom>
        </p:spPr>
      </p:pic>
      <p:pic>
        <p:nvPicPr>
          <p:cNvPr id="58" name="圖片 57">
            <a:extLst>
              <a:ext uri="{FF2B5EF4-FFF2-40B4-BE49-F238E27FC236}">
                <a16:creationId xmlns:a16="http://schemas.microsoft.com/office/drawing/2014/main" id="{184DED6F-3787-4061-A442-2E0C6F9342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37772" y="5827290"/>
            <a:ext cx="1593973" cy="1895902"/>
          </a:xfrm>
          <a:prstGeom prst="rect">
            <a:avLst/>
          </a:prstGeom>
        </p:spPr>
      </p:pic>
      <p:pic>
        <p:nvPicPr>
          <p:cNvPr id="65" name="圖片 64">
            <a:extLst>
              <a:ext uri="{FF2B5EF4-FFF2-40B4-BE49-F238E27FC236}">
                <a16:creationId xmlns:a16="http://schemas.microsoft.com/office/drawing/2014/main" id="{95C5BC82-43D2-4286-B01F-3214863D74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0755" y="7687405"/>
            <a:ext cx="1593973" cy="1895902"/>
          </a:xfrm>
          <a:prstGeom prst="rect">
            <a:avLst/>
          </a:prstGeom>
        </p:spPr>
      </p:pic>
      <p:pic>
        <p:nvPicPr>
          <p:cNvPr id="66" name="圖片 65">
            <a:extLst>
              <a:ext uri="{FF2B5EF4-FFF2-40B4-BE49-F238E27FC236}">
                <a16:creationId xmlns:a16="http://schemas.microsoft.com/office/drawing/2014/main" id="{695966D0-2A18-47CA-B090-EEDA70F44B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8381" y="3923977"/>
            <a:ext cx="1593973" cy="1895902"/>
          </a:xfrm>
          <a:prstGeom prst="rect">
            <a:avLst/>
          </a:prstGeom>
        </p:spPr>
      </p:pic>
      <p:pic>
        <p:nvPicPr>
          <p:cNvPr id="67" name="圖片 66">
            <a:extLst>
              <a:ext uri="{FF2B5EF4-FFF2-40B4-BE49-F238E27FC236}">
                <a16:creationId xmlns:a16="http://schemas.microsoft.com/office/drawing/2014/main" id="{DCC890FC-1E50-478F-93B7-92CEFFEA6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69879" y="5789311"/>
            <a:ext cx="1593973" cy="1895902"/>
          </a:xfrm>
          <a:prstGeom prst="rect">
            <a:avLst/>
          </a:prstGeom>
        </p:spPr>
      </p:pic>
      <p:pic>
        <p:nvPicPr>
          <p:cNvPr id="68" name="圖片 67">
            <a:extLst>
              <a:ext uri="{FF2B5EF4-FFF2-40B4-BE49-F238E27FC236}">
                <a16:creationId xmlns:a16="http://schemas.microsoft.com/office/drawing/2014/main" id="{51AAB396-F2A3-426E-8737-906E264947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63511" y="9571250"/>
            <a:ext cx="1593973" cy="1895902"/>
          </a:xfrm>
          <a:prstGeom prst="rect">
            <a:avLst/>
          </a:prstGeom>
        </p:spPr>
      </p:pic>
      <p:pic>
        <p:nvPicPr>
          <p:cNvPr id="5" name="圖片 4">
            <a:extLst>
              <a:ext uri="{FF2B5EF4-FFF2-40B4-BE49-F238E27FC236}">
                <a16:creationId xmlns:a16="http://schemas.microsoft.com/office/drawing/2014/main" id="{DB82C7C2-025A-4809-A919-AEA983153115}"/>
              </a:ext>
            </a:extLst>
          </p:cNvPr>
          <p:cNvPicPr>
            <a:picLocks noChangeAspect="1"/>
          </p:cNvPicPr>
          <p:nvPr/>
        </p:nvPicPr>
        <p:blipFill rotWithShape="1">
          <a:blip r:embed="rId3">
            <a:extLst>
              <a:ext uri="{28A0092B-C50C-407E-A947-70E740481C1C}">
                <a14:useLocalDpi xmlns:a14="http://schemas.microsoft.com/office/drawing/2010/main" val="0"/>
              </a:ext>
            </a:extLst>
          </a:blip>
          <a:srcRect l="13480"/>
          <a:stretch/>
        </p:blipFill>
        <p:spPr>
          <a:xfrm>
            <a:off x="20477711" y="9568566"/>
            <a:ext cx="1586141" cy="1903516"/>
          </a:xfrm>
          <a:prstGeom prst="rect">
            <a:avLst/>
          </a:prstGeom>
        </p:spPr>
      </p:pic>
      <p:pic>
        <p:nvPicPr>
          <p:cNvPr id="23" name="圖片 22">
            <a:extLst>
              <a:ext uri="{FF2B5EF4-FFF2-40B4-BE49-F238E27FC236}">
                <a16:creationId xmlns:a16="http://schemas.microsoft.com/office/drawing/2014/main" id="{E648B854-4070-4F62-96D3-8091F3687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0494" y="4199884"/>
            <a:ext cx="1406339" cy="1406339"/>
          </a:xfrm>
          <a:prstGeom prst="rect">
            <a:avLst/>
          </a:prstGeom>
        </p:spPr>
      </p:pic>
    </p:spTree>
    <p:extLst>
      <p:ext uri="{BB962C8B-B14F-4D97-AF65-F5344CB8AC3E}">
        <p14:creationId xmlns:p14="http://schemas.microsoft.com/office/powerpoint/2010/main" val="166867259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373"/>
                                        </p:tgtEl>
                                        <p:attrNameLst>
                                          <p:attrName>style.visibility</p:attrName>
                                        </p:attrNameLst>
                                      </p:cBhvr>
                                      <p:to>
                                        <p:strVal val="visible"/>
                                      </p:to>
                                    </p:set>
                                    <p:animEffect transition="in" filter="dissolve">
                                      <p:cBhvr>
                                        <p:cTn id="11" dur="500"/>
                                        <p:tgtEl>
                                          <p:spTgt spid="37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6" presetClass="entr" presetSubtype="2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par>
                                <p:cTn id="22" presetID="42"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1000"/>
                                        <p:tgtEl>
                                          <p:spTgt spid="47"/>
                                        </p:tgtEl>
                                      </p:cBhvr>
                                    </p:animEffect>
                                    <p:anim calcmode="lin" valueType="num">
                                      <p:cBhvr>
                                        <p:cTn id="25" dur="1000" fill="hold"/>
                                        <p:tgtEl>
                                          <p:spTgt spid="47"/>
                                        </p:tgtEl>
                                        <p:attrNameLst>
                                          <p:attrName>ppt_x</p:attrName>
                                        </p:attrNameLst>
                                      </p:cBhvr>
                                      <p:tavLst>
                                        <p:tav tm="0">
                                          <p:val>
                                            <p:strVal val="#ppt_x"/>
                                          </p:val>
                                        </p:tav>
                                        <p:tav tm="100000">
                                          <p:val>
                                            <p:strVal val="#ppt_x"/>
                                          </p:val>
                                        </p:tav>
                                      </p:tavLst>
                                    </p:anim>
                                    <p:anim calcmode="lin" valueType="num">
                                      <p:cBhvr>
                                        <p:cTn id="26" dur="1000" fill="hold"/>
                                        <p:tgtEl>
                                          <p:spTgt spid="4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1000"/>
                                        <p:tgtEl>
                                          <p:spTgt spid="66"/>
                                        </p:tgtEl>
                                      </p:cBhvr>
                                    </p:animEffect>
                                    <p:anim calcmode="lin" valueType="num">
                                      <p:cBhvr>
                                        <p:cTn id="30" dur="1000" fill="hold"/>
                                        <p:tgtEl>
                                          <p:spTgt spid="66"/>
                                        </p:tgtEl>
                                        <p:attrNameLst>
                                          <p:attrName>ppt_x</p:attrName>
                                        </p:attrNameLst>
                                      </p:cBhvr>
                                      <p:tavLst>
                                        <p:tav tm="0">
                                          <p:val>
                                            <p:strVal val="#ppt_x"/>
                                          </p:val>
                                        </p:tav>
                                        <p:tav tm="100000">
                                          <p:val>
                                            <p:strVal val="#ppt_x"/>
                                          </p:val>
                                        </p:tav>
                                      </p:tavLst>
                                    </p:anim>
                                    <p:anim calcmode="lin" valueType="num">
                                      <p:cBhvr>
                                        <p:cTn id="31" dur="1000" fill="hold"/>
                                        <p:tgtEl>
                                          <p:spTgt spid="6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1000"/>
                                        <p:tgtEl>
                                          <p:spTgt spid="67"/>
                                        </p:tgtEl>
                                      </p:cBhvr>
                                    </p:animEffect>
                                    <p:anim calcmode="lin" valueType="num">
                                      <p:cBhvr>
                                        <p:cTn id="35" dur="1000" fill="hold"/>
                                        <p:tgtEl>
                                          <p:spTgt spid="67"/>
                                        </p:tgtEl>
                                        <p:attrNameLst>
                                          <p:attrName>ppt_x</p:attrName>
                                        </p:attrNameLst>
                                      </p:cBhvr>
                                      <p:tavLst>
                                        <p:tav tm="0">
                                          <p:val>
                                            <p:strVal val="#ppt_x"/>
                                          </p:val>
                                        </p:tav>
                                        <p:tav tm="100000">
                                          <p:val>
                                            <p:strVal val="#ppt_x"/>
                                          </p:val>
                                        </p:tav>
                                      </p:tavLst>
                                    </p:anim>
                                    <p:anim calcmode="lin" valueType="num">
                                      <p:cBhvr>
                                        <p:cTn id="36" dur="1000" fill="hold"/>
                                        <p:tgtEl>
                                          <p:spTgt spid="6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1000"/>
                                        <p:tgtEl>
                                          <p:spTgt spid="58"/>
                                        </p:tgtEl>
                                      </p:cBhvr>
                                    </p:animEffect>
                                    <p:anim calcmode="lin" valueType="num">
                                      <p:cBhvr>
                                        <p:cTn id="40" dur="1000" fill="hold"/>
                                        <p:tgtEl>
                                          <p:spTgt spid="58"/>
                                        </p:tgtEl>
                                        <p:attrNameLst>
                                          <p:attrName>ppt_x</p:attrName>
                                        </p:attrNameLst>
                                      </p:cBhvr>
                                      <p:tavLst>
                                        <p:tav tm="0">
                                          <p:val>
                                            <p:strVal val="#ppt_x"/>
                                          </p:val>
                                        </p:tav>
                                        <p:tav tm="100000">
                                          <p:val>
                                            <p:strVal val="#ppt_x"/>
                                          </p:val>
                                        </p:tav>
                                      </p:tavLst>
                                    </p:anim>
                                    <p:anim calcmode="lin" valueType="num">
                                      <p:cBhvr>
                                        <p:cTn id="41" dur="1000" fill="hold"/>
                                        <p:tgtEl>
                                          <p:spTgt spid="5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1000"/>
                                        <p:tgtEl>
                                          <p:spTgt spid="65"/>
                                        </p:tgtEl>
                                      </p:cBhvr>
                                    </p:animEffect>
                                    <p:anim calcmode="lin" valueType="num">
                                      <p:cBhvr>
                                        <p:cTn id="45" dur="1000" fill="hold"/>
                                        <p:tgtEl>
                                          <p:spTgt spid="65"/>
                                        </p:tgtEl>
                                        <p:attrNameLst>
                                          <p:attrName>ppt_x</p:attrName>
                                        </p:attrNameLst>
                                      </p:cBhvr>
                                      <p:tavLst>
                                        <p:tav tm="0">
                                          <p:val>
                                            <p:strVal val="#ppt_x"/>
                                          </p:val>
                                        </p:tav>
                                        <p:tav tm="100000">
                                          <p:val>
                                            <p:strVal val="#ppt_x"/>
                                          </p:val>
                                        </p:tav>
                                      </p:tavLst>
                                    </p:anim>
                                    <p:anim calcmode="lin" valueType="num">
                                      <p:cBhvr>
                                        <p:cTn id="46" dur="1000" fill="hold"/>
                                        <p:tgtEl>
                                          <p:spTgt spid="6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1000"/>
                                        <p:tgtEl>
                                          <p:spTgt spid="46"/>
                                        </p:tgtEl>
                                      </p:cBhvr>
                                    </p:animEffect>
                                    <p:anim calcmode="lin" valueType="num">
                                      <p:cBhvr>
                                        <p:cTn id="50" dur="1000" fill="hold"/>
                                        <p:tgtEl>
                                          <p:spTgt spid="46"/>
                                        </p:tgtEl>
                                        <p:attrNameLst>
                                          <p:attrName>ppt_x</p:attrName>
                                        </p:attrNameLst>
                                      </p:cBhvr>
                                      <p:tavLst>
                                        <p:tav tm="0">
                                          <p:val>
                                            <p:strVal val="#ppt_x"/>
                                          </p:val>
                                        </p:tav>
                                        <p:tav tm="100000">
                                          <p:val>
                                            <p:strVal val="#ppt_x"/>
                                          </p:val>
                                        </p:tav>
                                      </p:tavLst>
                                    </p:anim>
                                    <p:anim calcmode="lin" valueType="num">
                                      <p:cBhvr>
                                        <p:cTn id="51" dur="1000" fill="hold"/>
                                        <p:tgtEl>
                                          <p:spTgt spid="46"/>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fade">
                                      <p:cBhvr>
                                        <p:cTn id="59" dur="1000"/>
                                        <p:tgtEl>
                                          <p:spTgt spid="68"/>
                                        </p:tgtEl>
                                      </p:cBhvr>
                                    </p:animEffect>
                                    <p:anim calcmode="lin" valueType="num">
                                      <p:cBhvr>
                                        <p:cTn id="60" dur="1000" fill="hold"/>
                                        <p:tgtEl>
                                          <p:spTgt spid="68"/>
                                        </p:tgtEl>
                                        <p:attrNameLst>
                                          <p:attrName>ppt_x</p:attrName>
                                        </p:attrNameLst>
                                      </p:cBhvr>
                                      <p:tavLst>
                                        <p:tav tm="0">
                                          <p:val>
                                            <p:strVal val="#ppt_x"/>
                                          </p:val>
                                        </p:tav>
                                        <p:tav tm="100000">
                                          <p:val>
                                            <p:strVal val="#ppt_x"/>
                                          </p:val>
                                        </p:tav>
                                      </p:tavLst>
                                    </p:anim>
                                    <p:anim calcmode="lin" valueType="num">
                                      <p:cBhvr>
                                        <p:cTn id="61" dur="1000" fill="hold"/>
                                        <p:tgtEl>
                                          <p:spTgt spid="6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1000"/>
                                        <p:tgtEl>
                                          <p:spTgt spid="45"/>
                                        </p:tgtEl>
                                      </p:cBhvr>
                                    </p:animEffect>
                                    <p:anim calcmode="lin" valueType="num">
                                      <p:cBhvr>
                                        <p:cTn id="65" dur="1000" fill="hold"/>
                                        <p:tgtEl>
                                          <p:spTgt spid="45"/>
                                        </p:tgtEl>
                                        <p:attrNameLst>
                                          <p:attrName>ppt_x</p:attrName>
                                        </p:attrNameLst>
                                      </p:cBhvr>
                                      <p:tavLst>
                                        <p:tav tm="0">
                                          <p:val>
                                            <p:strVal val="#ppt_x"/>
                                          </p:val>
                                        </p:tav>
                                        <p:tav tm="100000">
                                          <p:val>
                                            <p:strVal val="#ppt_x"/>
                                          </p:val>
                                        </p:tav>
                                      </p:tavLst>
                                    </p:anim>
                                    <p:anim calcmode="lin" valueType="num">
                                      <p:cBhvr>
                                        <p:cTn id="66" dur="1000" fill="hold"/>
                                        <p:tgtEl>
                                          <p:spTgt spid="45"/>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1000"/>
                                        <p:tgtEl>
                                          <p:spTgt spid="3"/>
                                        </p:tgtEl>
                                      </p:cBhvr>
                                    </p:animEffect>
                                    <p:anim calcmode="lin" valueType="num">
                                      <p:cBhvr>
                                        <p:cTn id="70" dur="1000" fill="hold"/>
                                        <p:tgtEl>
                                          <p:spTgt spid="3"/>
                                        </p:tgtEl>
                                        <p:attrNameLst>
                                          <p:attrName>ppt_x</p:attrName>
                                        </p:attrNameLst>
                                      </p:cBhvr>
                                      <p:tavLst>
                                        <p:tav tm="0">
                                          <p:val>
                                            <p:strVal val="#ppt_x"/>
                                          </p:val>
                                        </p:tav>
                                        <p:tav tm="100000">
                                          <p:val>
                                            <p:strVal val="#ppt_x"/>
                                          </p:val>
                                        </p:tav>
                                      </p:tavLst>
                                    </p:anim>
                                    <p:anim calcmode="lin" valueType="num">
                                      <p:cBhvr>
                                        <p:cTn id="7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p:cTn id="76" dur="500" fill="hold"/>
                                        <p:tgtEl>
                                          <p:spTgt spid="9"/>
                                        </p:tgtEl>
                                        <p:attrNameLst>
                                          <p:attrName>ppt_w</p:attrName>
                                        </p:attrNameLst>
                                      </p:cBhvr>
                                      <p:tavLst>
                                        <p:tav tm="0">
                                          <p:val>
                                            <p:fltVal val="0"/>
                                          </p:val>
                                        </p:tav>
                                        <p:tav tm="100000">
                                          <p:val>
                                            <p:strVal val="#ppt_w"/>
                                          </p:val>
                                        </p:tav>
                                      </p:tavLst>
                                    </p:anim>
                                    <p:anim calcmode="lin" valueType="num">
                                      <p:cBhvr>
                                        <p:cTn id="77" dur="500" fill="hold"/>
                                        <p:tgtEl>
                                          <p:spTgt spid="9"/>
                                        </p:tgtEl>
                                        <p:attrNameLst>
                                          <p:attrName>ppt_h</p:attrName>
                                        </p:attrNameLst>
                                      </p:cBhvr>
                                      <p:tavLst>
                                        <p:tav tm="0">
                                          <p:val>
                                            <p:fltVal val="0"/>
                                          </p:val>
                                        </p:tav>
                                        <p:tav tm="100000">
                                          <p:val>
                                            <p:strVal val="#ppt_h"/>
                                          </p:val>
                                        </p:tav>
                                      </p:tavLst>
                                    </p:anim>
                                    <p:animEffect transition="in" filter="fade">
                                      <p:cBhvr>
                                        <p:cTn id="78" dur="500"/>
                                        <p:tgtEl>
                                          <p:spTgt spid="9"/>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p:cTn id="83" dur="500" fill="hold"/>
                                        <p:tgtEl>
                                          <p:spTgt spid="11"/>
                                        </p:tgtEl>
                                        <p:attrNameLst>
                                          <p:attrName>ppt_w</p:attrName>
                                        </p:attrNameLst>
                                      </p:cBhvr>
                                      <p:tavLst>
                                        <p:tav tm="0">
                                          <p:val>
                                            <p:fltVal val="0"/>
                                          </p:val>
                                        </p:tav>
                                        <p:tav tm="100000">
                                          <p:val>
                                            <p:strVal val="#ppt_w"/>
                                          </p:val>
                                        </p:tav>
                                      </p:tavLst>
                                    </p:anim>
                                    <p:anim calcmode="lin" valueType="num">
                                      <p:cBhvr>
                                        <p:cTn id="84" dur="500" fill="hold"/>
                                        <p:tgtEl>
                                          <p:spTgt spid="11"/>
                                        </p:tgtEl>
                                        <p:attrNameLst>
                                          <p:attrName>ppt_h</p:attrName>
                                        </p:attrNameLst>
                                      </p:cBhvr>
                                      <p:tavLst>
                                        <p:tav tm="0">
                                          <p:val>
                                            <p:fltVal val="0"/>
                                          </p:val>
                                        </p:tav>
                                        <p:tav tm="100000">
                                          <p:val>
                                            <p:strVal val="#ppt_h"/>
                                          </p:val>
                                        </p:tav>
                                      </p:tavLst>
                                    </p:anim>
                                    <p:animEffect transition="in" filter="fade">
                                      <p:cBhvr>
                                        <p:cTn id="85" dur="50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p:cTn id="90" dur="500" fill="hold"/>
                                        <p:tgtEl>
                                          <p:spTgt spid="40"/>
                                        </p:tgtEl>
                                        <p:attrNameLst>
                                          <p:attrName>ppt_w</p:attrName>
                                        </p:attrNameLst>
                                      </p:cBhvr>
                                      <p:tavLst>
                                        <p:tav tm="0">
                                          <p:val>
                                            <p:fltVal val="0"/>
                                          </p:val>
                                        </p:tav>
                                        <p:tav tm="100000">
                                          <p:val>
                                            <p:strVal val="#ppt_w"/>
                                          </p:val>
                                        </p:tav>
                                      </p:tavLst>
                                    </p:anim>
                                    <p:anim calcmode="lin" valueType="num">
                                      <p:cBhvr>
                                        <p:cTn id="91" dur="500" fill="hold"/>
                                        <p:tgtEl>
                                          <p:spTgt spid="40"/>
                                        </p:tgtEl>
                                        <p:attrNameLst>
                                          <p:attrName>ppt_h</p:attrName>
                                        </p:attrNameLst>
                                      </p:cBhvr>
                                      <p:tavLst>
                                        <p:tav tm="0">
                                          <p:val>
                                            <p:fltVal val="0"/>
                                          </p:val>
                                        </p:tav>
                                        <p:tav tm="100000">
                                          <p:val>
                                            <p:strVal val="#ppt_h"/>
                                          </p:val>
                                        </p:tav>
                                      </p:tavLst>
                                    </p:anim>
                                    <p:animEffect transition="in" filter="fade">
                                      <p:cBhvr>
                                        <p:cTn id="92" dur="500"/>
                                        <p:tgtEl>
                                          <p:spTgt spid="40"/>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nodeType="clickEffect">
                                  <p:stCondLst>
                                    <p:cond delay="0"/>
                                  </p:stCondLst>
                                  <p:childTnLst>
                                    <p:set>
                                      <p:cBhvr>
                                        <p:cTn id="103" dur="1" fill="hold">
                                          <p:stCondLst>
                                            <p:cond delay="0"/>
                                          </p:stCondLst>
                                        </p:cTn>
                                        <p:tgtEl>
                                          <p:spTgt spid="10"/>
                                        </p:tgtEl>
                                        <p:attrNameLst>
                                          <p:attrName>style.visibility</p:attrName>
                                        </p:attrNameLst>
                                      </p:cBhvr>
                                      <p:to>
                                        <p:strVal val="visible"/>
                                      </p:to>
                                    </p:set>
                                    <p:anim calcmode="lin" valueType="num">
                                      <p:cBhvr>
                                        <p:cTn id="104" dur="500" fill="hold"/>
                                        <p:tgtEl>
                                          <p:spTgt spid="10"/>
                                        </p:tgtEl>
                                        <p:attrNameLst>
                                          <p:attrName>ppt_w</p:attrName>
                                        </p:attrNameLst>
                                      </p:cBhvr>
                                      <p:tavLst>
                                        <p:tav tm="0">
                                          <p:val>
                                            <p:fltVal val="0"/>
                                          </p:val>
                                        </p:tav>
                                        <p:tav tm="100000">
                                          <p:val>
                                            <p:strVal val="#ppt_w"/>
                                          </p:val>
                                        </p:tav>
                                      </p:tavLst>
                                    </p:anim>
                                    <p:anim calcmode="lin" valueType="num">
                                      <p:cBhvr>
                                        <p:cTn id="105" dur="500" fill="hold"/>
                                        <p:tgtEl>
                                          <p:spTgt spid="10"/>
                                        </p:tgtEl>
                                        <p:attrNameLst>
                                          <p:attrName>ppt_h</p:attrName>
                                        </p:attrNameLst>
                                      </p:cBhvr>
                                      <p:tavLst>
                                        <p:tav tm="0">
                                          <p:val>
                                            <p:fltVal val="0"/>
                                          </p:val>
                                        </p:tav>
                                        <p:tav tm="100000">
                                          <p:val>
                                            <p:strVal val="#ppt_h"/>
                                          </p:val>
                                        </p:tav>
                                      </p:tavLst>
                                    </p:anim>
                                    <p:animEffect transition="in" filter="fade">
                                      <p:cBhvr>
                                        <p:cTn id="106" dur="500"/>
                                        <p:tgtEl>
                                          <p:spTgt spid="10"/>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 calcmode="lin" valueType="num">
                                      <p:cBhvr>
                                        <p:cTn id="111" dur="500" fill="hold"/>
                                        <p:tgtEl>
                                          <p:spTgt spid="12"/>
                                        </p:tgtEl>
                                        <p:attrNameLst>
                                          <p:attrName>ppt_w</p:attrName>
                                        </p:attrNameLst>
                                      </p:cBhvr>
                                      <p:tavLst>
                                        <p:tav tm="0">
                                          <p:val>
                                            <p:fltVal val="0"/>
                                          </p:val>
                                        </p:tav>
                                        <p:tav tm="100000">
                                          <p:val>
                                            <p:strVal val="#ppt_w"/>
                                          </p:val>
                                        </p:tav>
                                      </p:tavLst>
                                    </p:anim>
                                    <p:anim calcmode="lin" valueType="num">
                                      <p:cBhvr>
                                        <p:cTn id="112" dur="500" fill="hold"/>
                                        <p:tgtEl>
                                          <p:spTgt spid="12"/>
                                        </p:tgtEl>
                                        <p:attrNameLst>
                                          <p:attrName>ppt_h</p:attrName>
                                        </p:attrNameLst>
                                      </p:cBhvr>
                                      <p:tavLst>
                                        <p:tav tm="0">
                                          <p:val>
                                            <p:fltVal val="0"/>
                                          </p:val>
                                        </p:tav>
                                        <p:tav tm="100000">
                                          <p:val>
                                            <p:strVal val="#ppt_h"/>
                                          </p:val>
                                        </p:tav>
                                      </p:tavLst>
                                    </p:anim>
                                    <p:animEffect transition="in" filter="fade">
                                      <p:cBhvr>
                                        <p:cTn id="113" dur="500"/>
                                        <p:tgtEl>
                                          <p:spTgt spid="12"/>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16" fill="hold" grpId="0" nodeType="clickEffect">
                                  <p:stCondLst>
                                    <p:cond delay="0"/>
                                  </p:stCondLst>
                                  <p:childTnLst>
                                    <p:set>
                                      <p:cBhvr>
                                        <p:cTn id="117" dur="1" fill="hold">
                                          <p:stCondLst>
                                            <p:cond delay="0"/>
                                          </p:stCondLst>
                                        </p:cTn>
                                        <p:tgtEl>
                                          <p:spTgt spid="13"/>
                                        </p:tgtEl>
                                        <p:attrNameLst>
                                          <p:attrName>style.visibility</p:attrName>
                                        </p:attrNameLst>
                                      </p:cBhvr>
                                      <p:to>
                                        <p:strVal val="visible"/>
                                      </p:to>
                                    </p:set>
                                    <p:anim calcmode="lin" valueType="num">
                                      <p:cBhvr>
                                        <p:cTn id="118" dur="500" fill="hold"/>
                                        <p:tgtEl>
                                          <p:spTgt spid="13"/>
                                        </p:tgtEl>
                                        <p:attrNameLst>
                                          <p:attrName>ppt_w</p:attrName>
                                        </p:attrNameLst>
                                      </p:cBhvr>
                                      <p:tavLst>
                                        <p:tav tm="0">
                                          <p:val>
                                            <p:fltVal val="0"/>
                                          </p:val>
                                        </p:tav>
                                        <p:tav tm="100000">
                                          <p:val>
                                            <p:strVal val="#ppt_w"/>
                                          </p:val>
                                        </p:tav>
                                      </p:tavLst>
                                    </p:anim>
                                    <p:anim calcmode="lin" valueType="num">
                                      <p:cBhvr>
                                        <p:cTn id="119" dur="500" fill="hold"/>
                                        <p:tgtEl>
                                          <p:spTgt spid="13"/>
                                        </p:tgtEl>
                                        <p:attrNameLst>
                                          <p:attrName>ppt_h</p:attrName>
                                        </p:attrNameLst>
                                      </p:cBhvr>
                                      <p:tavLst>
                                        <p:tav tm="0">
                                          <p:val>
                                            <p:fltVal val="0"/>
                                          </p:val>
                                        </p:tav>
                                        <p:tav tm="100000">
                                          <p:val>
                                            <p:strVal val="#ppt_h"/>
                                          </p:val>
                                        </p:tav>
                                      </p:tavLst>
                                    </p:anim>
                                    <p:animEffect transition="in" filter="fade">
                                      <p:cBhvr>
                                        <p:cTn id="120" dur="500"/>
                                        <p:tgtEl>
                                          <p:spTgt spid="13"/>
                                        </p:tgtEl>
                                      </p:cBhvr>
                                    </p:animEffect>
                                  </p:childTnLst>
                                </p:cTn>
                              </p:par>
                            </p:childTnLst>
                          </p:cTn>
                        </p:par>
                      </p:childTnLst>
                    </p:cTn>
                  </p:par>
                  <p:par>
                    <p:cTn id="121" fill="hold">
                      <p:stCondLst>
                        <p:cond delay="indefinite"/>
                      </p:stCondLst>
                      <p:childTnLst>
                        <p:par>
                          <p:cTn id="122" fill="hold">
                            <p:stCondLst>
                              <p:cond delay="0"/>
                            </p:stCondLst>
                            <p:childTnLst>
                              <p:par>
                                <p:cTn id="123" presetID="53" presetClass="exit" presetSubtype="32" fill="hold" grpId="1" nodeType="clickEffect">
                                  <p:stCondLst>
                                    <p:cond delay="0"/>
                                  </p:stCondLst>
                                  <p:childTnLst>
                                    <p:anim calcmode="lin" valueType="num">
                                      <p:cBhvr>
                                        <p:cTn id="124" dur="500"/>
                                        <p:tgtEl>
                                          <p:spTgt spid="11"/>
                                        </p:tgtEl>
                                        <p:attrNameLst>
                                          <p:attrName>ppt_w</p:attrName>
                                        </p:attrNameLst>
                                      </p:cBhvr>
                                      <p:tavLst>
                                        <p:tav tm="0">
                                          <p:val>
                                            <p:strVal val="ppt_w"/>
                                          </p:val>
                                        </p:tav>
                                        <p:tav tm="100000">
                                          <p:val>
                                            <p:fltVal val="0"/>
                                          </p:val>
                                        </p:tav>
                                      </p:tavLst>
                                    </p:anim>
                                    <p:anim calcmode="lin" valueType="num">
                                      <p:cBhvr>
                                        <p:cTn id="125" dur="500"/>
                                        <p:tgtEl>
                                          <p:spTgt spid="11"/>
                                        </p:tgtEl>
                                        <p:attrNameLst>
                                          <p:attrName>ppt_h</p:attrName>
                                        </p:attrNameLst>
                                      </p:cBhvr>
                                      <p:tavLst>
                                        <p:tav tm="0">
                                          <p:val>
                                            <p:strVal val="ppt_h"/>
                                          </p:val>
                                        </p:tav>
                                        <p:tav tm="100000">
                                          <p:val>
                                            <p:fltVal val="0"/>
                                          </p:val>
                                        </p:tav>
                                      </p:tavLst>
                                    </p:anim>
                                    <p:animEffect transition="out" filter="fade">
                                      <p:cBhvr>
                                        <p:cTn id="126" dur="500"/>
                                        <p:tgtEl>
                                          <p:spTgt spid="11"/>
                                        </p:tgtEl>
                                      </p:cBhvr>
                                    </p:animEffect>
                                    <p:set>
                                      <p:cBhvr>
                                        <p:cTn id="127" dur="1" fill="hold">
                                          <p:stCondLst>
                                            <p:cond delay="499"/>
                                          </p:stCondLst>
                                        </p:cTn>
                                        <p:tgtEl>
                                          <p:spTgt spid="11"/>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53" presetClass="entr" presetSubtype="16" fill="hold" grpId="0" nodeType="clickEffect">
                                  <p:stCondLst>
                                    <p:cond delay="0"/>
                                  </p:stCondLst>
                                  <p:childTnLst>
                                    <p:set>
                                      <p:cBhvr>
                                        <p:cTn id="131" dur="1" fill="hold">
                                          <p:stCondLst>
                                            <p:cond delay="0"/>
                                          </p:stCondLst>
                                        </p:cTn>
                                        <p:tgtEl>
                                          <p:spTgt spid="52"/>
                                        </p:tgtEl>
                                        <p:attrNameLst>
                                          <p:attrName>style.visibility</p:attrName>
                                        </p:attrNameLst>
                                      </p:cBhvr>
                                      <p:to>
                                        <p:strVal val="visible"/>
                                      </p:to>
                                    </p:set>
                                    <p:anim calcmode="lin" valueType="num">
                                      <p:cBhvr>
                                        <p:cTn id="132" dur="500" fill="hold"/>
                                        <p:tgtEl>
                                          <p:spTgt spid="52"/>
                                        </p:tgtEl>
                                        <p:attrNameLst>
                                          <p:attrName>ppt_w</p:attrName>
                                        </p:attrNameLst>
                                      </p:cBhvr>
                                      <p:tavLst>
                                        <p:tav tm="0">
                                          <p:val>
                                            <p:fltVal val="0"/>
                                          </p:val>
                                        </p:tav>
                                        <p:tav tm="100000">
                                          <p:val>
                                            <p:strVal val="#ppt_w"/>
                                          </p:val>
                                        </p:tav>
                                      </p:tavLst>
                                    </p:anim>
                                    <p:anim calcmode="lin" valueType="num">
                                      <p:cBhvr>
                                        <p:cTn id="133" dur="500" fill="hold"/>
                                        <p:tgtEl>
                                          <p:spTgt spid="52"/>
                                        </p:tgtEl>
                                        <p:attrNameLst>
                                          <p:attrName>ppt_h</p:attrName>
                                        </p:attrNameLst>
                                      </p:cBhvr>
                                      <p:tavLst>
                                        <p:tav tm="0">
                                          <p:val>
                                            <p:fltVal val="0"/>
                                          </p:val>
                                        </p:tav>
                                        <p:tav tm="100000">
                                          <p:val>
                                            <p:strVal val="#ppt_h"/>
                                          </p:val>
                                        </p:tav>
                                      </p:tavLst>
                                    </p:anim>
                                    <p:animEffect transition="in" filter="fade">
                                      <p:cBhvr>
                                        <p:cTn id="134" dur="500"/>
                                        <p:tgtEl>
                                          <p:spTgt spid="52"/>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nodeType="clickEffect">
                                  <p:stCondLst>
                                    <p:cond delay="0"/>
                                  </p:stCondLst>
                                  <p:childTnLst>
                                    <p:animMotion origin="layout" path="M 1.11022E-16 2.59259E-6 L 0.00039 0.13715 " pathEditMode="relative" rAng="0" ptsTypes="AA">
                                      <p:cBhvr>
                                        <p:cTn id="138" dur="2000" fill="hold"/>
                                        <p:tgtEl>
                                          <p:spTgt spid="23"/>
                                        </p:tgtEl>
                                        <p:attrNameLst>
                                          <p:attrName>ppt_x</p:attrName>
                                          <p:attrName>ppt_y</p:attrName>
                                        </p:attrNameLst>
                                      </p:cBhvr>
                                      <p:rCtr x="20" y="6852"/>
                                    </p:animMotion>
                                  </p:childTnLst>
                                </p:cTn>
                              </p:par>
                            </p:childTnLst>
                          </p:cTn>
                        </p:par>
                      </p:childTnLst>
                    </p:cTn>
                  </p:par>
                  <p:par>
                    <p:cTn id="139" fill="hold">
                      <p:stCondLst>
                        <p:cond delay="indefinite"/>
                      </p:stCondLst>
                      <p:childTnLst>
                        <p:par>
                          <p:cTn id="140" fill="hold">
                            <p:stCondLst>
                              <p:cond delay="0"/>
                            </p:stCondLst>
                            <p:childTnLst>
                              <p:par>
                                <p:cTn id="141" presetID="53" presetClass="entr" presetSubtype="16" fill="hold" grpId="0" nodeType="clickEffect">
                                  <p:stCondLst>
                                    <p:cond delay="0"/>
                                  </p:stCondLst>
                                  <p:childTnLst>
                                    <p:set>
                                      <p:cBhvr>
                                        <p:cTn id="142" dur="1" fill="hold">
                                          <p:stCondLst>
                                            <p:cond delay="0"/>
                                          </p:stCondLst>
                                        </p:cTn>
                                        <p:tgtEl>
                                          <p:spTgt spid="59"/>
                                        </p:tgtEl>
                                        <p:attrNameLst>
                                          <p:attrName>style.visibility</p:attrName>
                                        </p:attrNameLst>
                                      </p:cBhvr>
                                      <p:to>
                                        <p:strVal val="visible"/>
                                      </p:to>
                                    </p:set>
                                    <p:anim calcmode="lin" valueType="num">
                                      <p:cBhvr>
                                        <p:cTn id="143" dur="500" fill="hold"/>
                                        <p:tgtEl>
                                          <p:spTgt spid="59"/>
                                        </p:tgtEl>
                                        <p:attrNameLst>
                                          <p:attrName>ppt_w</p:attrName>
                                        </p:attrNameLst>
                                      </p:cBhvr>
                                      <p:tavLst>
                                        <p:tav tm="0">
                                          <p:val>
                                            <p:fltVal val="0"/>
                                          </p:val>
                                        </p:tav>
                                        <p:tav tm="100000">
                                          <p:val>
                                            <p:strVal val="#ppt_w"/>
                                          </p:val>
                                        </p:tav>
                                      </p:tavLst>
                                    </p:anim>
                                    <p:anim calcmode="lin" valueType="num">
                                      <p:cBhvr>
                                        <p:cTn id="144" dur="500" fill="hold"/>
                                        <p:tgtEl>
                                          <p:spTgt spid="59"/>
                                        </p:tgtEl>
                                        <p:attrNameLst>
                                          <p:attrName>ppt_h</p:attrName>
                                        </p:attrNameLst>
                                      </p:cBhvr>
                                      <p:tavLst>
                                        <p:tav tm="0">
                                          <p:val>
                                            <p:fltVal val="0"/>
                                          </p:val>
                                        </p:tav>
                                        <p:tav tm="100000">
                                          <p:val>
                                            <p:strVal val="#ppt_h"/>
                                          </p:val>
                                        </p:tav>
                                      </p:tavLst>
                                    </p:anim>
                                    <p:animEffect transition="in" filter="fade">
                                      <p:cBhvr>
                                        <p:cTn id="145" dur="500"/>
                                        <p:tgtEl>
                                          <p:spTgt spid="59"/>
                                        </p:tgtEl>
                                      </p:cBhvr>
                                    </p:animEffect>
                                  </p:childTnLst>
                                </p:cTn>
                              </p:par>
                            </p:childTnLst>
                          </p:cTn>
                        </p:par>
                      </p:childTnLst>
                    </p:cTn>
                  </p:par>
                  <p:par>
                    <p:cTn id="146" fill="hold">
                      <p:stCondLst>
                        <p:cond delay="indefinite"/>
                      </p:stCondLst>
                      <p:childTnLst>
                        <p:par>
                          <p:cTn id="147" fill="hold">
                            <p:stCondLst>
                              <p:cond delay="0"/>
                            </p:stCondLst>
                            <p:childTnLst>
                              <p:par>
                                <p:cTn id="148" presetID="53" presetClass="entr" presetSubtype="16" fill="hold" nodeType="clickEffect">
                                  <p:stCondLst>
                                    <p:cond delay="0"/>
                                  </p:stCondLst>
                                  <p:childTnLst>
                                    <p:set>
                                      <p:cBhvr>
                                        <p:cTn id="149" dur="1" fill="hold">
                                          <p:stCondLst>
                                            <p:cond delay="0"/>
                                          </p:stCondLst>
                                        </p:cTn>
                                        <p:tgtEl>
                                          <p:spTgt spid="25"/>
                                        </p:tgtEl>
                                        <p:attrNameLst>
                                          <p:attrName>style.visibility</p:attrName>
                                        </p:attrNameLst>
                                      </p:cBhvr>
                                      <p:to>
                                        <p:strVal val="visible"/>
                                      </p:to>
                                    </p:set>
                                    <p:anim calcmode="lin" valueType="num">
                                      <p:cBhvr>
                                        <p:cTn id="150" dur="500" fill="hold"/>
                                        <p:tgtEl>
                                          <p:spTgt spid="25"/>
                                        </p:tgtEl>
                                        <p:attrNameLst>
                                          <p:attrName>ppt_w</p:attrName>
                                        </p:attrNameLst>
                                      </p:cBhvr>
                                      <p:tavLst>
                                        <p:tav tm="0">
                                          <p:val>
                                            <p:fltVal val="0"/>
                                          </p:val>
                                        </p:tav>
                                        <p:tav tm="100000">
                                          <p:val>
                                            <p:strVal val="#ppt_w"/>
                                          </p:val>
                                        </p:tav>
                                      </p:tavLst>
                                    </p:anim>
                                    <p:anim calcmode="lin" valueType="num">
                                      <p:cBhvr>
                                        <p:cTn id="151" dur="500" fill="hold"/>
                                        <p:tgtEl>
                                          <p:spTgt spid="25"/>
                                        </p:tgtEl>
                                        <p:attrNameLst>
                                          <p:attrName>ppt_h</p:attrName>
                                        </p:attrNameLst>
                                      </p:cBhvr>
                                      <p:tavLst>
                                        <p:tav tm="0">
                                          <p:val>
                                            <p:fltVal val="0"/>
                                          </p:val>
                                        </p:tav>
                                        <p:tav tm="100000">
                                          <p:val>
                                            <p:strVal val="#ppt_h"/>
                                          </p:val>
                                        </p:tav>
                                      </p:tavLst>
                                    </p:anim>
                                    <p:animEffect transition="in" filter="fade">
                                      <p:cBhvr>
                                        <p:cTn id="152" dur="500"/>
                                        <p:tgtEl>
                                          <p:spTgt spid="25"/>
                                        </p:tgtEl>
                                      </p:cBhvr>
                                    </p:animEffect>
                                  </p:childTnLst>
                                </p:cTn>
                              </p:par>
                            </p:childTnLst>
                          </p:cTn>
                        </p:par>
                      </p:childTnLst>
                    </p:cTn>
                  </p:par>
                  <p:par>
                    <p:cTn id="153" fill="hold">
                      <p:stCondLst>
                        <p:cond delay="indefinite"/>
                      </p:stCondLst>
                      <p:childTnLst>
                        <p:par>
                          <p:cTn id="154" fill="hold">
                            <p:stCondLst>
                              <p:cond delay="0"/>
                            </p:stCondLst>
                            <p:childTnLst>
                              <p:par>
                                <p:cTn id="155" presetID="53" presetClass="entr" presetSubtype="16" fill="hold" grpId="0" nodeType="clickEffect">
                                  <p:stCondLst>
                                    <p:cond delay="0"/>
                                  </p:stCondLst>
                                  <p:childTnLst>
                                    <p:set>
                                      <p:cBhvr>
                                        <p:cTn id="156" dur="1" fill="hold">
                                          <p:stCondLst>
                                            <p:cond delay="0"/>
                                          </p:stCondLst>
                                        </p:cTn>
                                        <p:tgtEl>
                                          <p:spTgt spid="44"/>
                                        </p:tgtEl>
                                        <p:attrNameLst>
                                          <p:attrName>style.visibility</p:attrName>
                                        </p:attrNameLst>
                                      </p:cBhvr>
                                      <p:to>
                                        <p:strVal val="visible"/>
                                      </p:to>
                                    </p:set>
                                    <p:anim calcmode="lin" valueType="num">
                                      <p:cBhvr>
                                        <p:cTn id="157" dur="500" fill="hold"/>
                                        <p:tgtEl>
                                          <p:spTgt spid="44"/>
                                        </p:tgtEl>
                                        <p:attrNameLst>
                                          <p:attrName>ppt_w</p:attrName>
                                        </p:attrNameLst>
                                      </p:cBhvr>
                                      <p:tavLst>
                                        <p:tav tm="0">
                                          <p:val>
                                            <p:fltVal val="0"/>
                                          </p:val>
                                        </p:tav>
                                        <p:tav tm="100000">
                                          <p:val>
                                            <p:strVal val="#ppt_w"/>
                                          </p:val>
                                        </p:tav>
                                      </p:tavLst>
                                    </p:anim>
                                    <p:anim calcmode="lin" valueType="num">
                                      <p:cBhvr>
                                        <p:cTn id="158" dur="500" fill="hold"/>
                                        <p:tgtEl>
                                          <p:spTgt spid="44"/>
                                        </p:tgtEl>
                                        <p:attrNameLst>
                                          <p:attrName>ppt_h</p:attrName>
                                        </p:attrNameLst>
                                      </p:cBhvr>
                                      <p:tavLst>
                                        <p:tav tm="0">
                                          <p:val>
                                            <p:fltVal val="0"/>
                                          </p:val>
                                        </p:tav>
                                        <p:tav tm="100000">
                                          <p:val>
                                            <p:strVal val="#ppt_h"/>
                                          </p:val>
                                        </p:tav>
                                      </p:tavLst>
                                    </p:anim>
                                    <p:animEffect transition="in" filter="fade">
                                      <p:cBhvr>
                                        <p:cTn id="159" dur="500"/>
                                        <p:tgtEl>
                                          <p:spTgt spid="44"/>
                                        </p:tgtEl>
                                      </p:cBhvr>
                                    </p:animEffect>
                                  </p:childTnLst>
                                </p:cTn>
                              </p:par>
                            </p:childTnLst>
                          </p:cTn>
                        </p:par>
                      </p:childTnLst>
                    </p:cTn>
                  </p:par>
                  <p:par>
                    <p:cTn id="160" fill="hold">
                      <p:stCondLst>
                        <p:cond delay="indefinite"/>
                      </p:stCondLst>
                      <p:childTnLst>
                        <p:par>
                          <p:cTn id="161" fill="hold">
                            <p:stCondLst>
                              <p:cond delay="0"/>
                            </p:stCondLst>
                            <p:childTnLst>
                              <p:par>
                                <p:cTn id="162" presetID="53" presetClass="entr" presetSubtype="16" fill="hold" grpId="0" nodeType="clickEffect">
                                  <p:stCondLst>
                                    <p:cond delay="0"/>
                                  </p:stCondLst>
                                  <p:childTnLst>
                                    <p:set>
                                      <p:cBhvr>
                                        <p:cTn id="163" dur="1" fill="hold">
                                          <p:stCondLst>
                                            <p:cond delay="0"/>
                                          </p:stCondLst>
                                        </p:cTn>
                                        <p:tgtEl>
                                          <p:spTgt spid="14"/>
                                        </p:tgtEl>
                                        <p:attrNameLst>
                                          <p:attrName>style.visibility</p:attrName>
                                        </p:attrNameLst>
                                      </p:cBhvr>
                                      <p:to>
                                        <p:strVal val="visible"/>
                                      </p:to>
                                    </p:set>
                                    <p:anim calcmode="lin" valueType="num">
                                      <p:cBhvr>
                                        <p:cTn id="164" dur="500" fill="hold"/>
                                        <p:tgtEl>
                                          <p:spTgt spid="14"/>
                                        </p:tgtEl>
                                        <p:attrNameLst>
                                          <p:attrName>ppt_w</p:attrName>
                                        </p:attrNameLst>
                                      </p:cBhvr>
                                      <p:tavLst>
                                        <p:tav tm="0">
                                          <p:val>
                                            <p:fltVal val="0"/>
                                          </p:val>
                                        </p:tav>
                                        <p:tav tm="100000">
                                          <p:val>
                                            <p:strVal val="#ppt_w"/>
                                          </p:val>
                                        </p:tav>
                                      </p:tavLst>
                                    </p:anim>
                                    <p:anim calcmode="lin" valueType="num">
                                      <p:cBhvr>
                                        <p:cTn id="165" dur="500" fill="hold"/>
                                        <p:tgtEl>
                                          <p:spTgt spid="14"/>
                                        </p:tgtEl>
                                        <p:attrNameLst>
                                          <p:attrName>ppt_h</p:attrName>
                                        </p:attrNameLst>
                                      </p:cBhvr>
                                      <p:tavLst>
                                        <p:tav tm="0">
                                          <p:val>
                                            <p:fltVal val="0"/>
                                          </p:val>
                                        </p:tav>
                                        <p:tav tm="100000">
                                          <p:val>
                                            <p:strVal val="#ppt_h"/>
                                          </p:val>
                                        </p:tav>
                                      </p:tavLst>
                                    </p:anim>
                                    <p:animEffect transition="in" filter="fade">
                                      <p:cBhvr>
                                        <p:cTn id="166" dur="500"/>
                                        <p:tgtEl>
                                          <p:spTgt spid="14"/>
                                        </p:tgtEl>
                                      </p:cBhvr>
                                    </p:animEffect>
                                  </p:childTnLst>
                                </p:cTn>
                              </p:par>
                            </p:childTnLst>
                          </p:cTn>
                        </p:par>
                      </p:childTnLst>
                    </p:cTn>
                  </p:par>
                  <p:par>
                    <p:cTn id="167" fill="hold">
                      <p:stCondLst>
                        <p:cond delay="indefinite"/>
                      </p:stCondLst>
                      <p:childTnLst>
                        <p:par>
                          <p:cTn id="168" fill="hold">
                            <p:stCondLst>
                              <p:cond delay="0"/>
                            </p:stCondLst>
                            <p:childTnLst>
                              <p:par>
                                <p:cTn id="169" presetID="53" presetClass="exit" presetSubtype="32" fill="hold" grpId="1" nodeType="clickEffect">
                                  <p:stCondLst>
                                    <p:cond delay="0"/>
                                  </p:stCondLst>
                                  <p:childTnLst>
                                    <p:anim calcmode="lin" valueType="num">
                                      <p:cBhvr>
                                        <p:cTn id="170" dur="500"/>
                                        <p:tgtEl>
                                          <p:spTgt spid="52"/>
                                        </p:tgtEl>
                                        <p:attrNameLst>
                                          <p:attrName>ppt_w</p:attrName>
                                        </p:attrNameLst>
                                      </p:cBhvr>
                                      <p:tavLst>
                                        <p:tav tm="0">
                                          <p:val>
                                            <p:strVal val="ppt_w"/>
                                          </p:val>
                                        </p:tav>
                                        <p:tav tm="100000">
                                          <p:val>
                                            <p:fltVal val="0"/>
                                          </p:val>
                                        </p:tav>
                                      </p:tavLst>
                                    </p:anim>
                                    <p:anim calcmode="lin" valueType="num">
                                      <p:cBhvr>
                                        <p:cTn id="171" dur="500"/>
                                        <p:tgtEl>
                                          <p:spTgt spid="52"/>
                                        </p:tgtEl>
                                        <p:attrNameLst>
                                          <p:attrName>ppt_h</p:attrName>
                                        </p:attrNameLst>
                                      </p:cBhvr>
                                      <p:tavLst>
                                        <p:tav tm="0">
                                          <p:val>
                                            <p:strVal val="ppt_h"/>
                                          </p:val>
                                        </p:tav>
                                        <p:tav tm="100000">
                                          <p:val>
                                            <p:fltVal val="0"/>
                                          </p:val>
                                        </p:tav>
                                      </p:tavLst>
                                    </p:anim>
                                    <p:animEffect transition="out" filter="fade">
                                      <p:cBhvr>
                                        <p:cTn id="172" dur="500"/>
                                        <p:tgtEl>
                                          <p:spTgt spid="52"/>
                                        </p:tgtEl>
                                      </p:cBhvr>
                                    </p:animEffect>
                                    <p:set>
                                      <p:cBhvr>
                                        <p:cTn id="173" dur="1" fill="hold">
                                          <p:stCondLst>
                                            <p:cond delay="499"/>
                                          </p:stCondLst>
                                        </p:cTn>
                                        <p:tgtEl>
                                          <p:spTgt spid="52"/>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16" fill="hold" grpId="0" nodeType="clickEffect">
                                  <p:stCondLst>
                                    <p:cond delay="0"/>
                                  </p:stCondLst>
                                  <p:childTnLst>
                                    <p:set>
                                      <p:cBhvr>
                                        <p:cTn id="177" dur="1" fill="hold">
                                          <p:stCondLst>
                                            <p:cond delay="0"/>
                                          </p:stCondLst>
                                        </p:cTn>
                                        <p:tgtEl>
                                          <p:spTgt spid="53"/>
                                        </p:tgtEl>
                                        <p:attrNameLst>
                                          <p:attrName>style.visibility</p:attrName>
                                        </p:attrNameLst>
                                      </p:cBhvr>
                                      <p:to>
                                        <p:strVal val="visible"/>
                                      </p:to>
                                    </p:set>
                                    <p:anim calcmode="lin" valueType="num">
                                      <p:cBhvr>
                                        <p:cTn id="178" dur="500" fill="hold"/>
                                        <p:tgtEl>
                                          <p:spTgt spid="53"/>
                                        </p:tgtEl>
                                        <p:attrNameLst>
                                          <p:attrName>ppt_w</p:attrName>
                                        </p:attrNameLst>
                                      </p:cBhvr>
                                      <p:tavLst>
                                        <p:tav tm="0">
                                          <p:val>
                                            <p:fltVal val="0"/>
                                          </p:val>
                                        </p:tav>
                                        <p:tav tm="100000">
                                          <p:val>
                                            <p:strVal val="#ppt_w"/>
                                          </p:val>
                                        </p:tav>
                                      </p:tavLst>
                                    </p:anim>
                                    <p:anim calcmode="lin" valueType="num">
                                      <p:cBhvr>
                                        <p:cTn id="179" dur="500" fill="hold"/>
                                        <p:tgtEl>
                                          <p:spTgt spid="53"/>
                                        </p:tgtEl>
                                        <p:attrNameLst>
                                          <p:attrName>ppt_h</p:attrName>
                                        </p:attrNameLst>
                                      </p:cBhvr>
                                      <p:tavLst>
                                        <p:tav tm="0">
                                          <p:val>
                                            <p:fltVal val="0"/>
                                          </p:val>
                                        </p:tav>
                                        <p:tav tm="100000">
                                          <p:val>
                                            <p:strVal val="#ppt_h"/>
                                          </p:val>
                                        </p:tav>
                                      </p:tavLst>
                                    </p:anim>
                                    <p:animEffect transition="in" filter="fade">
                                      <p:cBhvr>
                                        <p:cTn id="180" dur="500"/>
                                        <p:tgtEl>
                                          <p:spTgt spid="53"/>
                                        </p:tgtEl>
                                      </p:cBhvr>
                                    </p:animEffect>
                                  </p:childTnLst>
                                </p:cTn>
                              </p:par>
                            </p:childTnLst>
                          </p:cTn>
                        </p:par>
                      </p:childTnLst>
                    </p:cTn>
                  </p:par>
                  <p:par>
                    <p:cTn id="181" fill="hold">
                      <p:stCondLst>
                        <p:cond delay="indefinite"/>
                      </p:stCondLst>
                      <p:childTnLst>
                        <p:par>
                          <p:cTn id="182" fill="hold">
                            <p:stCondLst>
                              <p:cond delay="0"/>
                            </p:stCondLst>
                            <p:childTnLst>
                              <p:par>
                                <p:cTn id="183" presetID="63" presetClass="path" presetSubtype="0" accel="50000" decel="50000" fill="hold" nodeType="clickEffect">
                                  <p:stCondLst>
                                    <p:cond delay="0"/>
                                  </p:stCondLst>
                                  <p:childTnLst>
                                    <p:animMotion origin="layout" path="M 0.00039 0.13715 L 0.06576 0.13403 " pathEditMode="relative" rAng="0" ptsTypes="AA">
                                      <p:cBhvr>
                                        <p:cTn id="184" dur="2000" fill="hold"/>
                                        <p:tgtEl>
                                          <p:spTgt spid="23"/>
                                        </p:tgtEl>
                                        <p:attrNameLst>
                                          <p:attrName>ppt_x</p:attrName>
                                          <p:attrName>ppt_y</p:attrName>
                                        </p:attrNameLst>
                                      </p:cBhvr>
                                      <p:rCtr x="3268" y="-162"/>
                                    </p:animMotion>
                                  </p:childTnLst>
                                </p:cTn>
                              </p:par>
                            </p:childTnLst>
                          </p:cTn>
                        </p:par>
                      </p:childTnLst>
                    </p:cTn>
                  </p:par>
                  <p:par>
                    <p:cTn id="185" fill="hold">
                      <p:stCondLst>
                        <p:cond delay="indefinite"/>
                      </p:stCondLst>
                      <p:childTnLst>
                        <p:par>
                          <p:cTn id="186" fill="hold">
                            <p:stCondLst>
                              <p:cond delay="0"/>
                            </p:stCondLst>
                            <p:childTnLst>
                              <p:par>
                                <p:cTn id="187" presetID="53" presetClass="entr" presetSubtype="16" fill="hold" grpId="0" nodeType="clickEffect">
                                  <p:stCondLst>
                                    <p:cond delay="0"/>
                                  </p:stCondLst>
                                  <p:childTnLst>
                                    <p:set>
                                      <p:cBhvr>
                                        <p:cTn id="188" dur="1" fill="hold">
                                          <p:stCondLst>
                                            <p:cond delay="0"/>
                                          </p:stCondLst>
                                        </p:cTn>
                                        <p:tgtEl>
                                          <p:spTgt spid="60"/>
                                        </p:tgtEl>
                                        <p:attrNameLst>
                                          <p:attrName>style.visibility</p:attrName>
                                        </p:attrNameLst>
                                      </p:cBhvr>
                                      <p:to>
                                        <p:strVal val="visible"/>
                                      </p:to>
                                    </p:set>
                                    <p:anim calcmode="lin" valueType="num">
                                      <p:cBhvr>
                                        <p:cTn id="189" dur="500" fill="hold"/>
                                        <p:tgtEl>
                                          <p:spTgt spid="60"/>
                                        </p:tgtEl>
                                        <p:attrNameLst>
                                          <p:attrName>ppt_w</p:attrName>
                                        </p:attrNameLst>
                                      </p:cBhvr>
                                      <p:tavLst>
                                        <p:tav tm="0">
                                          <p:val>
                                            <p:fltVal val="0"/>
                                          </p:val>
                                        </p:tav>
                                        <p:tav tm="100000">
                                          <p:val>
                                            <p:strVal val="#ppt_w"/>
                                          </p:val>
                                        </p:tav>
                                      </p:tavLst>
                                    </p:anim>
                                    <p:anim calcmode="lin" valueType="num">
                                      <p:cBhvr>
                                        <p:cTn id="190" dur="500" fill="hold"/>
                                        <p:tgtEl>
                                          <p:spTgt spid="60"/>
                                        </p:tgtEl>
                                        <p:attrNameLst>
                                          <p:attrName>ppt_h</p:attrName>
                                        </p:attrNameLst>
                                      </p:cBhvr>
                                      <p:tavLst>
                                        <p:tav tm="0">
                                          <p:val>
                                            <p:fltVal val="0"/>
                                          </p:val>
                                        </p:tav>
                                        <p:tav tm="100000">
                                          <p:val>
                                            <p:strVal val="#ppt_h"/>
                                          </p:val>
                                        </p:tav>
                                      </p:tavLst>
                                    </p:anim>
                                    <p:animEffect transition="in" filter="fade">
                                      <p:cBhvr>
                                        <p:cTn id="191" dur="500"/>
                                        <p:tgtEl>
                                          <p:spTgt spid="60"/>
                                        </p:tgtEl>
                                      </p:cBhvr>
                                    </p:animEffect>
                                  </p:childTnLst>
                                </p:cTn>
                              </p:par>
                            </p:childTnLst>
                          </p:cTn>
                        </p:par>
                      </p:childTnLst>
                    </p:cTn>
                  </p:par>
                  <p:par>
                    <p:cTn id="192" fill="hold">
                      <p:stCondLst>
                        <p:cond delay="indefinite"/>
                      </p:stCondLst>
                      <p:childTnLst>
                        <p:par>
                          <p:cTn id="193" fill="hold">
                            <p:stCondLst>
                              <p:cond delay="0"/>
                            </p:stCondLst>
                            <p:childTnLst>
                              <p:par>
                                <p:cTn id="194" presetID="53" presetClass="entr" presetSubtype="16" fill="hold" nodeType="clickEffect">
                                  <p:stCondLst>
                                    <p:cond delay="0"/>
                                  </p:stCondLst>
                                  <p:childTnLst>
                                    <p:set>
                                      <p:cBhvr>
                                        <p:cTn id="195" dur="1" fill="hold">
                                          <p:stCondLst>
                                            <p:cond delay="0"/>
                                          </p:stCondLst>
                                        </p:cTn>
                                        <p:tgtEl>
                                          <p:spTgt spid="29"/>
                                        </p:tgtEl>
                                        <p:attrNameLst>
                                          <p:attrName>style.visibility</p:attrName>
                                        </p:attrNameLst>
                                      </p:cBhvr>
                                      <p:to>
                                        <p:strVal val="visible"/>
                                      </p:to>
                                    </p:set>
                                    <p:anim calcmode="lin" valueType="num">
                                      <p:cBhvr>
                                        <p:cTn id="196" dur="500" fill="hold"/>
                                        <p:tgtEl>
                                          <p:spTgt spid="29"/>
                                        </p:tgtEl>
                                        <p:attrNameLst>
                                          <p:attrName>ppt_w</p:attrName>
                                        </p:attrNameLst>
                                      </p:cBhvr>
                                      <p:tavLst>
                                        <p:tav tm="0">
                                          <p:val>
                                            <p:fltVal val="0"/>
                                          </p:val>
                                        </p:tav>
                                        <p:tav tm="100000">
                                          <p:val>
                                            <p:strVal val="#ppt_w"/>
                                          </p:val>
                                        </p:tav>
                                      </p:tavLst>
                                    </p:anim>
                                    <p:anim calcmode="lin" valueType="num">
                                      <p:cBhvr>
                                        <p:cTn id="197" dur="500" fill="hold"/>
                                        <p:tgtEl>
                                          <p:spTgt spid="29"/>
                                        </p:tgtEl>
                                        <p:attrNameLst>
                                          <p:attrName>ppt_h</p:attrName>
                                        </p:attrNameLst>
                                      </p:cBhvr>
                                      <p:tavLst>
                                        <p:tav tm="0">
                                          <p:val>
                                            <p:fltVal val="0"/>
                                          </p:val>
                                        </p:tav>
                                        <p:tav tm="100000">
                                          <p:val>
                                            <p:strVal val="#ppt_h"/>
                                          </p:val>
                                        </p:tav>
                                      </p:tavLst>
                                    </p:anim>
                                    <p:animEffect transition="in" filter="fade">
                                      <p:cBhvr>
                                        <p:cTn id="198" dur="500"/>
                                        <p:tgtEl>
                                          <p:spTgt spid="29"/>
                                        </p:tgtEl>
                                      </p:cBhvr>
                                    </p:animEffect>
                                  </p:childTnLst>
                                </p:cTn>
                              </p:par>
                            </p:childTnLst>
                          </p:cTn>
                        </p:par>
                      </p:childTnLst>
                    </p:cTn>
                  </p:par>
                  <p:par>
                    <p:cTn id="199" fill="hold">
                      <p:stCondLst>
                        <p:cond delay="indefinite"/>
                      </p:stCondLst>
                      <p:childTnLst>
                        <p:par>
                          <p:cTn id="200" fill="hold">
                            <p:stCondLst>
                              <p:cond delay="0"/>
                            </p:stCondLst>
                            <p:childTnLst>
                              <p:par>
                                <p:cTn id="201" presetID="53" presetClass="entr" presetSubtype="16" fill="hold" grpId="0" nodeType="clickEffect">
                                  <p:stCondLst>
                                    <p:cond delay="0"/>
                                  </p:stCondLst>
                                  <p:childTnLst>
                                    <p:set>
                                      <p:cBhvr>
                                        <p:cTn id="202" dur="1" fill="hold">
                                          <p:stCondLst>
                                            <p:cond delay="0"/>
                                          </p:stCondLst>
                                        </p:cTn>
                                        <p:tgtEl>
                                          <p:spTgt spid="48"/>
                                        </p:tgtEl>
                                        <p:attrNameLst>
                                          <p:attrName>style.visibility</p:attrName>
                                        </p:attrNameLst>
                                      </p:cBhvr>
                                      <p:to>
                                        <p:strVal val="visible"/>
                                      </p:to>
                                    </p:set>
                                    <p:anim calcmode="lin" valueType="num">
                                      <p:cBhvr>
                                        <p:cTn id="203" dur="500" fill="hold"/>
                                        <p:tgtEl>
                                          <p:spTgt spid="48"/>
                                        </p:tgtEl>
                                        <p:attrNameLst>
                                          <p:attrName>ppt_w</p:attrName>
                                        </p:attrNameLst>
                                      </p:cBhvr>
                                      <p:tavLst>
                                        <p:tav tm="0">
                                          <p:val>
                                            <p:fltVal val="0"/>
                                          </p:val>
                                        </p:tav>
                                        <p:tav tm="100000">
                                          <p:val>
                                            <p:strVal val="#ppt_w"/>
                                          </p:val>
                                        </p:tav>
                                      </p:tavLst>
                                    </p:anim>
                                    <p:anim calcmode="lin" valueType="num">
                                      <p:cBhvr>
                                        <p:cTn id="204" dur="500" fill="hold"/>
                                        <p:tgtEl>
                                          <p:spTgt spid="48"/>
                                        </p:tgtEl>
                                        <p:attrNameLst>
                                          <p:attrName>ppt_h</p:attrName>
                                        </p:attrNameLst>
                                      </p:cBhvr>
                                      <p:tavLst>
                                        <p:tav tm="0">
                                          <p:val>
                                            <p:fltVal val="0"/>
                                          </p:val>
                                        </p:tav>
                                        <p:tav tm="100000">
                                          <p:val>
                                            <p:strVal val="#ppt_h"/>
                                          </p:val>
                                        </p:tav>
                                      </p:tavLst>
                                    </p:anim>
                                    <p:animEffect transition="in" filter="fade">
                                      <p:cBhvr>
                                        <p:cTn id="205" dur="500"/>
                                        <p:tgtEl>
                                          <p:spTgt spid="48"/>
                                        </p:tgtEl>
                                      </p:cBhvr>
                                    </p:animEffect>
                                  </p:childTnLst>
                                </p:cTn>
                              </p:par>
                            </p:childTnLst>
                          </p:cTn>
                        </p:par>
                      </p:childTnLst>
                    </p:cTn>
                  </p:par>
                  <p:par>
                    <p:cTn id="206" fill="hold">
                      <p:stCondLst>
                        <p:cond delay="indefinite"/>
                      </p:stCondLst>
                      <p:childTnLst>
                        <p:par>
                          <p:cTn id="207" fill="hold">
                            <p:stCondLst>
                              <p:cond delay="0"/>
                            </p:stCondLst>
                            <p:childTnLst>
                              <p:par>
                                <p:cTn id="208" presetID="53" presetClass="entr" presetSubtype="16" fill="hold" grpId="0" nodeType="clickEffect">
                                  <p:stCondLst>
                                    <p:cond delay="0"/>
                                  </p:stCondLst>
                                  <p:childTnLst>
                                    <p:set>
                                      <p:cBhvr>
                                        <p:cTn id="209" dur="1" fill="hold">
                                          <p:stCondLst>
                                            <p:cond delay="0"/>
                                          </p:stCondLst>
                                        </p:cTn>
                                        <p:tgtEl>
                                          <p:spTgt spid="15"/>
                                        </p:tgtEl>
                                        <p:attrNameLst>
                                          <p:attrName>style.visibility</p:attrName>
                                        </p:attrNameLst>
                                      </p:cBhvr>
                                      <p:to>
                                        <p:strVal val="visible"/>
                                      </p:to>
                                    </p:set>
                                    <p:anim calcmode="lin" valueType="num">
                                      <p:cBhvr>
                                        <p:cTn id="210" dur="500" fill="hold"/>
                                        <p:tgtEl>
                                          <p:spTgt spid="15"/>
                                        </p:tgtEl>
                                        <p:attrNameLst>
                                          <p:attrName>ppt_w</p:attrName>
                                        </p:attrNameLst>
                                      </p:cBhvr>
                                      <p:tavLst>
                                        <p:tav tm="0">
                                          <p:val>
                                            <p:fltVal val="0"/>
                                          </p:val>
                                        </p:tav>
                                        <p:tav tm="100000">
                                          <p:val>
                                            <p:strVal val="#ppt_w"/>
                                          </p:val>
                                        </p:tav>
                                      </p:tavLst>
                                    </p:anim>
                                    <p:anim calcmode="lin" valueType="num">
                                      <p:cBhvr>
                                        <p:cTn id="211" dur="500" fill="hold"/>
                                        <p:tgtEl>
                                          <p:spTgt spid="15"/>
                                        </p:tgtEl>
                                        <p:attrNameLst>
                                          <p:attrName>ppt_h</p:attrName>
                                        </p:attrNameLst>
                                      </p:cBhvr>
                                      <p:tavLst>
                                        <p:tav tm="0">
                                          <p:val>
                                            <p:fltVal val="0"/>
                                          </p:val>
                                        </p:tav>
                                        <p:tav tm="100000">
                                          <p:val>
                                            <p:strVal val="#ppt_h"/>
                                          </p:val>
                                        </p:tav>
                                      </p:tavLst>
                                    </p:anim>
                                    <p:animEffect transition="in" filter="fade">
                                      <p:cBhvr>
                                        <p:cTn id="212" dur="500"/>
                                        <p:tgtEl>
                                          <p:spTgt spid="15"/>
                                        </p:tgtEl>
                                      </p:cBhvr>
                                    </p:animEffect>
                                  </p:childTnLst>
                                </p:cTn>
                              </p:par>
                            </p:childTnLst>
                          </p:cTn>
                        </p:par>
                      </p:childTnLst>
                    </p:cTn>
                  </p:par>
                  <p:par>
                    <p:cTn id="213" fill="hold">
                      <p:stCondLst>
                        <p:cond delay="indefinite"/>
                      </p:stCondLst>
                      <p:childTnLst>
                        <p:par>
                          <p:cTn id="214" fill="hold">
                            <p:stCondLst>
                              <p:cond delay="0"/>
                            </p:stCondLst>
                            <p:childTnLst>
                              <p:par>
                                <p:cTn id="215" presetID="53" presetClass="exit" presetSubtype="32" fill="hold" grpId="1" nodeType="clickEffect">
                                  <p:stCondLst>
                                    <p:cond delay="0"/>
                                  </p:stCondLst>
                                  <p:childTnLst>
                                    <p:anim calcmode="lin" valueType="num">
                                      <p:cBhvr>
                                        <p:cTn id="216" dur="500"/>
                                        <p:tgtEl>
                                          <p:spTgt spid="53"/>
                                        </p:tgtEl>
                                        <p:attrNameLst>
                                          <p:attrName>ppt_w</p:attrName>
                                        </p:attrNameLst>
                                      </p:cBhvr>
                                      <p:tavLst>
                                        <p:tav tm="0">
                                          <p:val>
                                            <p:strVal val="ppt_w"/>
                                          </p:val>
                                        </p:tav>
                                        <p:tav tm="100000">
                                          <p:val>
                                            <p:fltVal val="0"/>
                                          </p:val>
                                        </p:tav>
                                      </p:tavLst>
                                    </p:anim>
                                    <p:anim calcmode="lin" valueType="num">
                                      <p:cBhvr>
                                        <p:cTn id="217" dur="500"/>
                                        <p:tgtEl>
                                          <p:spTgt spid="53"/>
                                        </p:tgtEl>
                                        <p:attrNameLst>
                                          <p:attrName>ppt_h</p:attrName>
                                        </p:attrNameLst>
                                      </p:cBhvr>
                                      <p:tavLst>
                                        <p:tav tm="0">
                                          <p:val>
                                            <p:strVal val="ppt_h"/>
                                          </p:val>
                                        </p:tav>
                                        <p:tav tm="100000">
                                          <p:val>
                                            <p:fltVal val="0"/>
                                          </p:val>
                                        </p:tav>
                                      </p:tavLst>
                                    </p:anim>
                                    <p:animEffect transition="out" filter="fade">
                                      <p:cBhvr>
                                        <p:cTn id="218" dur="500"/>
                                        <p:tgtEl>
                                          <p:spTgt spid="53"/>
                                        </p:tgtEl>
                                      </p:cBhvr>
                                    </p:animEffect>
                                    <p:set>
                                      <p:cBhvr>
                                        <p:cTn id="219" dur="1" fill="hold">
                                          <p:stCondLst>
                                            <p:cond delay="499"/>
                                          </p:stCondLst>
                                        </p:cTn>
                                        <p:tgtEl>
                                          <p:spTgt spid="53"/>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53" presetClass="entr" presetSubtype="16" fill="hold" grpId="0" nodeType="clickEffect">
                                  <p:stCondLst>
                                    <p:cond delay="0"/>
                                  </p:stCondLst>
                                  <p:childTnLst>
                                    <p:set>
                                      <p:cBhvr>
                                        <p:cTn id="223" dur="1" fill="hold">
                                          <p:stCondLst>
                                            <p:cond delay="0"/>
                                          </p:stCondLst>
                                        </p:cTn>
                                        <p:tgtEl>
                                          <p:spTgt spid="54"/>
                                        </p:tgtEl>
                                        <p:attrNameLst>
                                          <p:attrName>style.visibility</p:attrName>
                                        </p:attrNameLst>
                                      </p:cBhvr>
                                      <p:to>
                                        <p:strVal val="visible"/>
                                      </p:to>
                                    </p:set>
                                    <p:anim calcmode="lin" valueType="num">
                                      <p:cBhvr>
                                        <p:cTn id="224" dur="500" fill="hold"/>
                                        <p:tgtEl>
                                          <p:spTgt spid="54"/>
                                        </p:tgtEl>
                                        <p:attrNameLst>
                                          <p:attrName>ppt_w</p:attrName>
                                        </p:attrNameLst>
                                      </p:cBhvr>
                                      <p:tavLst>
                                        <p:tav tm="0">
                                          <p:val>
                                            <p:fltVal val="0"/>
                                          </p:val>
                                        </p:tav>
                                        <p:tav tm="100000">
                                          <p:val>
                                            <p:strVal val="#ppt_w"/>
                                          </p:val>
                                        </p:tav>
                                      </p:tavLst>
                                    </p:anim>
                                    <p:anim calcmode="lin" valueType="num">
                                      <p:cBhvr>
                                        <p:cTn id="225" dur="500" fill="hold"/>
                                        <p:tgtEl>
                                          <p:spTgt spid="54"/>
                                        </p:tgtEl>
                                        <p:attrNameLst>
                                          <p:attrName>ppt_h</p:attrName>
                                        </p:attrNameLst>
                                      </p:cBhvr>
                                      <p:tavLst>
                                        <p:tav tm="0">
                                          <p:val>
                                            <p:fltVal val="0"/>
                                          </p:val>
                                        </p:tav>
                                        <p:tav tm="100000">
                                          <p:val>
                                            <p:strVal val="#ppt_h"/>
                                          </p:val>
                                        </p:tav>
                                      </p:tavLst>
                                    </p:anim>
                                    <p:animEffect transition="in" filter="fade">
                                      <p:cBhvr>
                                        <p:cTn id="226" dur="500"/>
                                        <p:tgtEl>
                                          <p:spTgt spid="54"/>
                                        </p:tgtEl>
                                      </p:cBhvr>
                                    </p:animEffect>
                                  </p:childTnLst>
                                </p:cTn>
                              </p:par>
                            </p:childTnLst>
                          </p:cTn>
                        </p:par>
                      </p:childTnLst>
                    </p:cTn>
                  </p:par>
                  <p:par>
                    <p:cTn id="227" fill="hold">
                      <p:stCondLst>
                        <p:cond delay="indefinite"/>
                      </p:stCondLst>
                      <p:childTnLst>
                        <p:par>
                          <p:cTn id="228" fill="hold">
                            <p:stCondLst>
                              <p:cond delay="0"/>
                            </p:stCondLst>
                            <p:childTnLst>
                              <p:par>
                                <p:cTn id="229" presetID="42" presetClass="path" presetSubtype="0" accel="50000" decel="50000" fill="hold" nodeType="clickEffect">
                                  <p:stCondLst>
                                    <p:cond delay="0"/>
                                  </p:stCondLst>
                                  <p:childTnLst>
                                    <p:animMotion origin="layout" path="M 0.06576 0.13403 L 0.06654 0.2721 " pathEditMode="relative" rAng="0" ptsTypes="AA">
                                      <p:cBhvr>
                                        <p:cTn id="230" dur="2000" fill="hold"/>
                                        <p:tgtEl>
                                          <p:spTgt spid="23"/>
                                        </p:tgtEl>
                                        <p:attrNameLst>
                                          <p:attrName>ppt_x</p:attrName>
                                          <p:attrName>ppt_y</p:attrName>
                                        </p:attrNameLst>
                                      </p:cBhvr>
                                      <p:rCtr x="39" y="6898"/>
                                    </p:animMotion>
                                  </p:childTnLst>
                                </p:cTn>
                              </p:par>
                            </p:childTnLst>
                          </p:cTn>
                        </p:par>
                      </p:childTnLst>
                    </p:cTn>
                  </p:par>
                  <p:par>
                    <p:cTn id="231" fill="hold">
                      <p:stCondLst>
                        <p:cond delay="indefinite"/>
                      </p:stCondLst>
                      <p:childTnLst>
                        <p:par>
                          <p:cTn id="232" fill="hold">
                            <p:stCondLst>
                              <p:cond delay="0"/>
                            </p:stCondLst>
                            <p:childTnLst>
                              <p:par>
                                <p:cTn id="233" presetID="53" presetClass="entr" presetSubtype="16" fill="hold" grpId="0" nodeType="clickEffect">
                                  <p:stCondLst>
                                    <p:cond delay="0"/>
                                  </p:stCondLst>
                                  <p:childTnLst>
                                    <p:set>
                                      <p:cBhvr>
                                        <p:cTn id="234" dur="1" fill="hold">
                                          <p:stCondLst>
                                            <p:cond delay="0"/>
                                          </p:stCondLst>
                                        </p:cTn>
                                        <p:tgtEl>
                                          <p:spTgt spid="61"/>
                                        </p:tgtEl>
                                        <p:attrNameLst>
                                          <p:attrName>style.visibility</p:attrName>
                                        </p:attrNameLst>
                                      </p:cBhvr>
                                      <p:to>
                                        <p:strVal val="visible"/>
                                      </p:to>
                                    </p:set>
                                    <p:anim calcmode="lin" valueType="num">
                                      <p:cBhvr>
                                        <p:cTn id="235" dur="500" fill="hold"/>
                                        <p:tgtEl>
                                          <p:spTgt spid="61"/>
                                        </p:tgtEl>
                                        <p:attrNameLst>
                                          <p:attrName>ppt_w</p:attrName>
                                        </p:attrNameLst>
                                      </p:cBhvr>
                                      <p:tavLst>
                                        <p:tav tm="0">
                                          <p:val>
                                            <p:fltVal val="0"/>
                                          </p:val>
                                        </p:tav>
                                        <p:tav tm="100000">
                                          <p:val>
                                            <p:strVal val="#ppt_w"/>
                                          </p:val>
                                        </p:tav>
                                      </p:tavLst>
                                    </p:anim>
                                    <p:anim calcmode="lin" valueType="num">
                                      <p:cBhvr>
                                        <p:cTn id="236" dur="500" fill="hold"/>
                                        <p:tgtEl>
                                          <p:spTgt spid="61"/>
                                        </p:tgtEl>
                                        <p:attrNameLst>
                                          <p:attrName>ppt_h</p:attrName>
                                        </p:attrNameLst>
                                      </p:cBhvr>
                                      <p:tavLst>
                                        <p:tav tm="0">
                                          <p:val>
                                            <p:fltVal val="0"/>
                                          </p:val>
                                        </p:tav>
                                        <p:tav tm="100000">
                                          <p:val>
                                            <p:strVal val="#ppt_h"/>
                                          </p:val>
                                        </p:tav>
                                      </p:tavLst>
                                    </p:anim>
                                    <p:animEffect transition="in" filter="fade">
                                      <p:cBhvr>
                                        <p:cTn id="237" dur="500"/>
                                        <p:tgtEl>
                                          <p:spTgt spid="61"/>
                                        </p:tgtEl>
                                      </p:cBhvr>
                                    </p:animEffect>
                                  </p:childTnLst>
                                </p:cTn>
                              </p:par>
                            </p:childTnLst>
                          </p:cTn>
                        </p:par>
                      </p:childTnLst>
                    </p:cTn>
                  </p:par>
                  <p:par>
                    <p:cTn id="238" fill="hold">
                      <p:stCondLst>
                        <p:cond delay="indefinite"/>
                      </p:stCondLst>
                      <p:childTnLst>
                        <p:par>
                          <p:cTn id="239" fill="hold">
                            <p:stCondLst>
                              <p:cond delay="0"/>
                            </p:stCondLst>
                            <p:childTnLst>
                              <p:par>
                                <p:cTn id="240" presetID="53" presetClass="entr" presetSubtype="16" fill="hold" nodeType="clickEffect">
                                  <p:stCondLst>
                                    <p:cond delay="0"/>
                                  </p:stCondLst>
                                  <p:childTnLst>
                                    <p:set>
                                      <p:cBhvr>
                                        <p:cTn id="241" dur="1" fill="hold">
                                          <p:stCondLst>
                                            <p:cond delay="0"/>
                                          </p:stCondLst>
                                        </p:cTn>
                                        <p:tgtEl>
                                          <p:spTgt spid="32"/>
                                        </p:tgtEl>
                                        <p:attrNameLst>
                                          <p:attrName>style.visibility</p:attrName>
                                        </p:attrNameLst>
                                      </p:cBhvr>
                                      <p:to>
                                        <p:strVal val="visible"/>
                                      </p:to>
                                    </p:set>
                                    <p:anim calcmode="lin" valueType="num">
                                      <p:cBhvr>
                                        <p:cTn id="242" dur="500" fill="hold"/>
                                        <p:tgtEl>
                                          <p:spTgt spid="32"/>
                                        </p:tgtEl>
                                        <p:attrNameLst>
                                          <p:attrName>ppt_w</p:attrName>
                                        </p:attrNameLst>
                                      </p:cBhvr>
                                      <p:tavLst>
                                        <p:tav tm="0">
                                          <p:val>
                                            <p:fltVal val="0"/>
                                          </p:val>
                                        </p:tav>
                                        <p:tav tm="100000">
                                          <p:val>
                                            <p:strVal val="#ppt_w"/>
                                          </p:val>
                                        </p:tav>
                                      </p:tavLst>
                                    </p:anim>
                                    <p:anim calcmode="lin" valueType="num">
                                      <p:cBhvr>
                                        <p:cTn id="243" dur="500" fill="hold"/>
                                        <p:tgtEl>
                                          <p:spTgt spid="32"/>
                                        </p:tgtEl>
                                        <p:attrNameLst>
                                          <p:attrName>ppt_h</p:attrName>
                                        </p:attrNameLst>
                                      </p:cBhvr>
                                      <p:tavLst>
                                        <p:tav tm="0">
                                          <p:val>
                                            <p:fltVal val="0"/>
                                          </p:val>
                                        </p:tav>
                                        <p:tav tm="100000">
                                          <p:val>
                                            <p:strVal val="#ppt_h"/>
                                          </p:val>
                                        </p:tav>
                                      </p:tavLst>
                                    </p:anim>
                                    <p:animEffect transition="in" filter="fade">
                                      <p:cBhvr>
                                        <p:cTn id="244" dur="500"/>
                                        <p:tgtEl>
                                          <p:spTgt spid="32"/>
                                        </p:tgtEl>
                                      </p:cBhvr>
                                    </p:animEffect>
                                  </p:childTnLst>
                                </p:cTn>
                              </p:par>
                            </p:childTnLst>
                          </p:cTn>
                        </p:par>
                      </p:childTnLst>
                    </p:cTn>
                  </p:par>
                  <p:par>
                    <p:cTn id="245" fill="hold">
                      <p:stCondLst>
                        <p:cond delay="indefinite"/>
                      </p:stCondLst>
                      <p:childTnLst>
                        <p:par>
                          <p:cTn id="246" fill="hold">
                            <p:stCondLst>
                              <p:cond delay="0"/>
                            </p:stCondLst>
                            <p:childTnLst>
                              <p:par>
                                <p:cTn id="247" presetID="53" presetClass="entr" presetSubtype="16" fill="hold" grpId="0" nodeType="clickEffect">
                                  <p:stCondLst>
                                    <p:cond delay="0"/>
                                  </p:stCondLst>
                                  <p:childTnLst>
                                    <p:set>
                                      <p:cBhvr>
                                        <p:cTn id="248" dur="1" fill="hold">
                                          <p:stCondLst>
                                            <p:cond delay="0"/>
                                          </p:stCondLst>
                                        </p:cTn>
                                        <p:tgtEl>
                                          <p:spTgt spid="49"/>
                                        </p:tgtEl>
                                        <p:attrNameLst>
                                          <p:attrName>style.visibility</p:attrName>
                                        </p:attrNameLst>
                                      </p:cBhvr>
                                      <p:to>
                                        <p:strVal val="visible"/>
                                      </p:to>
                                    </p:set>
                                    <p:anim calcmode="lin" valueType="num">
                                      <p:cBhvr>
                                        <p:cTn id="249" dur="500" fill="hold"/>
                                        <p:tgtEl>
                                          <p:spTgt spid="49"/>
                                        </p:tgtEl>
                                        <p:attrNameLst>
                                          <p:attrName>ppt_w</p:attrName>
                                        </p:attrNameLst>
                                      </p:cBhvr>
                                      <p:tavLst>
                                        <p:tav tm="0">
                                          <p:val>
                                            <p:fltVal val="0"/>
                                          </p:val>
                                        </p:tav>
                                        <p:tav tm="100000">
                                          <p:val>
                                            <p:strVal val="#ppt_w"/>
                                          </p:val>
                                        </p:tav>
                                      </p:tavLst>
                                    </p:anim>
                                    <p:anim calcmode="lin" valueType="num">
                                      <p:cBhvr>
                                        <p:cTn id="250" dur="500" fill="hold"/>
                                        <p:tgtEl>
                                          <p:spTgt spid="49"/>
                                        </p:tgtEl>
                                        <p:attrNameLst>
                                          <p:attrName>ppt_h</p:attrName>
                                        </p:attrNameLst>
                                      </p:cBhvr>
                                      <p:tavLst>
                                        <p:tav tm="0">
                                          <p:val>
                                            <p:fltVal val="0"/>
                                          </p:val>
                                        </p:tav>
                                        <p:tav tm="100000">
                                          <p:val>
                                            <p:strVal val="#ppt_h"/>
                                          </p:val>
                                        </p:tav>
                                      </p:tavLst>
                                    </p:anim>
                                    <p:animEffect transition="in" filter="fade">
                                      <p:cBhvr>
                                        <p:cTn id="251" dur="500"/>
                                        <p:tgtEl>
                                          <p:spTgt spid="49"/>
                                        </p:tgtEl>
                                      </p:cBhvr>
                                    </p:animEffect>
                                  </p:childTnLst>
                                </p:cTn>
                              </p:par>
                            </p:childTnLst>
                          </p:cTn>
                        </p:par>
                      </p:childTnLst>
                    </p:cTn>
                  </p:par>
                  <p:par>
                    <p:cTn id="252" fill="hold">
                      <p:stCondLst>
                        <p:cond delay="indefinite"/>
                      </p:stCondLst>
                      <p:childTnLst>
                        <p:par>
                          <p:cTn id="253" fill="hold">
                            <p:stCondLst>
                              <p:cond delay="0"/>
                            </p:stCondLst>
                            <p:childTnLst>
                              <p:par>
                                <p:cTn id="254" presetID="53" presetClass="entr" presetSubtype="16" fill="hold" grpId="0" nodeType="clickEffect">
                                  <p:stCondLst>
                                    <p:cond delay="0"/>
                                  </p:stCondLst>
                                  <p:childTnLst>
                                    <p:set>
                                      <p:cBhvr>
                                        <p:cTn id="255" dur="1" fill="hold">
                                          <p:stCondLst>
                                            <p:cond delay="0"/>
                                          </p:stCondLst>
                                        </p:cTn>
                                        <p:tgtEl>
                                          <p:spTgt spid="16"/>
                                        </p:tgtEl>
                                        <p:attrNameLst>
                                          <p:attrName>style.visibility</p:attrName>
                                        </p:attrNameLst>
                                      </p:cBhvr>
                                      <p:to>
                                        <p:strVal val="visible"/>
                                      </p:to>
                                    </p:set>
                                    <p:anim calcmode="lin" valueType="num">
                                      <p:cBhvr>
                                        <p:cTn id="256" dur="500" fill="hold"/>
                                        <p:tgtEl>
                                          <p:spTgt spid="16"/>
                                        </p:tgtEl>
                                        <p:attrNameLst>
                                          <p:attrName>ppt_w</p:attrName>
                                        </p:attrNameLst>
                                      </p:cBhvr>
                                      <p:tavLst>
                                        <p:tav tm="0">
                                          <p:val>
                                            <p:fltVal val="0"/>
                                          </p:val>
                                        </p:tav>
                                        <p:tav tm="100000">
                                          <p:val>
                                            <p:strVal val="#ppt_w"/>
                                          </p:val>
                                        </p:tav>
                                      </p:tavLst>
                                    </p:anim>
                                    <p:anim calcmode="lin" valueType="num">
                                      <p:cBhvr>
                                        <p:cTn id="257" dur="500" fill="hold"/>
                                        <p:tgtEl>
                                          <p:spTgt spid="16"/>
                                        </p:tgtEl>
                                        <p:attrNameLst>
                                          <p:attrName>ppt_h</p:attrName>
                                        </p:attrNameLst>
                                      </p:cBhvr>
                                      <p:tavLst>
                                        <p:tav tm="0">
                                          <p:val>
                                            <p:fltVal val="0"/>
                                          </p:val>
                                        </p:tav>
                                        <p:tav tm="100000">
                                          <p:val>
                                            <p:strVal val="#ppt_h"/>
                                          </p:val>
                                        </p:tav>
                                      </p:tavLst>
                                    </p:anim>
                                    <p:animEffect transition="in" filter="fade">
                                      <p:cBhvr>
                                        <p:cTn id="258" dur="500"/>
                                        <p:tgtEl>
                                          <p:spTgt spid="16"/>
                                        </p:tgtEl>
                                      </p:cBhvr>
                                    </p:animEffect>
                                  </p:childTnLst>
                                </p:cTn>
                              </p:par>
                            </p:childTnLst>
                          </p:cTn>
                        </p:par>
                      </p:childTnLst>
                    </p:cTn>
                  </p:par>
                  <p:par>
                    <p:cTn id="259" fill="hold">
                      <p:stCondLst>
                        <p:cond delay="indefinite"/>
                      </p:stCondLst>
                      <p:childTnLst>
                        <p:par>
                          <p:cTn id="260" fill="hold">
                            <p:stCondLst>
                              <p:cond delay="0"/>
                            </p:stCondLst>
                            <p:childTnLst>
                              <p:par>
                                <p:cTn id="261" presetID="53" presetClass="exit" presetSubtype="32" fill="hold" grpId="1" nodeType="clickEffect">
                                  <p:stCondLst>
                                    <p:cond delay="0"/>
                                  </p:stCondLst>
                                  <p:childTnLst>
                                    <p:anim calcmode="lin" valueType="num">
                                      <p:cBhvr>
                                        <p:cTn id="262" dur="500"/>
                                        <p:tgtEl>
                                          <p:spTgt spid="54"/>
                                        </p:tgtEl>
                                        <p:attrNameLst>
                                          <p:attrName>ppt_w</p:attrName>
                                        </p:attrNameLst>
                                      </p:cBhvr>
                                      <p:tavLst>
                                        <p:tav tm="0">
                                          <p:val>
                                            <p:strVal val="ppt_w"/>
                                          </p:val>
                                        </p:tav>
                                        <p:tav tm="100000">
                                          <p:val>
                                            <p:fltVal val="0"/>
                                          </p:val>
                                        </p:tav>
                                      </p:tavLst>
                                    </p:anim>
                                    <p:anim calcmode="lin" valueType="num">
                                      <p:cBhvr>
                                        <p:cTn id="263" dur="500"/>
                                        <p:tgtEl>
                                          <p:spTgt spid="54"/>
                                        </p:tgtEl>
                                        <p:attrNameLst>
                                          <p:attrName>ppt_h</p:attrName>
                                        </p:attrNameLst>
                                      </p:cBhvr>
                                      <p:tavLst>
                                        <p:tav tm="0">
                                          <p:val>
                                            <p:strVal val="ppt_h"/>
                                          </p:val>
                                        </p:tav>
                                        <p:tav tm="100000">
                                          <p:val>
                                            <p:fltVal val="0"/>
                                          </p:val>
                                        </p:tav>
                                      </p:tavLst>
                                    </p:anim>
                                    <p:animEffect transition="out" filter="fade">
                                      <p:cBhvr>
                                        <p:cTn id="264" dur="500"/>
                                        <p:tgtEl>
                                          <p:spTgt spid="54"/>
                                        </p:tgtEl>
                                      </p:cBhvr>
                                    </p:animEffect>
                                    <p:set>
                                      <p:cBhvr>
                                        <p:cTn id="265" dur="1" fill="hold">
                                          <p:stCondLst>
                                            <p:cond delay="499"/>
                                          </p:stCondLst>
                                        </p:cTn>
                                        <p:tgtEl>
                                          <p:spTgt spid="5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53" presetClass="entr" presetSubtype="16" fill="hold" grpId="0" nodeType="clickEffect">
                                  <p:stCondLst>
                                    <p:cond delay="0"/>
                                  </p:stCondLst>
                                  <p:childTnLst>
                                    <p:set>
                                      <p:cBhvr>
                                        <p:cTn id="269" dur="1" fill="hold">
                                          <p:stCondLst>
                                            <p:cond delay="0"/>
                                          </p:stCondLst>
                                        </p:cTn>
                                        <p:tgtEl>
                                          <p:spTgt spid="55"/>
                                        </p:tgtEl>
                                        <p:attrNameLst>
                                          <p:attrName>style.visibility</p:attrName>
                                        </p:attrNameLst>
                                      </p:cBhvr>
                                      <p:to>
                                        <p:strVal val="visible"/>
                                      </p:to>
                                    </p:set>
                                    <p:anim calcmode="lin" valueType="num">
                                      <p:cBhvr>
                                        <p:cTn id="270" dur="500" fill="hold"/>
                                        <p:tgtEl>
                                          <p:spTgt spid="55"/>
                                        </p:tgtEl>
                                        <p:attrNameLst>
                                          <p:attrName>ppt_w</p:attrName>
                                        </p:attrNameLst>
                                      </p:cBhvr>
                                      <p:tavLst>
                                        <p:tav tm="0">
                                          <p:val>
                                            <p:fltVal val="0"/>
                                          </p:val>
                                        </p:tav>
                                        <p:tav tm="100000">
                                          <p:val>
                                            <p:strVal val="#ppt_w"/>
                                          </p:val>
                                        </p:tav>
                                      </p:tavLst>
                                    </p:anim>
                                    <p:anim calcmode="lin" valueType="num">
                                      <p:cBhvr>
                                        <p:cTn id="271" dur="500" fill="hold"/>
                                        <p:tgtEl>
                                          <p:spTgt spid="55"/>
                                        </p:tgtEl>
                                        <p:attrNameLst>
                                          <p:attrName>ppt_h</p:attrName>
                                        </p:attrNameLst>
                                      </p:cBhvr>
                                      <p:tavLst>
                                        <p:tav tm="0">
                                          <p:val>
                                            <p:fltVal val="0"/>
                                          </p:val>
                                        </p:tav>
                                        <p:tav tm="100000">
                                          <p:val>
                                            <p:strVal val="#ppt_h"/>
                                          </p:val>
                                        </p:tav>
                                      </p:tavLst>
                                    </p:anim>
                                    <p:animEffect transition="in" filter="fade">
                                      <p:cBhvr>
                                        <p:cTn id="272" dur="500"/>
                                        <p:tgtEl>
                                          <p:spTgt spid="55"/>
                                        </p:tgtEl>
                                      </p:cBhvr>
                                    </p:animEffect>
                                  </p:childTnLst>
                                </p:cTn>
                              </p:par>
                            </p:childTnLst>
                          </p:cTn>
                        </p:par>
                      </p:childTnLst>
                    </p:cTn>
                  </p:par>
                  <p:par>
                    <p:cTn id="273" fill="hold">
                      <p:stCondLst>
                        <p:cond delay="indefinite"/>
                      </p:stCondLst>
                      <p:childTnLst>
                        <p:par>
                          <p:cTn id="274" fill="hold">
                            <p:stCondLst>
                              <p:cond delay="0"/>
                            </p:stCondLst>
                            <p:childTnLst>
                              <p:par>
                                <p:cTn id="275" presetID="42" presetClass="path" presetSubtype="0" accel="50000" decel="50000" fill="hold" nodeType="clickEffect">
                                  <p:stCondLst>
                                    <p:cond delay="0"/>
                                  </p:stCondLst>
                                  <p:childTnLst>
                                    <p:animMotion origin="layout" path="M 0.06654 0.2721 L 0.1319 0.27257 " pathEditMode="relative" rAng="0" ptsTypes="AA">
                                      <p:cBhvr>
                                        <p:cTn id="276" dur="2000" fill="hold"/>
                                        <p:tgtEl>
                                          <p:spTgt spid="23"/>
                                        </p:tgtEl>
                                        <p:attrNameLst>
                                          <p:attrName>ppt_x</p:attrName>
                                          <p:attrName>ppt_y</p:attrName>
                                        </p:attrNameLst>
                                      </p:cBhvr>
                                      <p:rCtr x="3268" y="23"/>
                                    </p:animMotion>
                                  </p:childTnLst>
                                </p:cTn>
                              </p:par>
                            </p:childTnLst>
                          </p:cTn>
                        </p:par>
                      </p:childTnLst>
                    </p:cTn>
                  </p:par>
                  <p:par>
                    <p:cTn id="277" fill="hold">
                      <p:stCondLst>
                        <p:cond delay="indefinite"/>
                      </p:stCondLst>
                      <p:childTnLst>
                        <p:par>
                          <p:cTn id="278" fill="hold">
                            <p:stCondLst>
                              <p:cond delay="0"/>
                            </p:stCondLst>
                            <p:childTnLst>
                              <p:par>
                                <p:cTn id="279" presetID="53" presetClass="entr" presetSubtype="16" fill="hold" grpId="0" nodeType="clickEffect">
                                  <p:stCondLst>
                                    <p:cond delay="0"/>
                                  </p:stCondLst>
                                  <p:childTnLst>
                                    <p:set>
                                      <p:cBhvr>
                                        <p:cTn id="280" dur="1" fill="hold">
                                          <p:stCondLst>
                                            <p:cond delay="0"/>
                                          </p:stCondLst>
                                        </p:cTn>
                                        <p:tgtEl>
                                          <p:spTgt spid="62"/>
                                        </p:tgtEl>
                                        <p:attrNameLst>
                                          <p:attrName>style.visibility</p:attrName>
                                        </p:attrNameLst>
                                      </p:cBhvr>
                                      <p:to>
                                        <p:strVal val="visible"/>
                                      </p:to>
                                    </p:set>
                                    <p:anim calcmode="lin" valueType="num">
                                      <p:cBhvr>
                                        <p:cTn id="281" dur="500" fill="hold"/>
                                        <p:tgtEl>
                                          <p:spTgt spid="62"/>
                                        </p:tgtEl>
                                        <p:attrNameLst>
                                          <p:attrName>ppt_w</p:attrName>
                                        </p:attrNameLst>
                                      </p:cBhvr>
                                      <p:tavLst>
                                        <p:tav tm="0">
                                          <p:val>
                                            <p:fltVal val="0"/>
                                          </p:val>
                                        </p:tav>
                                        <p:tav tm="100000">
                                          <p:val>
                                            <p:strVal val="#ppt_w"/>
                                          </p:val>
                                        </p:tav>
                                      </p:tavLst>
                                    </p:anim>
                                    <p:anim calcmode="lin" valueType="num">
                                      <p:cBhvr>
                                        <p:cTn id="282" dur="500" fill="hold"/>
                                        <p:tgtEl>
                                          <p:spTgt spid="62"/>
                                        </p:tgtEl>
                                        <p:attrNameLst>
                                          <p:attrName>ppt_h</p:attrName>
                                        </p:attrNameLst>
                                      </p:cBhvr>
                                      <p:tavLst>
                                        <p:tav tm="0">
                                          <p:val>
                                            <p:fltVal val="0"/>
                                          </p:val>
                                        </p:tav>
                                        <p:tav tm="100000">
                                          <p:val>
                                            <p:strVal val="#ppt_h"/>
                                          </p:val>
                                        </p:tav>
                                      </p:tavLst>
                                    </p:anim>
                                    <p:animEffect transition="in" filter="fade">
                                      <p:cBhvr>
                                        <p:cTn id="283" dur="500"/>
                                        <p:tgtEl>
                                          <p:spTgt spid="62"/>
                                        </p:tgtEl>
                                      </p:cBhvr>
                                    </p:animEffect>
                                  </p:childTnLst>
                                </p:cTn>
                              </p:par>
                            </p:childTnLst>
                          </p:cTn>
                        </p:par>
                      </p:childTnLst>
                    </p:cTn>
                  </p:par>
                  <p:par>
                    <p:cTn id="284" fill="hold">
                      <p:stCondLst>
                        <p:cond delay="indefinite"/>
                      </p:stCondLst>
                      <p:childTnLst>
                        <p:par>
                          <p:cTn id="285" fill="hold">
                            <p:stCondLst>
                              <p:cond delay="0"/>
                            </p:stCondLst>
                            <p:childTnLst>
                              <p:par>
                                <p:cTn id="286" presetID="53" presetClass="exit" presetSubtype="32" fill="hold" grpId="1" nodeType="clickEffect">
                                  <p:stCondLst>
                                    <p:cond delay="0"/>
                                  </p:stCondLst>
                                  <p:childTnLst>
                                    <p:anim calcmode="lin" valueType="num">
                                      <p:cBhvr>
                                        <p:cTn id="287" dur="500"/>
                                        <p:tgtEl>
                                          <p:spTgt spid="55"/>
                                        </p:tgtEl>
                                        <p:attrNameLst>
                                          <p:attrName>ppt_w</p:attrName>
                                        </p:attrNameLst>
                                      </p:cBhvr>
                                      <p:tavLst>
                                        <p:tav tm="0">
                                          <p:val>
                                            <p:strVal val="ppt_w"/>
                                          </p:val>
                                        </p:tav>
                                        <p:tav tm="100000">
                                          <p:val>
                                            <p:fltVal val="0"/>
                                          </p:val>
                                        </p:tav>
                                      </p:tavLst>
                                    </p:anim>
                                    <p:anim calcmode="lin" valueType="num">
                                      <p:cBhvr>
                                        <p:cTn id="288" dur="500"/>
                                        <p:tgtEl>
                                          <p:spTgt spid="55"/>
                                        </p:tgtEl>
                                        <p:attrNameLst>
                                          <p:attrName>ppt_h</p:attrName>
                                        </p:attrNameLst>
                                      </p:cBhvr>
                                      <p:tavLst>
                                        <p:tav tm="0">
                                          <p:val>
                                            <p:strVal val="ppt_h"/>
                                          </p:val>
                                        </p:tav>
                                        <p:tav tm="100000">
                                          <p:val>
                                            <p:fltVal val="0"/>
                                          </p:val>
                                        </p:tav>
                                      </p:tavLst>
                                    </p:anim>
                                    <p:animEffect transition="out" filter="fade">
                                      <p:cBhvr>
                                        <p:cTn id="289" dur="500"/>
                                        <p:tgtEl>
                                          <p:spTgt spid="55"/>
                                        </p:tgtEl>
                                      </p:cBhvr>
                                    </p:animEffect>
                                    <p:set>
                                      <p:cBhvr>
                                        <p:cTn id="290" dur="1" fill="hold">
                                          <p:stCondLst>
                                            <p:cond delay="499"/>
                                          </p:stCondLst>
                                        </p:cTn>
                                        <p:tgtEl>
                                          <p:spTgt spid="55"/>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53" presetClass="entr" presetSubtype="16" fill="hold" grpId="2" nodeType="clickEffect">
                                  <p:stCondLst>
                                    <p:cond delay="0"/>
                                  </p:stCondLst>
                                  <p:childTnLst>
                                    <p:set>
                                      <p:cBhvr>
                                        <p:cTn id="294" dur="1" fill="hold">
                                          <p:stCondLst>
                                            <p:cond delay="0"/>
                                          </p:stCondLst>
                                        </p:cTn>
                                        <p:tgtEl>
                                          <p:spTgt spid="54"/>
                                        </p:tgtEl>
                                        <p:attrNameLst>
                                          <p:attrName>style.visibility</p:attrName>
                                        </p:attrNameLst>
                                      </p:cBhvr>
                                      <p:to>
                                        <p:strVal val="visible"/>
                                      </p:to>
                                    </p:set>
                                    <p:anim calcmode="lin" valueType="num">
                                      <p:cBhvr>
                                        <p:cTn id="295" dur="500" fill="hold"/>
                                        <p:tgtEl>
                                          <p:spTgt spid="54"/>
                                        </p:tgtEl>
                                        <p:attrNameLst>
                                          <p:attrName>ppt_w</p:attrName>
                                        </p:attrNameLst>
                                      </p:cBhvr>
                                      <p:tavLst>
                                        <p:tav tm="0">
                                          <p:val>
                                            <p:fltVal val="0"/>
                                          </p:val>
                                        </p:tav>
                                        <p:tav tm="100000">
                                          <p:val>
                                            <p:strVal val="#ppt_w"/>
                                          </p:val>
                                        </p:tav>
                                      </p:tavLst>
                                    </p:anim>
                                    <p:anim calcmode="lin" valueType="num">
                                      <p:cBhvr>
                                        <p:cTn id="296" dur="500" fill="hold"/>
                                        <p:tgtEl>
                                          <p:spTgt spid="54"/>
                                        </p:tgtEl>
                                        <p:attrNameLst>
                                          <p:attrName>ppt_h</p:attrName>
                                        </p:attrNameLst>
                                      </p:cBhvr>
                                      <p:tavLst>
                                        <p:tav tm="0">
                                          <p:val>
                                            <p:fltVal val="0"/>
                                          </p:val>
                                        </p:tav>
                                        <p:tav tm="100000">
                                          <p:val>
                                            <p:strVal val="#ppt_h"/>
                                          </p:val>
                                        </p:tav>
                                      </p:tavLst>
                                    </p:anim>
                                    <p:animEffect transition="in" filter="fade">
                                      <p:cBhvr>
                                        <p:cTn id="297" dur="500"/>
                                        <p:tgtEl>
                                          <p:spTgt spid="54"/>
                                        </p:tgtEl>
                                      </p:cBhvr>
                                    </p:animEffect>
                                  </p:childTnLst>
                                </p:cTn>
                              </p:par>
                            </p:childTnLst>
                          </p:cTn>
                        </p:par>
                      </p:childTnLst>
                    </p:cTn>
                  </p:par>
                  <p:par>
                    <p:cTn id="298" fill="hold">
                      <p:stCondLst>
                        <p:cond delay="indefinite"/>
                      </p:stCondLst>
                      <p:childTnLst>
                        <p:par>
                          <p:cTn id="299" fill="hold">
                            <p:stCondLst>
                              <p:cond delay="0"/>
                            </p:stCondLst>
                            <p:childTnLst>
                              <p:par>
                                <p:cTn id="300" presetID="42" presetClass="path" presetSubtype="0" accel="50000" decel="50000" fill="hold" nodeType="clickEffect">
                                  <p:stCondLst>
                                    <p:cond delay="0"/>
                                  </p:stCondLst>
                                  <p:childTnLst>
                                    <p:animMotion origin="layout" path="M 0.1319 0.27257 L 0.06654 0.27211 " pathEditMode="relative" rAng="0" ptsTypes="AA">
                                      <p:cBhvr>
                                        <p:cTn id="301" dur="2000" fill="hold"/>
                                        <p:tgtEl>
                                          <p:spTgt spid="23"/>
                                        </p:tgtEl>
                                        <p:attrNameLst>
                                          <p:attrName>ppt_x</p:attrName>
                                          <p:attrName>ppt_y</p:attrName>
                                        </p:attrNameLst>
                                      </p:cBhvr>
                                      <p:rCtr x="-3268" y="0"/>
                                    </p:animMotion>
                                  </p:childTnLst>
                                </p:cTn>
                              </p:par>
                            </p:childTnLst>
                          </p:cTn>
                        </p:par>
                      </p:childTnLst>
                    </p:cTn>
                  </p:par>
                  <p:par>
                    <p:cTn id="302" fill="hold">
                      <p:stCondLst>
                        <p:cond delay="indefinite"/>
                      </p:stCondLst>
                      <p:childTnLst>
                        <p:par>
                          <p:cTn id="303" fill="hold">
                            <p:stCondLst>
                              <p:cond delay="0"/>
                            </p:stCondLst>
                            <p:childTnLst>
                              <p:par>
                                <p:cTn id="304" presetID="53" presetClass="exit" presetSubtype="32" fill="hold" grpId="3" nodeType="clickEffect">
                                  <p:stCondLst>
                                    <p:cond delay="0"/>
                                  </p:stCondLst>
                                  <p:childTnLst>
                                    <p:anim calcmode="lin" valueType="num">
                                      <p:cBhvr>
                                        <p:cTn id="305" dur="500"/>
                                        <p:tgtEl>
                                          <p:spTgt spid="54"/>
                                        </p:tgtEl>
                                        <p:attrNameLst>
                                          <p:attrName>ppt_w</p:attrName>
                                        </p:attrNameLst>
                                      </p:cBhvr>
                                      <p:tavLst>
                                        <p:tav tm="0">
                                          <p:val>
                                            <p:strVal val="ppt_w"/>
                                          </p:val>
                                        </p:tav>
                                        <p:tav tm="100000">
                                          <p:val>
                                            <p:fltVal val="0"/>
                                          </p:val>
                                        </p:tav>
                                      </p:tavLst>
                                    </p:anim>
                                    <p:anim calcmode="lin" valueType="num">
                                      <p:cBhvr>
                                        <p:cTn id="306" dur="500"/>
                                        <p:tgtEl>
                                          <p:spTgt spid="54"/>
                                        </p:tgtEl>
                                        <p:attrNameLst>
                                          <p:attrName>ppt_h</p:attrName>
                                        </p:attrNameLst>
                                      </p:cBhvr>
                                      <p:tavLst>
                                        <p:tav tm="0">
                                          <p:val>
                                            <p:strVal val="ppt_h"/>
                                          </p:val>
                                        </p:tav>
                                        <p:tav tm="100000">
                                          <p:val>
                                            <p:fltVal val="0"/>
                                          </p:val>
                                        </p:tav>
                                      </p:tavLst>
                                    </p:anim>
                                    <p:animEffect transition="out" filter="fade">
                                      <p:cBhvr>
                                        <p:cTn id="307" dur="500"/>
                                        <p:tgtEl>
                                          <p:spTgt spid="54"/>
                                        </p:tgtEl>
                                      </p:cBhvr>
                                    </p:animEffect>
                                    <p:set>
                                      <p:cBhvr>
                                        <p:cTn id="308" dur="1" fill="hold">
                                          <p:stCondLst>
                                            <p:cond delay="499"/>
                                          </p:stCondLst>
                                        </p:cTn>
                                        <p:tgtEl>
                                          <p:spTgt spid="54"/>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53" presetClass="entr" presetSubtype="16" fill="hold" grpId="2" nodeType="clickEffect">
                                  <p:stCondLst>
                                    <p:cond delay="0"/>
                                  </p:stCondLst>
                                  <p:childTnLst>
                                    <p:set>
                                      <p:cBhvr>
                                        <p:cTn id="312" dur="1" fill="hold">
                                          <p:stCondLst>
                                            <p:cond delay="0"/>
                                          </p:stCondLst>
                                        </p:cTn>
                                        <p:tgtEl>
                                          <p:spTgt spid="53"/>
                                        </p:tgtEl>
                                        <p:attrNameLst>
                                          <p:attrName>style.visibility</p:attrName>
                                        </p:attrNameLst>
                                      </p:cBhvr>
                                      <p:to>
                                        <p:strVal val="visible"/>
                                      </p:to>
                                    </p:set>
                                    <p:anim calcmode="lin" valueType="num">
                                      <p:cBhvr>
                                        <p:cTn id="313" dur="500" fill="hold"/>
                                        <p:tgtEl>
                                          <p:spTgt spid="53"/>
                                        </p:tgtEl>
                                        <p:attrNameLst>
                                          <p:attrName>ppt_w</p:attrName>
                                        </p:attrNameLst>
                                      </p:cBhvr>
                                      <p:tavLst>
                                        <p:tav tm="0">
                                          <p:val>
                                            <p:fltVal val="0"/>
                                          </p:val>
                                        </p:tav>
                                        <p:tav tm="100000">
                                          <p:val>
                                            <p:strVal val="#ppt_w"/>
                                          </p:val>
                                        </p:tav>
                                      </p:tavLst>
                                    </p:anim>
                                    <p:anim calcmode="lin" valueType="num">
                                      <p:cBhvr>
                                        <p:cTn id="314" dur="500" fill="hold"/>
                                        <p:tgtEl>
                                          <p:spTgt spid="53"/>
                                        </p:tgtEl>
                                        <p:attrNameLst>
                                          <p:attrName>ppt_h</p:attrName>
                                        </p:attrNameLst>
                                      </p:cBhvr>
                                      <p:tavLst>
                                        <p:tav tm="0">
                                          <p:val>
                                            <p:fltVal val="0"/>
                                          </p:val>
                                        </p:tav>
                                        <p:tav tm="100000">
                                          <p:val>
                                            <p:strVal val="#ppt_h"/>
                                          </p:val>
                                        </p:tav>
                                      </p:tavLst>
                                    </p:anim>
                                    <p:animEffect transition="in" filter="fade">
                                      <p:cBhvr>
                                        <p:cTn id="315" dur="500"/>
                                        <p:tgtEl>
                                          <p:spTgt spid="53"/>
                                        </p:tgtEl>
                                      </p:cBhvr>
                                    </p:animEffect>
                                  </p:childTnLst>
                                </p:cTn>
                              </p:par>
                            </p:childTnLst>
                          </p:cTn>
                        </p:par>
                      </p:childTnLst>
                    </p:cTn>
                  </p:par>
                  <p:par>
                    <p:cTn id="316" fill="hold">
                      <p:stCondLst>
                        <p:cond delay="indefinite"/>
                      </p:stCondLst>
                      <p:childTnLst>
                        <p:par>
                          <p:cTn id="317" fill="hold">
                            <p:stCondLst>
                              <p:cond delay="0"/>
                            </p:stCondLst>
                            <p:childTnLst>
                              <p:par>
                                <p:cTn id="318" presetID="42" presetClass="path" presetSubtype="0" accel="50000" decel="50000" fill="hold" nodeType="clickEffect">
                                  <p:stCondLst>
                                    <p:cond delay="0"/>
                                  </p:stCondLst>
                                  <p:childTnLst>
                                    <p:animMotion origin="layout" path="M 0.06654 0.2721 L 0.06576 0.13403 " pathEditMode="relative" rAng="0" ptsTypes="AA">
                                      <p:cBhvr>
                                        <p:cTn id="319" dur="2000" fill="hold"/>
                                        <p:tgtEl>
                                          <p:spTgt spid="23"/>
                                        </p:tgtEl>
                                        <p:attrNameLst>
                                          <p:attrName>ppt_x</p:attrName>
                                          <p:attrName>ppt_y</p:attrName>
                                        </p:attrNameLst>
                                      </p:cBhvr>
                                      <p:rCtr x="-195" y="-6910"/>
                                    </p:animMotion>
                                  </p:childTnLst>
                                </p:cTn>
                              </p:par>
                            </p:childTnLst>
                          </p:cTn>
                        </p:par>
                      </p:childTnLst>
                    </p:cTn>
                  </p:par>
                  <p:par>
                    <p:cTn id="320" fill="hold">
                      <p:stCondLst>
                        <p:cond delay="indefinite"/>
                      </p:stCondLst>
                      <p:childTnLst>
                        <p:par>
                          <p:cTn id="321" fill="hold">
                            <p:stCondLst>
                              <p:cond delay="0"/>
                            </p:stCondLst>
                            <p:childTnLst>
                              <p:par>
                                <p:cTn id="322" presetID="53" presetClass="entr" presetSubtype="16" fill="hold" nodeType="clickEffect">
                                  <p:stCondLst>
                                    <p:cond delay="0"/>
                                  </p:stCondLst>
                                  <p:childTnLst>
                                    <p:set>
                                      <p:cBhvr>
                                        <p:cTn id="323" dur="1" fill="hold">
                                          <p:stCondLst>
                                            <p:cond delay="0"/>
                                          </p:stCondLst>
                                        </p:cTn>
                                        <p:tgtEl>
                                          <p:spTgt spid="36"/>
                                        </p:tgtEl>
                                        <p:attrNameLst>
                                          <p:attrName>style.visibility</p:attrName>
                                        </p:attrNameLst>
                                      </p:cBhvr>
                                      <p:to>
                                        <p:strVal val="visible"/>
                                      </p:to>
                                    </p:set>
                                    <p:anim calcmode="lin" valueType="num">
                                      <p:cBhvr>
                                        <p:cTn id="324" dur="500" fill="hold"/>
                                        <p:tgtEl>
                                          <p:spTgt spid="36"/>
                                        </p:tgtEl>
                                        <p:attrNameLst>
                                          <p:attrName>ppt_w</p:attrName>
                                        </p:attrNameLst>
                                      </p:cBhvr>
                                      <p:tavLst>
                                        <p:tav tm="0">
                                          <p:val>
                                            <p:fltVal val="0"/>
                                          </p:val>
                                        </p:tav>
                                        <p:tav tm="100000">
                                          <p:val>
                                            <p:strVal val="#ppt_w"/>
                                          </p:val>
                                        </p:tav>
                                      </p:tavLst>
                                    </p:anim>
                                    <p:anim calcmode="lin" valueType="num">
                                      <p:cBhvr>
                                        <p:cTn id="325" dur="500" fill="hold"/>
                                        <p:tgtEl>
                                          <p:spTgt spid="36"/>
                                        </p:tgtEl>
                                        <p:attrNameLst>
                                          <p:attrName>ppt_h</p:attrName>
                                        </p:attrNameLst>
                                      </p:cBhvr>
                                      <p:tavLst>
                                        <p:tav tm="0">
                                          <p:val>
                                            <p:fltVal val="0"/>
                                          </p:val>
                                        </p:tav>
                                        <p:tav tm="100000">
                                          <p:val>
                                            <p:strVal val="#ppt_h"/>
                                          </p:val>
                                        </p:tav>
                                      </p:tavLst>
                                    </p:anim>
                                    <p:animEffect transition="in" filter="fade">
                                      <p:cBhvr>
                                        <p:cTn id="326" dur="500"/>
                                        <p:tgtEl>
                                          <p:spTgt spid="36"/>
                                        </p:tgtEl>
                                      </p:cBhvr>
                                    </p:animEffect>
                                  </p:childTnLst>
                                </p:cTn>
                              </p:par>
                            </p:childTnLst>
                          </p:cTn>
                        </p:par>
                      </p:childTnLst>
                    </p:cTn>
                  </p:par>
                  <p:par>
                    <p:cTn id="327" fill="hold">
                      <p:stCondLst>
                        <p:cond delay="indefinite"/>
                      </p:stCondLst>
                      <p:childTnLst>
                        <p:par>
                          <p:cTn id="328" fill="hold">
                            <p:stCondLst>
                              <p:cond delay="0"/>
                            </p:stCondLst>
                            <p:childTnLst>
                              <p:par>
                                <p:cTn id="329" presetID="53" presetClass="entr" presetSubtype="16" fill="hold" grpId="0" nodeType="clickEffect">
                                  <p:stCondLst>
                                    <p:cond delay="0"/>
                                  </p:stCondLst>
                                  <p:childTnLst>
                                    <p:set>
                                      <p:cBhvr>
                                        <p:cTn id="330" dur="1" fill="hold">
                                          <p:stCondLst>
                                            <p:cond delay="0"/>
                                          </p:stCondLst>
                                        </p:cTn>
                                        <p:tgtEl>
                                          <p:spTgt spid="50"/>
                                        </p:tgtEl>
                                        <p:attrNameLst>
                                          <p:attrName>style.visibility</p:attrName>
                                        </p:attrNameLst>
                                      </p:cBhvr>
                                      <p:to>
                                        <p:strVal val="visible"/>
                                      </p:to>
                                    </p:set>
                                    <p:anim calcmode="lin" valueType="num">
                                      <p:cBhvr>
                                        <p:cTn id="331" dur="500" fill="hold"/>
                                        <p:tgtEl>
                                          <p:spTgt spid="50"/>
                                        </p:tgtEl>
                                        <p:attrNameLst>
                                          <p:attrName>ppt_w</p:attrName>
                                        </p:attrNameLst>
                                      </p:cBhvr>
                                      <p:tavLst>
                                        <p:tav tm="0">
                                          <p:val>
                                            <p:fltVal val="0"/>
                                          </p:val>
                                        </p:tav>
                                        <p:tav tm="100000">
                                          <p:val>
                                            <p:strVal val="#ppt_w"/>
                                          </p:val>
                                        </p:tav>
                                      </p:tavLst>
                                    </p:anim>
                                    <p:anim calcmode="lin" valueType="num">
                                      <p:cBhvr>
                                        <p:cTn id="332" dur="500" fill="hold"/>
                                        <p:tgtEl>
                                          <p:spTgt spid="50"/>
                                        </p:tgtEl>
                                        <p:attrNameLst>
                                          <p:attrName>ppt_h</p:attrName>
                                        </p:attrNameLst>
                                      </p:cBhvr>
                                      <p:tavLst>
                                        <p:tav tm="0">
                                          <p:val>
                                            <p:fltVal val="0"/>
                                          </p:val>
                                        </p:tav>
                                        <p:tav tm="100000">
                                          <p:val>
                                            <p:strVal val="#ppt_h"/>
                                          </p:val>
                                        </p:tav>
                                      </p:tavLst>
                                    </p:anim>
                                    <p:animEffect transition="in" filter="fade">
                                      <p:cBhvr>
                                        <p:cTn id="333" dur="500"/>
                                        <p:tgtEl>
                                          <p:spTgt spid="50"/>
                                        </p:tgtEl>
                                      </p:cBhvr>
                                    </p:animEffect>
                                  </p:childTnLst>
                                </p:cTn>
                              </p:par>
                            </p:childTnLst>
                          </p:cTn>
                        </p:par>
                      </p:childTnLst>
                    </p:cTn>
                  </p:par>
                  <p:par>
                    <p:cTn id="334" fill="hold">
                      <p:stCondLst>
                        <p:cond delay="indefinite"/>
                      </p:stCondLst>
                      <p:childTnLst>
                        <p:par>
                          <p:cTn id="335" fill="hold">
                            <p:stCondLst>
                              <p:cond delay="0"/>
                            </p:stCondLst>
                            <p:childTnLst>
                              <p:par>
                                <p:cTn id="336" presetID="53" presetClass="entr" presetSubtype="16" fill="hold" grpId="0" nodeType="clickEffect">
                                  <p:stCondLst>
                                    <p:cond delay="0"/>
                                  </p:stCondLst>
                                  <p:childTnLst>
                                    <p:set>
                                      <p:cBhvr>
                                        <p:cTn id="337" dur="1" fill="hold">
                                          <p:stCondLst>
                                            <p:cond delay="0"/>
                                          </p:stCondLst>
                                        </p:cTn>
                                        <p:tgtEl>
                                          <p:spTgt spid="18"/>
                                        </p:tgtEl>
                                        <p:attrNameLst>
                                          <p:attrName>style.visibility</p:attrName>
                                        </p:attrNameLst>
                                      </p:cBhvr>
                                      <p:to>
                                        <p:strVal val="visible"/>
                                      </p:to>
                                    </p:set>
                                    <p:anim calcmode="lin" valueType="num">
                                      <p:cBhvr>
                                        <p:cTn id="338" dur="500" fill="hold"/>
                                        <p:tgtEl>
                                          <p:spTgt spid="18"/>
                                        </p:tgtEl>
                                        <p:attrNameLst>
                                          <p:attrName>ppt_w</p:attrName>
                                        </p:attrNameLst>
                                      </p:cBhvr>
                                      <p:tavLst>
                                        <p:tav tm="0">
                                          <p:val>
                                            <p:fltVal val="0"/>
                                          </p:val>
                                        </p:tav>
                                        <p:tav tm="100000">
                                          <p:val>
                                            <p:strVal val="#ppt_w"/>
                                          </p:val>
                                        </p:tav>
                                      </p:tavLst>
                                    </p:anim>
                                    <p:anim calcmode="lin" valueType="num">
                                      <p:cBhvr>
                                        <p:cTn id="339" dur="500" fill="hold"/>
                                        <p:tgtEl>
                                          <p:spTgt spid="18"/>
                                        </p:tgtEl>
                                        <p:attrNameLst>
                                          <p:attrName>ppt_h</p:attrName>
                                        </p:attrNameLst>
                                      </p:cBhvr>
                                      <p:tavLst>
                                        <p:tav tm="0">
                                          <p:val>
                                            <p:fltVal val="0"/>
                                          </p:val>
                                        </p:tav>
                                        <p:tav tm="100000">
                                          <p:val>
                                            <p:strVal val="#ppt_h"/>
                                          </p:val>
                                        </p:tav>
                                      </p:tavLst>
                                    </p:anim>
                                    <p:animEffect transition="in" filter="fade">
                                      <p:cBhvr>
                                        <p:cTn id="340" dur="500"/>
                                        <p:tgtEl>
                                          <p:spTgt spid="18"/>
                                        </p:tgtEl>
                                      </p:cBhvr>
                                    </p:animEffect>
                                  </p:childTnLst>
                                </p:cTn>
                              </p:par>
                            </p:childTnLst>
                          </p:cTn>
                        </p:par>
                      </p:childTnLst>
                    </p:cTn>
                  </p:par>
                  <p:par>
                    <p:cTn id="341" fill="hold">
                      <p:stCondLst>
                        <p:cond delay="indefinite"/>
                      </p:stCondLst>
                      <p:childTnLst>
                        <p:par>
                          <p:cTn id="342" fill="hold">
                            <p:stCondLst>
                              <p:cond delay="0"/>
                            </p:stCondLst>
                            <p:childTnLst>
                              <p:par>
                                <p:cTn id="343" presetID="53" presetClass="exit" presetSubtype="32" fill="hold" grpId="3" nodeType="clickEffect">
                                  <p:stCondLst>
                                    <p:cond delay="0"/>
                                  </p:stCondLst>
                                  <p:childTnLst>
                                    <p:anim calcmode="lin" valueType="num">
                                      <p:cBhvr>
                                        <p:cTn id="344" dur="500"/>
                                        <p:tgtEl>
                                          <p:spTgt spid="53"/>
                                        </p:tgtEl>
                                        <p:attrNameLst>
                                          <p:attrName>ppt_w</p:attrName>
                                        </p:attrNameLst>
                                      </p:cBhvr>
                                      <p:tavLst>
                                        <p:tav tm="0">
                                          <p:val>
                                            <p:strVal val="ppt_w"/>
                                          </p:val>
                                        </p:tav>
                                        <p:tav tm="100000">
                                          <p:val>
                                            <p:fltVal val="0"/>
                                          </p:val>
                                        </p:tav>
                                      </p:tavLst>
                                    </p:anim>
                                    <p:anim calcmode="lin" valueType="num">
                                      <p:cBhvr>
                                        <p:cTn id="345" dur="500"/>
                                        <p:tgtEl>
                                          <p:spTgt spid="53"/>
                                        </p:tgtEl>
                                        <p:attrNameLst>
                                          <p:attrName>ppt_h</p:attrName>
                                        </p:attrNameLst>
                                      </p:cBhvr>
                                      <p:tavLst>
                                        <p:tav tm="0">
                                          <p:val>
                                            <p:strVal val="ppt_h"/>
                                          </p:val>
                                        </p:tav>
                                        <p:tav tm="100000">
                                          <p:val>
                                            <p:fltVal val="0"/>
                                          </p:val>
                                        </p:tav>
                                      </p:tavLst>
                                    </p:anim>
                                    <p:animEffect transition="out" filter="fade">
                                      <p:cBhvr>
                                        <p:cTn id="346" dur="500"/>
                                        <p:tgtEl>
                                          <p:spTgt spid="53"/>
                                        </p:tgtEl>
                                      </p:cBhvr>
                                    </p:animEffect>
                                    <p:set>
                                      <p:cBhvr>
                                        <p:cTn id="347" dur="1" fill="hold">
                                          <p:stCondLst>
                                            <p:cond delay="499"/>
                                          </p:stCondLst>
                                        </p:cTn>
                                        <p:tgtEl>
                                          <p:spTgt spid="53"/>
                                        </p:tgtEl>
                                        <p:attrNameLst>
                                          <p:attrName>style.visibility</p:attrName>
                                        </p:attrNameLst>
                                      </p:cBhvr>
                                      <p:to>
                                        <p:strVal val="hidden"/>
                                      </p:to>
                                    </p:set>
                                  </p:childTnLst>
                                </p:cTn>
                              </p:par>
                            </p:childTnLst>
                          </p:cTn>
                        </p:par>
                      </p:childTnLst>
                    </p:cTn>
                  </p:par>
                  <p:par>
                    <p:cTn id="348" fill="hold">
                      <p:stCondLst>
                        <p:cond delay="indefinite"/>
                      </p:stCondLst>
                      <p:childTnLst>
                        <p:par>
                          <p:cTn id="349" fill="hold">
                            <p:stCondLst>
                              <p:cond delay="0"/>
                            </p:stCondLst>
                            <p:childTnLst>
                              <p:par>
                                <p:cTn id="350" presetID="53" presetClass="entr" presetSubtype="16" fill="hold" grpId="0" nodeType="clickEffect">
                                  <p:stCondLst>
                                    <p:cond delay="0"/>
                                  </p:stCondLst>
                                  <p:childTnLst>
                                    <p:set>
                                      <p:cBhvr>
                                        <p:cTn id="351" dur="1" fill="hold">
                                          <p:stCondLst>
                                            <p:cond delay="0"/>
                                          </p:stCondLst>
                                        </p:cTn>
                                        <p:tgtEl>
                                          <p:spTgt spid="56"/>
                                        </p:tgtEl>
                                        <p:attrNameLst>
                                          <p:attrName>style.visibility</p:attrName>
                                        </p:attrNameLst>
                                      </p:cBhvr>
                                      <p:to>
                                        <p:strVal val="visible"/>
                                      </p:to>
                                    </p:set>
                                    <p:anim calcmode="lin" valueType="num">
                                      <p:cBhvr>
                                        <p:cTn id="352" dur="500" fill="hold"/>
                                        <p:tgtEl>
                                          <p:spTgt spid="56"/>
                                        </p:tgtEl>
                                        <p:attrNameLst>
                                          <p:attrName>ppt_w</p:attrName>
                                        </p:attrNameLst>
                                      </p:cBhvr>
                                      <p:tavLst>
                                        <p:tav tm="0">
                                          <p:val>
                                            <p:fltVal val="0"/>
                                          </p:val>
                                        </p:tav>
                                        <p:tav tm="100000">
                                          <p:val>
                                            <p:strVal val="#ppt_w"/>
                                          </p:val>
                                        </p:tav>
                                      </p:tavLst>
                                    </p:anim>
                                    <p:anim calcmode="lin" valueType="num">
                                      <p:cBhvr>
                                        <p:cTn id="353" dur="500" fill="hold"/>
                                        <p:tgtEl>
                                          <p:spTgt spid="56"/>
                                        </p:tgtEl>
                                        <p:attrNameLst>
                                          <p:attrName>ppt_h</p:attrName>
                                        </p:attrNameLst>
                                      </p:cBhvr>
                                      <p:tavLst>
                                        <p:tav tm="0">
                                          <p:val>
                                            <p:fltVal val="0"/>
                                          </p:val>
                                        </p:tav>
                                        <p:tav tm="100000">
                                          <p:val>
                                            <p:strVal val="#ppt_h"/>
                                          </p:val>
                                        </p:tav>
                                      </p:tavLst>
                                    </p:anim>
                                    <p:animEffect transition="in" filter="fade">
                                      <p:cBhvr>
                                        <p:cTn id="354" dur="500"/>
                                        <p:tgtEl>
                                          <p:spTgt spid="56"/>
                                        </p:tgtEl>
                                      </p:cBhvr>
                                    </p:animEffect>
                                  </p:childTnLst>
                                </p:cTn>
                              </p:par>
                            </p:childTnLst>
                          </p:cTn>
                        </p:par>
                      </p:childTnLst>
                    </p:cTn>
                  </p:par>
                  <p:par>
                    <p:cTn id="355" fill="hold">
                      <p:stCondLst>
                        <p:cond delay="indefinite"/>
                      </p:stCondLst>
                      <p:childTnLst>
                        <p:par>
                          <p:cTn id="356" fill="hold">
                            <p:stCondLst>
                              <p:cond delay="0"/>
                            </p:stCondLst>
                            <p:childTnLst>
                              <p:par>
                                <p:cTn id="357" presetID="42" presetClass="path" presetSubtype="0" accel="50000" decel="50000" fill="hold" nodeType="clickEffect">
                                  <p:stCondLst>
                                    <p:cond delay="0"/>
                                  </p:stCondLst>
                                  <p:childTnLst>
                                    <p:animMotion origin="layout" path="M 0.06576 0.13403 L 0.06803 0.01018 " pathEditMode="relative" rAng="0" ptsTypes="AA">
                                      <p:cBhvr>
                                        <p:cTn id="358" dur="2000" fill="hold"/>
                                        <p:tgtEl>
                                          <p:spTgt spid="23"/>
                                        </p:tgtEl>
                                        <p:attrNameLst>
                                          <p:attrName>ppt_x</p:attrName>
                                          <p:attrName>ppt_y</p:attrName>
                                        </p:attrNameLst>
                                      </p:cBhvr>
                                      <p:rCtr x="111" y="-6192"/>
                                    </p:animMotion>
                                  </p:childTnLst>
                                </p:cTn>
                              </p:par>
                            </p:childTnLst>
                          </p:cTn>
                        </p:par>
                      </p:childTnLst>
                    </p:cTn>
                  </p:par>
                  <p:par>
                    <p:cTn id="359" fill="hold">
                      <p:stCondLst>
                        <p:cond delay="indefinite"/>
                      </p:stCondLst>
                      <p:childTnLst>
                        <p:par>
                          <p:cTn id="360" fill="hold">
                            <p:stCondLst>
                              <p:cond delay="0"/>
                            </p:stCondLst>
                            <p:childTnLst>
                              <p:par>
                                <p:cTn id="361" presetID="53" presetClass="entr" presetSubtype="16" fill="hold" grpId="0" nodeType="clickEffect">
                                  <p:stCondLst>
                                    <p:cond delay="0"/>
                                  </p:stCondLst>
                                  <p:childTnLst>
                                    <p:set>
                                      <p:cBhvr>
                                        <p:cTn id="362" dur="1" fill="hold">
                                          <p:stCondLst>
                                            <p:cond delay="0"/>
                                          </p:stCondLst>
                                        </p:cTn>
                                        <p:tgtEl>
                                          <p:spTgt spid="63"/>
                                        </p:tgtEl>
                                        <p:attrNameLst>
                                          <p:attrName>style.visibility</p:attrName>
                                        </p:attrNameLst>
                                      </p:cBhvr>
                                      <p:to>
                                        <p:strVal val="visible"/>
                                      </p:to>
                                    </p:set>
                                    <p:anim calcmode="lin" valueType="num">
                                      <p:cBhvr>
                                        <p:cTn id="363" dur="500" fill="hold"/>
                                        <p:tgtEl>
                                          <p:spTgt spid="63"/>
                                        </p:tgtEl>
                                        <p:attrNameLst>
                                          <p:attrName>ppt_w</p:attrName>
                                        </p:attrNameLst>
                                      </p:cBhvr>
                                      <p:tavLst>
                                        <p:tav tm="0">
                                          <p:val>
                                            <p:fltVal val="0"/>
                                          </p:val>
                                        </p:tav>
                                        <p:tav tm="100000">
                                          <p:val>
                                            <p:strVal val="#ppt_w"/>
                                          </p:val>
                                        </p:tav>
                                      </p:tavLst>
                                    </p:anim>
                                    <p:anim calcmode="lin" valueType="num">
                                      <p:cBhvr>
                                        <p:cTn id="364" dur="500" fill="hold"/>
                                        <p:tgtEl>
                                          <p:spTgt spid="63"/>
                                        </p:tgtEl>
                                        <p:attrNameLst>
                                          <p:attrName>ppt_h</p:attrName>
                                        </p:attrNameLst>
                                      </p:cBhvr>
                                      <p:tavLst>
                                        <p:tav tm="0">
                                          <p:val>
                                            <p:fltVal val="0"/>
                                          </p:val>
                                        </p:tav>
                                        <p:tav tm="100000">
                                          <p:val>
                                            <p:strVal val="#ppt_h"/>
                                          </p:val>
                                        </p:tav>
                                      </p:tavLst>
                                    </p:anim>
                                    <p:animEffect transition="in" filter="fade">
                                      <p:cBhvr>
                                        <p:cTn id="365" dur="500"/>
                                        <p:tgtEl>
                                          <p:spTgt spid="63"/>
                                        </p:tgtEl>
                                      </p:cBhvr>
                                    </p:animEffect>
                                  </p:childTnLst>
                                </p:cTn>
                              </p:par>
                            </p:childTnLst>
                          </p:cTn>
                        </p:par>
                      </p:childTnLst>
                    </p:cTn>
                  </p:par>
                  <p:par>
                    <p:cTn id="366" fill="hold">
                      <p:stCondLst>
                        <p:cond delay="indefinite"/>
                      </p:stCondLst>
                      <p:childTnLst>
                        <p:par>
                          <p:cTn id="367" fill="hold">
                            <p:stCondLst>
                              <p:cond delay="0"/>
                            </p:stCondLst>
                            <p:childTnLst>
                              <p:par>
                                <p:cTn id="368" presetID="53" presetClass="entr" presetSubtype="16" fill="hold" nodeType="clickEffect">
                                  <p:stCondLst>
                                    <p:cond delay="0"/>
                                  </p:stCondLst>
                                  <p:childTnLst>
                                    <p:set>
                                      <p:cBhvr>
                                        <p:cTn id="369" dur="1" fill="hold">
                                          <p:stCondLst>
                                            <p:cond delay="0"/>
                                          </p:stCondLst>
                                        </p:cTn>
                                        <p:tgtEl>
                                          <p:spTgt spid="39"/>
                                        </p:tgtEl>
                                        <p:attrNameLst>
                                          <p:attrName>style.visibility</p:attrName>
                                        </p:attrNameLst>
                                      </p:cBhvr>
                                      <p:to>
                                        <p:strVal val="visible"/>
                                      </p:to>
                                    </p:set>
                                    <p:anim calcmode="lin" valueType="num">
                                      <p:cBhvr>
                                        <p:cTn id="370" dur="500" fill="hold"/>
                                        <p:tgtEl>
                                          <p:spTgt spid="39"/>
                                        </p:tgtEl>
                                        <p:attrNameLst>
                                          <p:attrName>ppt_w</p:attrName>
                                        </p:attrNameLst>
                                      </p:cBhvr>
                                      <p:tavLst>
                                        <p:tav tm="0">
                                          <p:val>
                                            <p:fltVal val="0"/>
                                          </p:val>
                                        </p:tav>
                                        <p:tav tm="100000">
                                          <p:val>
                                            <p:strVal val="#ppt_w"/>
                                          </p:val>
                                        </p:tav>
                                      </p:tavLst>
                                    </p:anim>
                                    <p:anim calcmode="lin" valueType="num">
                                      <p:cBhvr>
                                        <p:cTn id="371" dur="500" fill="hold"/>
                                        <p:tgtEl>
                                          <p:spTgt spid="39"/>
                                        </p:tgtEl>
                                        <p:attrNameLst>
                                          <p:attrName>ppt_h</p:attrName>
                                        </p:attrNameLst>
                                      </p:cBhvr>
                                      <p:tavLst>
                                        <p:tav tm="0">
                                          <p:val>
                                            <p:fltVal val="0"/>
                                          </p:val>
                                        </p:tav>
                                        <p:tav tm="100000">
                                          <p:val>
                                            <p:strVal val="#ppt_h"/>
                                          </p:val>
                                        </p:tav>
                                      </p:tavLst>
                                    </p:anim>
                                    <p:animEffect transition="in" filter="fade">
                                      <p:cBhvr>
                                        <p:cTn id="372" dur="500"/>
                                        <p:tgtEl>
                                          <p:spTgt spid="39"/>
                                        </p:tgtEl>
                                      </p:cBhvr>
                                    </p:animEffect>
                                  </p:childTnLst>
                                </p:cTn>
                              </p:par>
                            </p:childTnLst>
                          </p:cTn>
                        </p:par>
                      </p:childTnLst>
                    </p:cTn>
                  </p:par>
                  <p:par>
                    <p:cTn id="373" fill="hold">
                      <p:stCondLst>
                        <p:cond delay="indefinite"/>
                      </p:stCondLst>
                      <p:childTnLst>
                        <p:par>
                          <p:cTn id="374" fill="hold">
                            <p:stCondLst>
                              <p:cond delay="0"/>
                            </p:stCondLst>
                            <p:childTnLst>
                              <p:par>
                                <p:cTn id="375" presetID="53" presetClass="entr" presetSubtype="16" fill="hold" grpId="0" nodeType="clickEffect">
                                  <p:stCondLst>
                                    <p:cond delay="0"/>
                                  </p:stCondLst>
                                  <p:childTnLst>
                                    <p:set>
                                      <p:cBhvr>
                                        <p:cTn id="376" dur="1" fill="hold">
                                          <p:stCondLst>
                                            <p:cond delay="0"/>
                                          </p:stCondLst>
                                        </p:cTn>
                                        <p:tgtEl>
                                          <p:spTgt spid="51"/>
                                        </p:tgtEl>
                                        <p:attrNameLst>
                                          <p:attrName>style.visibility</p:attrName>
                                        </p:attrNameLst>
                                      </p:cBhvr>
                                      <p:to>
                                        <p:strVal val="visible"/>
                                      </p:to>
                                    </p:set>
                                    <p:anim calcmode="lin" valueType="num">
                                      <p:cBhvr>
                                        <p:cTn id="377" dur="500" fill="hold"/>
                                        <p:tgtEl>
                                          <p:spTgt spid="51"/>
                                        </p:tgtEl>
                                        <p:attrNameLst>
                                          <p:attrName>ppt_w</p:attrName>
                                        </p:attrNameLst>
                                      </p:cBhvr>
                                      <p:tavLst>
                                        <p:tav tm="0">
                                          <p:val>
                                            <p:fltVal val="0"/>
                                          </p:val>
                                        </p:tav>
                                        <p:tav tm="100000">
                                          <p:val>
                                            <p:strVal val="#ppt_w"/>
                                          </p:val>
                                        </p:tav>
                                      </p:tavLst>
                                    </p:anim>
                                    <p:anim calcmode="lin" valueType="num">
                                      <p:cBhvr>
                                        <p:cTn id="378" dur="500" fill="hold"/>
                                        <p:tgtEl>
                                          <p:spTgt spid="51"/>
                                        </p:tgtEl>
                                        <p:attrNameLst>
                                          <p:attrName>ppt_h</p:attrName>
                                        </p:attrNameLst>
                                      </p:cBhvr>
                                      <p:tavLst>
                                        <p:tav tm="0">
                                          <p:val>
                                            <p:fltVal val="0"/>
                                          </p:val>
                                        </p:tav>
                                        <p:tav tm="100000">
                                          <p:val>
                                            <p:strVal val="#ppt_h"/>
                                          </p:val>
                                        </p:tav>
                                      </p:tavLst>
                                    </p:anim>
                                    <p:animEffect transition="in" filter="fade">
                                      <p:cBhvr>
                                        <p:cTn id="379" dur="500"/>
                                        <p:tgtEl>
                                          <p:spTgt spid="51"/>
                                        </p:tgtEl>
                                      </p:cBhvr>
                                    </p:animEffect>
                                  </p:childTnLst>
                                </p:cTn>
                              </p:par>
                            </p:childTnLst>
                          </p:cTn>
                        </p:par>
                      </p:childTnLst>
                    </p:cTn>
                  </p:par>
                  <p:par>
                    <p:cTn id="380" fill="hold">
                      <p:stCondLst>
                        <p:cond delay="indefinite"/>
                      </p:stCondLst>
                      <p:childTnLst>
                        <p:par>
                          <p:cTn id="381" fill="hold">
                            <p:stCondLst>
                              <p:cond delay="0"/>
                            </p:stCondLst>
                            <p:childTnLst>
                              <p:par>
                                <p:cTn id="382" presetID="53" presetClass="entr" presetSubtype="16" fill="hold" grpId="0" nodeType="clickEffect">
                                  <p:stCondLst>
                                    <p:cond delay="0"/>
                                  </p:stCondLst>
                                  <p:childTnLst>
                                    <p:set>
                                      <p:cBhvr>
                                        <p:cTn id="383" dur="1" fill="hold">
                                          <p:stCondLst>
                                            <p:cond delay="0"/>
                                          </p:stCondLst>
                                        </p:cTn>
                                        <p:tgtEl>
                                          <p:spTgt spid="17"/>
                                        </p:tgtEl>
                                        <p:attrNameLst>
                                          <p:attrName>style.visibility</p:attrName>
                                        </p:attrNameLst>
                                      </p:cBhvr>
                                      <p:to>
                                        <p:strVal val="visible"/>
                                      </p:to>
                                    </p:set>
                                    <p:anim calcmode="lin" valueType="num">
                                      <p:cBhvr>
                                        <p:cTn id="384" dur="500" fill="hold"/>
                                        <p:tgtEl>
                                          <p:spTgt spid="17"/>
                                        </p:tgtEl>
                                        <p:attrNameLst>
                                          <p:attrName>ppt_w</p:attrName>
                                        </p:attrNameLst>
                                      </p:cBhvr>
                                      <p:tavLst>
                                        <p:tav tm="0">
                                          <p:val>
                                            <p:fltVal val="0"/>
                                          </p:val>
                                        </p:tav>
                                        <p:tav tm="100000">
                                          <p:val>
                                            <p:strVal val="#ppt_w"/>
                                          </p:val>
                                        </p:tav>
                                      </p:tavLst>
                                    </p:anim>
                                    <p:anim calcmode="lin" valueType="num">
                                      <p:cBhvr>
                                        <p:cTn id="385" dur="500" fill="hold"/>
                                        <p:tgtEl>
                                          <p:spTgt spid="17"/>
                                        </p:tgtEl>
                                        <p:attrNameLst>
                                          <p:attrName>ppt_h</p:attrName>
                                        </p:attrNameLst>
                                      </p:cBhvr>
                                      <p:tavLst>
                                        <p:tav tm="0">
                                          <p:val>
                                            <p:fltVal val="0"/>
                                          </p:val>
                                        </p:tav>
                                        <p:tav tm="100000">
                                          <p:val>
                                            <p:strVal val="#ppt_h"/>
                                          </p:val>
                                        </p:tav>
                                      </p:tavLst>
                                    </p:anim>
                                    <p:animEffect transition="in" filter="fade">
                                      <p:cBhvr>
                                        <p:cTn id="386" dur="500"/>
                                        <p:tgtEl>
                                          <p:spTgt spid="17"/>
                                        </p:tgtEl>
                                      </p:cBhvr>
                                    </p:animEffect>
                                  </p:childTnLst>
                                </p:cTn>
                              </p:par>
                            </p:childTnLst>
                          </p:cTn>
                        </p:par>
                      </p:childTnLst>
                    </p:cTn>
                  </p:par>
                  <p:par>
                    <p:cTn id="387" fill="hold">
                      <p:stCondLst>
                        <p:cond delay="indefinite"/>
                      </p:stCondLst>
                      <p:childTnLst>
                        <p:par>
                          <p:cTn id="388" fill="hold">
                            <p:stCondLst>
                              <p:cond delay="0"/>
                            </p:stCondLst>
                            <p:childTnLst>
                              <p:par>
                                <p:cTn id="389" presetID="53" presetClass="exit" presetSubtype="32" fill="hold" grpId="1" nodeType="clickEffect">
                                  <p:stCondLst>
                                    <p:cond delay="0"/>
                                  </p:stCondLst>
                                  <p:childTnLst>
                                    <p:anim calcmode="lin" valueType="num">
                                      <p:cBhvr>
                                        <p:cTn id="390" dur="500"/>
                                        <p:tgtEl>
                                          <p:spTgt spid="56"/>
                                        </p:tgtEl>
                                        <p:attrNameLst>
                                          <p:attrName>ppt_w</p:attrName>
                                        </p:attrNameLst>
                                      </p:cBhvr>
                                      <p:tavLst>
                                        <p:tav tm="0">
                                          <p:val>
                                            <p:strVal val="ppt_w"/>
                                          </p:val>
                                        </p:tav>
                                        <p:tav tm="100000">
                                          <p:val>
                                            <p:fltVal val="0"/>
                                          </p:val>
                                        </p:tav>
                                      </p:tavLst>
                                    </p:anim>
                                    <p:anim calcmode="lin" valueType="num">
                                      <p:cBhvr>
                                        <p:cTn id="391" dur="500"/>
                                        <p:tgtEl>
                                          <p:spTgt spid="56"/>
                                        </p:tgtEl>
                                        <p:attrNameLst>
                                          <p:attrName>ppt_h</p:attrName>
                                        </p:attrNameLst>
                                      </p:cBhvr>
                                      <p:tavLst>
                                        <p:tav tm="0">
                                          <p:val>
                                            <p:strVal val="ppt_h"/>
                                          </p:val>
                                        </p:tav>
                                        <p:tav tm="100000">
                                          <p:val>
                                            <p:fltVal val="0"/>
                                          </p:val>
                                        </p:tav>
                                      </p:tavLst>
                                    </p:anim>
                                    <p:animEffect transition="out" filter="fade">
                                      <p:cBhvr>
                                        <p:cTn id="392" dur="500"/>
                                        <p:tgtEl>
                                          <p:spTgt spid="56"/>
                                        </p:tgtEl>
                                      </p:cBhvr>
                                    </p:animEffect>
                                    <p:set>
                                      <p:cBhvr>
                                        <p:cTn id="393" dur="1" fill="hold">
                                          <p:stCondLst>
                                            <p:cond delay="499"/>
                                          </p:stCondLst>
                                        </p:cTn>
                                        <p:tgtEl>
                                          <p:spTgt spid="56"/>
                                        </p:tgtEl>
                                        <p:attrNameLst>
                                          <p:attrName>style.visibility</p:attrName>
                                        </p:attrNameLst>
                                      </p:cBhvr>
                                      <p:to>
                                        <p:strVal val="hidden"/>
                                      </p:to>
                                    </p:set>
                                  </p:childTnLst>
                                </p:cTn>
                              </p:par>
                            </p:childTnLst>
                          </p:cTn>
                        </p:par>
                      </p:childTnLst>
                    </p:cTn>
                  </p:par>
                  <p:par>
                    <p:cTn id="394" fill="hold">
                      <p:stCondLst>
                        <p:cond delay="indefinite"/>
                      </p:stCondLst>
                      <p:childTnLst>
                        <p:par>
                          <p:cTn id="395" fill="hold">
                            <p:stCondLst>
                              <p:cond delay="0"/>
                            </p:stCondLst>
                            <p:childTnLst>
                              <p:par>
                                <p:cTn id="396" presetID="53" presetClass="entr" presetSubtype="16" fill="hold" grpId="0" nodeType="clickEffect">
                                  <p:stCondLst>
                                    <p:cond delay="0"/>
                                  </p:stCondLst>
                                  <p:childTnLst>
                                    <p:set>
                                      <p:cBhvr>
                                        <p:cTn id="397" dur="1" fill="hold">
                                          <p:stCondLst>
                                            <p:cond delay="0"/>
                                          </p:stCondLst>
                                        </p:cTn>
                                        <p:tgtEl>
                                          <p:spTgt spid="57"/>
                                        </p:tgtEl>
                                        <p:attrNameLst>
                                          <p:attrName>style.visibility</p:attrName>
                                        </p:attrNameLst>
                                      </p:cBhvr>
                                      <p:to>
                                        <p:strVal val="visible"/>
                                      </p:to>
                                    </p:set>
                                    <p:anim calcmode="lin" valueType="num">
                                      <p:cBhvr>
                                        <p:cTn id="398" dur="500" fill="hold"/>
                                        <p:tgtEl>
                                          <p:spTgt spid="57"/>
                                        </p:tgtEl>
                                        <p:attrNameLst>
                                          <p:attrName>ppt_w</p:attrName>
                                        </p:attrNameLst>
                                      </p:cBhvr>
                                      <p:tavLst>
                                        <p:tav tm="0">
                                          <p:val>
                                            <p:fltVal val="0"/>
                                          </p:val>
                                        </p:tav>
                                        <p:tav tm="100000">
                                          <p:val>
                                            <p:strVal val="#ppt_w"/>
                                          </p:val>
                                        </p:tav>
                                      </p:tavLst>
                                    </p:anim>
                                    <p:anim calcmode="lin" valueType="num">
                                      <p:cBhvr>
                                        <p:cTn id="399" dur="500" fill="hold"/>
                                        <p:tgtEl>
                                          <p:spTgt spid="57"/>
                                        </p:tgtEl>
                                        <p:attrNameLst>
                                          <p:attrName>ppt_h</p:attrName>
                                        </p:attrNameLst>
                                      </p:cBhvr>
                                      <p:tavLst>
                                        <p:tav tm="0">
                                          <p:val>
                                            <p:fltVal val="0"/>
                                          </p:val>
                                        </p:tav>
                                        <p:tav tm="100000">
                                          <p:val>
                                            <p:strVal val="#ppt_h"/>
                                          </p:val>
                                        </p:tav>
                                      </p:tavLst>
                                    </p:anim>
                                    <p:animEffect transition="in" filter="fade">
                                      <p:cBhvr>
                                        <p:cTn id="400" dur="500"/>
                                        <p:tgtEl>
                                          <p:spTgt spid="57"/>
                                        </p:tgtEl>
                                      </p:cBhvr>
                                    </p:animEffect>
                                  </p:childTnLst>
                                </p:cTn>
                              </p:par>
                            </p:childTnLst>
                          </p:cTn>
                        </p:par>
                      </p:childTnLst>
                    </p:cTn>
                  </p:par>
                  <p:par>
                    <p:cTn id="401" fill="hold">
                      <p:stCondLst>
                        <p:cond delay="indefinite"/>
                      </p:stCondLst>
                      <p:childTnLst>
                        <p:par>
                          <p:cTn id="402" fill="hold">
                            <p:stCondLst>
                              <p:cond delay="0"/>
                            </p:stCondLst>
                            <p:childTnLst>
                              <p:par>
                                <p:cTn id="403" presetID="53" presetClass="entr" presetSubtype="16" fill="hold" grpId="0" nodeType="clickEffect">
                                  <p:stCondLst>
                                    <p:cond delay="0"/>
                                  </p:stCondLst>
                                  <p:childTnLst>
                                    <p:set>
                                      <p:cBhvr>
                                        <p:cTn id="404" dur="1" fill="hold">
                                          <p:stCondLst>
                                            <p:cond delay="0"/>
                                          </p:stCondLst>
                                        </p:cTn>
                                        <p:tgtEl>
                                          <p:spTgt spid="64"/>
                                        </p:tgtEl>
                                        <p:attrNameLst>
                                          <p:attrName>style.visibility</p:attrName>
                                        </p:attrNameLst>
                                      </p:cBhvr>
                                      <p:to>
                                        <p:strVal val="visible"/>
                                      </p:to>
                                    </p:set>
                                    <p:anim calcmode="lin" valueType="num">
                                      <p:cBhvr>
                                        <p:cTn id="405" dur="500" fill="hold"/>
                                        <p:tgtEl>
                                          <p:spTgt spid="64"/>
                                        </p:tgtEl>
                                        <p:attrNameLst>
                                          <p:attrName>ppt_w</p:attrName>
                                        </p:attrNameLst>
                                      </p:cBhvr>
                                      <p:tavLst>
                                        <p:tav tm="0">
                                          <p:val>
                                            <p:fltVal val="0"/>
                                          </p:val>
                                        </p:tav>
                                        <p:tav tm="100000">
                                          <p:val>
                                            <p:strVal val="#ppt_w"/>
                                          </p:val>
                                        </p:tav>
                                      </p:tavLst>
                                    </p:anim>
                                    <p:anim calcmode="lin" valueType="num">
                                      <p:cBhvr>
                                        <p:cTn id="406" dur="500" fill="hold"/>
                                        <p:tgtEl>
                                          <p:spTgt spid="64"/>
                                        </p:tgtEl>
                                        <p:attrNameLst>
                                          <p:attrName>ppt_h</p:attrName>
                                        </p:attrNameLst>
                                      </p:cBhvr>
                                      <p:tavLst>
                                        <p:tav tm="0">
                                          <p:val>
                                            <p:fltVal val="0"/>
                                          </p:val>
                                        </p:tav>
                                        <p:tav tm="100000">
                                          <p:val>
                                            <p:strVal val="#ppt_h"/>
                                          </p:val>
                                        </p:tav>
                                      </p:tavLst>
                                    </p:anim>
                                    <p:animEffect transition="in" filter="fade">
                                      <p:cBhvr>
                                        <p:cTn id="407" dur="500"/>
                                        <p:tgtEl>
                                          <p:spTgt spid="64"/>
                                        </p:tgtEl>
                                      </p:cBhvr>
                                    </p:animEffect>
                                  </p:childTnLst>
                                </p:cTn>
                              </p:par>
                            </p:childTnLst>
                          </p:cTn>
                        </p:par>
                      </p:childTnLst>
                    </p:cTn>
                  </p:par>
                  <p:par>
                    <p:cTn id="408" fill="hold">
                      <p:stCondLst>
                        <p:cond delay="indefinite"/>
                      </p:stCondLst>
                      <p:childTnLst>
                        <p:par>
                          <p:cTn id="409" fill="hold">
                            <p:stCondLst>
                              <p:cond delay="0"/>
                            </p:stCondLst>
                            <p:childTnLst>
                              <p:par>
                                <p:cTn id="410" presetID="42" presetClass="path" presetSubtype="0" accel="50000" decel="50000" fill="hold" nodeType="clickEffect">
                                  <p:stCondLst>
                                    <p:cond delay="0"/>
                                  </p:stCondLst>
                                  <p:childTnLst>
                                    <p:animMotion origin="layout" path="M 0.06803 0.01018 L 0.13001 0.01018 " pathEditMode="relative" rAng="0" ptsTypes="AA">
                                      <p:cBhvr>
                                        <p:cTn id="411" dur="2000" fill="hold"/>
                                        <p:tgtEl>
                                          <p:spTgt spid="23"/>
                                        </p:tgtEl>
                                        <p:attrNameLst>
                                          <p:attrName>ppt_x</p:attrName>
                                          <p:attrName>ppt_y</p:attrName>
                                        </p:attrNameLst>
                                      </p:cBhvr>
                                      <p:rCtr x="30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animBg="1" advAuto="0"/>
      <p:bldP spid="59" grpId="0" animBg="1"/>
      <p:bldP spid="60" grpId="0" animBg="1"/>
      <p:bldP spid="61" grpId="0" animBg="1"/>
      <p:bldP spid="62" grpId="0" animBg="1"/>
      <p:bldP spid="63" grpId="0" animBg="1"/>
      <p:bldP spid="64" grpId="0" animBg="1"/>
      <p:bldP spid="40" grpId="0" animBg="1"/>
      <p:bldP spid="373" grpId="0" animBg="1" advAuto="0"/>
      <p:bldP spid="8" grpId="0" animBg="1"/>
      <p:bldP spid="9" grpId="0" animBg="1"/>
      <p:bldP spid="11" grpId="0" animBg="1"/>
      <p:bldP spid="11" grpId="1" animBg="1"/>
      <p:bldP spid="12" grpId="0" animBg="1"/>
      <p:bldP spid="13" grpId="0" animBg="1"/>
      <p:bldP spid="14" grpId="0" animBg="1"/>
      <p:bldP spid="15" grpId="0" animBg="1"/>
      <p:bldP spid="16" grpId="0" animBg="1"/>
      <p:bldP spid="17" grpId="0" animBg="1"/>
      <p:bldP spid="18" grpId="0" animBg="1"/>
      <p:bldP spid="44" grpId="0" animBg="1"/>
      <p:bldP spid="48" grpId="0" animBg="1"/>
      <p:bldP spid="49" grpId="0" animBg="1"/>
      <p:bldP spid="50" grpId="0" animBg="1"/>
      <p:bldP spid="51" grpId="0" animBg="1"/>
      <p:bldP spid="52" grpId="0" animBg="1"/>
      <p:bldP spid="52" grpId="1" animBg="1"/>
      <p:bldP spid="53" grpId="0" animBg="1"/>
      <p:bldP spid="53" grpId="1" animBg="1"/>
      <p:bldP spid="53" grpId="2" animBg="1"/>
      <p:bldP spid="53" grpId="3" animBg="1"/>
      <p:bldP spid="54" grpId="0" animBg="1"/>
      <p:bldP spid="54" grpId="1" animBg="1"/>
      <p:bldP spid="54" grpId="2" animBg="1"/>
      <p:bldP spid="54" grpId="3" animBg="1"/>
      <p:bldP spid="55" grpId="0" animBg="1"/>
      <p:bldP spid="55" grpId="1" animBg="1"/>
      <p:bldP spid="56" grpId="0" animBg="1"/>
      <p:bldP spid="56" grpId="1"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61"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62" name="Improvement"/>
          <p:cNvSpPr txBox="1"/>
          <p:nvPr/>
        </p:nvSpPr>
        <p:spPr>
          <a:xfrm>
            <a:off x="5681565" y="1254742"/>
            <a:ext cx="13228227" cy="1415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1828800">
              <a:defRPr sz="12000">
                <a:solidFill>
                  <a:srgbClr val="2B2B2D"/>
                </a:solidFill>
                <a:latin typeface="Comic Sans MS"/>
                <a:ea typeface="Comic Sans MS"/>
                <a:cs typeface="Comic Sans MS"/>
                <a:sym typeface="Comic Sans MS"/>
              </a:defRPr>
            </a:lvl1pPr>
          </a:lstStyle>
          <a:p>
            <a:r>
              <a:rPr lang="en-US" sz="8000" dirty="0"/>
              <a:t>Code: </a:t>
            </a:r>
            <a:r>
              <a:rPr lang="en-US" sz="8000" dirty="0" smtClean="0"/>
              <a:t>DFS (No Teleports)</a:t>
            </a:r>
            <a:endParaRPr sz="8800" dirty="0"/>
          </a:p>
        </p:txBody>
      </p:sp>
      <p:sp>
        <p:nvSpPr>
          <p:cNvPr id="364" name="It is clearly that the recursion we made is too inefficient. Since that we may call the same state lots of time, but in fact, it is not necessary to call the same state. Since the solution of the same state will not be different every time you call.…"/>
          <p:cNvSpPr txBox="1"/>
          <p:nvPr/>
        </p:nvSpPr>
        <p:spPr>
          <a:xfrm>
            <a:off x="3823659" y="4164410"/>
            <a:ext cx="16736683"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l" defTabSz="1828800">
              <a:defRPr sz="4200" b="0">
                <a:solidFill>
                  <a:srgbClr val="2B2B2D"/>
                </a:solidFill>
                <a:latin typeface="Comic Sans MS"/>
                <a:ea typeface="Comic Sans MS"/>
                <a:cs typeface="Comic Sans MS"/>
                <a:sym typeface="Comic Sans MS"/>
              </a:defRPr>
            </a:pPr>
            <a:endParaRPr lang="en-US" dirty="0">
              <a:solidFill>
                <a:schemeClr val="tx1"/>
              </a:solidFill>
            </a:endParaRPr>
          </a:p>
        </p:txBody>
      </p:sp>
      <p:sp>
        <p:nvSpPr>
          <p:cNvPr id="2" name="Rectangle 1">
            <a:extLst>
              <a:ext uri="{FF2B5EF4-FFF2-40B4-BE49-F238E27FC236}">
                <a16:creationId xmlns:a16="http://schemas.microsoft.com/office/drawing/2014/main" id="{0B072CCD-71CE-4CF4-8478-7AAD9B180C33}"/>
              </a:ext>
            </a:extLst>
          </p:cNvPr>
          <p:cNvSpPr>
            <a:spLocks noChangeArrowheads="1"/>
          </p:cNvSpPr>
          <p:nvPr/>
        </p:nvSpPr>
        <p:spPr bwMode="auto">
          <a:xfrm>
            <a:off x="4344363" y="2860405"/>
            <a:ext cx="16215978" cy="941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l" defTabSz="914400" eaLnBrk="0" fontAlgn="base">
              <a:spcBef>
                <a:spcPct val="0"/>
              </a:spcBef>
              <a:spcAft>
                <a:spcPct val="0"/>
              </a:spcAft>
            </a:pP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bool</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vis[</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1010</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1010</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a:t>
            </a:r>
            <a:r>
              <a:rPr kumimoji="0" lang="en-US" altLang="zh-TW" sz="3600" b="0" i="0" u="none" strike="noStrike" cap="none" normalizeH="0" baseline="0" dirty="0">
                <a:ln>
                  <a:noFill/>
                </a:ln>
                <a:solidFill>
                  <a:srgbClr val="37474F"/>
                </a:solidFill>
                <a:effectLst/>
                <a:latin typeface="Comic Sans MS" panose="030F0702030302020204" pitchFamily="66" charset="0"/>
                <a:ea typeface="Roboto Mono"/>
              </a:rPr>
              <a:t> </a:t>
            </a:r>
            <a:r>
              <a:rPr lang="zh-TW" altLang="zh-TW" sz="3600" b="0" dirty="0">
                <a:solidFill>
                  <a:srgbClr val="D81B60"/>
                </a:solidFill>
                <a:latin typeface="Comic Sans MS" panose="030F0702030302020204" pitchFamily="66" charset="0"/>
                <a:ea typeface="Roboto Mono"/>
              </a:rPr>
              <a:t>//</a:t>
            </a:r>
            <a:r>
              <a:rPr lang="en-US" altLang="zh-TW" sz="3600" b="0" dirty="0">
                <a:solidFill>
                  <a:srgbClr val="D81B60"/>
                </a:solidFill>
                <a:latin typeface="Comic Sans MS" panose="030F0702030302020204" pitchFamily="66" charset="0"/>
                <a:ea typeface="Roboto Mono"/>
              </a:rPr>
              <a:t>2D array for recording visited </a:t>
            </a:r>
            <a:r>
              <a:rPr lang="en-US" altLang="zh-TW" sz="3600" b="0" dirty="0" smtClean="0">
                <a:solidFill>
                  <a:srgbClr val="D81B60"/>
                </a:solidFill>
                <a:latin typeface="Comic Sans MS" panose="030F0702030302020204" pitchFamily="66" charset="0"/>
                <a:ea typeface="Roboto Mono"/>
              </a:rPr>
              <a:t>grids</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smtClean="0">
                <a:ln>
                  <a:noFill/>
                </a:ln>
                <a:solidFill>
                  <a:srgbClr val="3F51B5"/>
                </a:solidFill>
                <a:effectLst/>
                <a:latin typeface="Comic Sans MS" panose="030F0702030302020204" pitchFamily="66" charset="0"/>
                <a:ea typeface="Roboto Mono"/>
              </a:rPr>
              <a:t>void</a:t>
            </a:r>
            <a:r>
              <a:rPr kumimoji="0" lang="zh-TW" altLang="zh-TW" sz="3600" b="0" i="0" u="none" strike="noStrike" cap="none" normalizeH="0" baseline="0" dirty="0" smtClean="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dfs(</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x,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y) {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lang="en-US" altLang="zh-TW" sz="3600" b="0" dirty="0">
                <a:solidFill>
                  <a:srgbClr val="3F51B5"/>
                </a:solidFill>
                <a:latin typeface="Comic Sans MS" panose="030F0702030302020204" pitchFamily="66" charset="0"/>
                <a:ea typeface="Roboto Mono"/>
              </a:rPr>
              <a:t>    </a:t>
            </a:r>
            <a:r>
              <a:rPr lang="en-US" altLang="zh-TW" sz="3600" b="0" dirty="0" err="1">
                <a:solidFill>
                  <a:srgbClr val="3F51B5"/>
                </a:solidFill>
                <a:latin typeface="Comic Sans MS" panose="030F0702030302020204" pitchFamily="66" charset="0"/>
                <a:ea typeface="Roboto Mono"/>
              </a:rPr>
              <a:t>i</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f</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(vis[x][y])</a:t>
            </a:r>
            <a:r>
              <a:rPr kumimoji="0" lang="en-US" altLang="zh-TW" sz="3600" b="0" i="0" u="none" strike="noStrike" cap="none" normalizeH="0" baseline="0" dirty="0">
                <a:ln>
                  <a:noFill/>
                </a:ln>
                <a:solidFill>
                  <a:srgbClr val="37474F"/>
                </a:solidFill>
                <a:effectLst/>
                <a:latin typeface="Comic Sans MS" panose="030F0702030302020204" pitchFamily="66" charset="0"/>
                <a:ea typeface="Roboto Mono"/>
              </a:rPr>
              <a:t> </a:t>
            </a:r>
            <a:r>
              <a:rPr lang="zh-TW" altLang="zh-TW" sz="3600" b="0" dirty="0">
                <a:solidFill>
                  <a:srgbClr val="D81B60"/>
                </a:solidFill>
                <a:latin typeface="Comic Sans MS" panose="030F0702030302020204" pitchFamily="66" charset="0"/>
                <a:ea typeface="Roboto Mono"/>
              </a:rPr>
              <a:t>// This </a:t>
            </a:r>
            <a:r>
              <a:rPr lang="en-US" altLang="zh-TW" sz="3600" b="0" dirty="0" smtClean="0">
                <a:solidFill>
                  <a:srgbClr val="D81B60"/>
                </a:solidFill>
                <a:latin typeface="Comic Sans MS" panose="030F0702030302020204" pitchFamily="66" charset="0"/>
                <a:ea typeface="Roboto Mono"/>
              </a:rPr>
              <a:t>grid</a:t>
            </a:r>
            <a:r>
              <a:rPr lang="zh-TW" altLang="zh-TW" sz="3600" b="0" dirty="0" smtClean="0">
                <a:solidFill>
                  <a:srgbClr val="D81B60"/>
                </a:solidFill>
                <a:latin typeface="Comic Sans MS" panose="030F0702030302020204" pitchFamily="66" charset="0"/>
                <a:ea typeface="Roboto Mono"/>
              </a:rPr>
              <a:t> </a:t>
            </a:r>
            <a:r>
              <a:rPr lang="zh-TW" altLang="zh-TW" sz="3600" b="0" dirty="0">
                <a:solidFill>
                  <a:srgbClr val="D81B60"/>
                </a:solidFill>
                <a:latin typeface="Comic Sans MS" panose="030F0702030302020204" pitchFamily="66" charset="0"/>
                <a:ea typeface="Roboto Mono"/>
              </a:rPr>
              <a:t>is explored</a:t>
            </a:r>
            <a:r>
              <a:rPr lang="zh-TW" altLang="zh-TW" sz="3600" b="0" dirty="0">
                <a:solidFill>
                  <a:srgbClr val="37474F"/>
                </a:solidFill>
                <a:latin typeface="Comic Sans MS" panose="030F0702030302020204" pitchFamily="66" charset="0"/>
                <a:ea typeface="Roboto Mono"/>
              </a:rPr>
              <a:t>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lang="en-US" altLang="zh-TW" sz="3600" b="0" dirty="0">
                <a:solidFill>
                  <a:srgbClr val="37474F"/>
                </a:solidFill>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return</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endParaRPr lang="en-US" altLang="zh-TW" sz="3600" b="0" dirty="0">
              <a:solidFill>
                <a:srgbClr val="37474F"/>
              </a:solidFill>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vis[x][y] =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true</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D81B60"/>
                </a:solidFill>
                <a:effectLst/>
                <a:latin typeface="Comic Sans MS" panose="030F0702030302020204" pitchFamily="66" charset="0"/>
                <a:ea typeface="Roboto Mono"/>
              </a:rPr>
              <a:t>// Record </a:t>
            </a:r>
            <a:r>
              <a:rPr kumimoji="0" lang="en-US" altLang="zh-TW" sz="3600" b="0" i="0" u="none" strike="noStrike" cap="none" normalizeH="0" baseline="0" dirty="0" smtClean="0">
                <a:ln>
                  <a:noFill/>
                </a:ln>
                <a:solidFill>
                  <a:srgbClr val="D81B60"/>
                </a:solidFill>
                <a:effectLst/>
                <a:latin typeface="Comic Sans MS" panose="030F0702030302020204" pitchFamily="66" charset="0"/>
                <a:ea typeface="Roboto Mono"/>
              </a:rPr>
              <a:t>the current grid</a:t>
            </a:r>
            <a:r>
              <a:rPr kumimoji="0" lang="zh-TW" altLang="zh-TW" sz="3600" b="0" i="0" u="none" strike="noStrike" cap="none" normalizeH="0" baseline="0" dirty="0" smtClean="0">
                <a:ln>
                  <a:noFill/>
                </a:ln>
                <a:solidFill>
                  <a:srgbClr val="D81B60"/>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D81B60"/>
                </a:solidFill>
                <a:effectLst/>
                <a:latin typeface="Comic Sans MS" panose="030F0702030302020204" pitchFamily="66" charset="0"/>
                <a:ea typeface="Roboto Mono"/>
              </a:rPr>
              <a:t>as </a:t>
            </a:r>
            <a:r>
              <a:rPr kumimoji="0" lang="en-US" altLang="zh-TW" sz="3600" b="0" i="0" u="none" strike="noStrike" cap="none" normalizeH="0" baseline="0" dirty="0">
                <a:ln>
                  <a:noFill/>
                </a:ln>
                <a:solidFill>
                  <a:srgbClr val="D81B60"/>
                </a:solidFill>
                <a:effectLst/>
                <a:latin typeface="Comic Sans MS" panose="030F0702030302020204" pitchFamily="66" charset="0"/>
                <a:ea typeface="Roboto Mono"/>
              </a:rPr>
              <a:t>visited</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lang="en-US" altLang="zh-TW" sz="3600" b="0" dirty="0">
                <a:solidFill>
                  <a:srgbClr val="3F51B5"/>
                </a:solidFill>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dx[] =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1</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1</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dy[] =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1</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1</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for</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i =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i &lt;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4</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i++) { </a:t>
            </a:r>
            <a:r>
              <a:rPr kumimoji="0" lang="zh-TW" altLang="zh-TW" sz="3600" b="0" i="0" u="none" strike="noStrike" cap="none" normalizeH="0" baseline="0" dirty="0">
                <a:ln>
                  <a:noFill/>
                </a:ln>
                <a:solidFill>
                  <a:srgbClr val="D81B60"/>
                </a:solidFill>
                <a:effectLst/>
                <a:latin typeface="Comic Sans MS" panose="030F0702030302020204" pitchFamily="66" charset="0"/>
                <a:ea typeface="Roboto Mono"/>
              </a:rPr>
              <a:t>// Try four directions</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newx = x + dx[i]; </a:t>
            </a:r>
            <a:r>
              <a:rPr kumimoji="0" lang="zh-TW" altLang="zh-TW" sz="3600" b="0" i="0" u="none" strike="noStrike" cap="none" normalizeH="0" baseline="0" dirty="0">
                <a:ln>
                  <a:noFill/>
                </a:ln>
                <a:solidFill>
                  <a:srgbClr val="D81B60"/>
                </a:solidFill>
                <a:effectLst/>
                <a:latin typeface="Comic Sans MS" panose="030F0702030302020204" pitchFamily="66" charset="0"/>
                <a:ea typeface="Roboto Mono"/>
              </a:rPr>
              <a:t>// The next choice</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int</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newy = y + dy[i];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if</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(newx &lt;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 newy &lt; </a:t>
            </a:r>
            <a:r>
              <a:rPr kumimoji="0" lang="zh-TW" altLang="zh-TW" sz="3600" b="0" i="0" u="none" strike="noStrike" cap="none" normalizeH="0" baseline="0" dirty="0">
                <a:ln>
                  <a:noFill/>
                </a:ln>
                <a:solidFill>
                  <a:srgbClr val="C53929"/>
                </a:solidFill>
                <a:effectLst/>
                <a:latin typeface="Comic Sans MS" panose="030F0702030302020204" pitchFamily="66" charset="0"/>
                <a:ea typeface="Roboto Mono"/>
              </a:rPr>
              <a:t>0</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 newx &gt;= n || newy &gt;= m)</a:t>
            </a:r>
            <a:r>
              <a:rPr lang="zh-TW" altLang="zh-TW" sz="3600" b="0" dirty="0">
                <a:solidFill>
                  <a:srgbClr val="D81B60"/>
                </a:solidFill>
                <a:latin typeface="Comic Sans MS" panose="030F0702030302020204" pitchFamily="66" charset="0"/>
                <a:ea typeface="Roboto Mono"/>
              </a:rPr>
              <a:t> </a:t>
            </a:r>
            <a:r>
              <a:rPr lang="en-US" altLang="zh-TW" sz="3600" b="0" dirty="0">
                <a:solidFill>
                  <a:srgbClr val="D81B60"/>
                </a:solidFill>
                <a:latin typeface="Comic Sans MS" panose="030F0702030302020204" pitchFamily="66" charset="0"/>
                <a:ea typeface="Roboto Mono"/>
              </a:rPr>
              <a:t> </a:t>
            </a:r>
            <a:r>
              <a:rPr lang="zh-TW" altLang="zh-TW" sz="3600" b="0" dirty="0">
                <a:solidFill>
                  <a:srgbClr val="D81B60"/>
                </a:solidFill>
                <a:latin typeface="Comic Sans MS" panose="030F0702030302020204" pitchFamily="66" charset="0"/>
                <a:ea typeface="Roboto Mono"/>
              </a:rPr>
              <a:t>// </a:t>
            </a:r>
            <a:r>
              <a:rPr lang="en-US" altLang="zh-TW" sz="3600" b="0" dirty="0">
                <a:solidFill>
                  <a:srgbClr val="D81B60"/>
                </a:solidFill>
                <a:latin typeface="Comic Sans MS" panose="030F0702030302020204" pitchFamily="66" charset="0"/>
                <a:ea typeface="Roboto Mono"/>
              </a:rPr>
              <a:t>O</a:t>
            </a:r>
            <a:r>
              <a:rPr lang="zh-TW" altLang="zh-TW" sz="3600" b="0" dirty="0">
                <a:solidFill>
                  <a:srgbClr val="D81B60"/>
                </a:solidFill>
                <a:latin typeface="Comic Sans MS" panose="030F0702030302020204" pitchFamily="66" charset="0"/>
                <a:ea typeface="Roboto Mono"/>
              </a:rPr>
              <a:t>ut of boundary</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continue</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if</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(s[newx][newy] == </a:t>
            </a:r>
            <a:r>
              <a:rPr kumimoji="0" lang="zh-TW" altLang="en-US" sz="3600" b="0" i="0" u="none" strike="noStrike" cap="none" normalizeH="0" baseline="0" dirty="0">
                <a:ln>
                  <a:noFill/>
                </a:ln>
                <a:solidFill>
                  <a:srgbClr val="388E3C"/>
                </a:solidFill>
                <a:effectLst/>
                <a:latin typeface="Comic Sans MS" panose="030F0702030302020204" pitchFamily="66" charset="0"/>
                <a:ea typeface="Roboto Mono"/>
              </a:rPr>
              <a:t>‘</a:t>
            </a:r>
            <a:r>
              <a:rPr kumimoji="0" lang="zh-TW" altLang="zh-TW" sz="3600" b="0" i="0" u="none" strike="noStrike" cap="none" normalizeH="0" baseline="0" dirty="0">
                <a:ln>
                  <a:noFill/>
                </a:ln>
                <a:solidFill>
                  <a:srgbClr val="388E3C"/>
                </a:solidFill>
                <a:effectLst/>
                <a:latin typeface="Comic Sans MS" panose="030F0702030302020204" pitchFamily="66" charset="0"/>
                <a:ea typeface="Roboto Mono"/>
              </a:rPr>
              <a:t>#</a:t>
            </a:r>
            <a:r>
              <a:rPr kumimoji="0" lang="zh-TW" altLang="en-US" sz="3600" b="0" i="0" u="none" strike="noStrike" cap="none" normalizeH="0" baseline="0" dirty="0">
                <a:ln>
                  <a:noFill/>
                </a:ln>
                <a:solidFill>
                  <a:srgbClr val="388E3C"/>
                </a:solidFill>
                <a:effectLst/>
                <a:latin typeface="Comic Sans MS" panose="030F0702030302020204" pitchFamily="66" charset="0"/>
                <a:ea typeface="Roboto Mono"/>
              </a:rPr>
              <a:t>’</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a:t>
            </a:r>
            <a:r>
              <a:rPr kumimoji="0" lang="en-US" altLang="zh-TW" sz="3600" b="0" i="0" u="none" strike="noStrike" cap="none" normalizeH="0" baseline="0" dirty="0">
                <a:ln>
                  <a:noFill/>
                </a:ln>
                <a:solidFill>
                  <a:srgbClr val="37474F"/>
                </a:solidFill>
                <a:effectLst/>
                <a:latin typeface="Comic Sans MS" panose="030F0702030302020204" pitchFamily="66" charset="0"/>
                <a:ea typeface="Roboto Mono"/>
              </a:rPr>
              <a:t> </a:t>
            </a:r>
            <a:r>
              <a:rPr lang="zh-TW" altLang="zh-TW" sz="3600" b="0" dirty="0">
                <a:solidFill>
                  <a:srgbClr val="D81B60"/>
                </a:solidFill>
                <a:latin typeface="Comic Sans MS" panose="030F0702030302020204" pitchFamily="66" charset="0"/>
                <a:ea typeface="Roboto Mono"/>
              </a:rPr>
              <a:t>// The choice is a wall</a:t>
            </a:r>
            <a:r>
              <a:rPr lang="zh-TW" altLang="zh-TW" sz="3600" b="0" dirty="0">
                <a:solidFill>
                  <a:srgbClr val="37474F"/>
                </a:solidFill>
                <a:latin typeface="Comic Sans MS" panose="030F0702030302020204" pitchFamily="66" charset="0"/>
                <a:ea typeface="Roboto Mono"/>
              </a:rPr>
              <a:t>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F51B5"/>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F51B5"/>
                </a:solidFill>
                <a:effectLst/>
                <a:latin typeface="Comic Sans MS" panose="030F0702030302020204" pitchFamily="66" charset="0"/>
                <a:ea typeface="Roboto Mono"/>
              </a:rPr>
              <a:t>continue</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600" b="0" i="0" u="none" strike="noStrike" cap="none" normalizeH="0" baseline="0" dirty="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en-US" altLang="zh-TW" sz="3600" b="0" i="0" u="none" strike="noStrike" cap="none" normalizeH="0" baseline="0" dirty="0">
                <a:ln>
                  <a:noFill/>
                </a:ln>
                <a:solidFill>
                  <a:srgbClr val="37474F"/>
                </a:solidFill>
                <a:effectLst/>
                <a:latin typeface="Comic Sans MS" panose="030F0702030302020204" pitchFamily="66" charset="0"/>
                <a:ea typeface="Roboto Mono"/>
              </a:rPr>
              <a:t>        </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dfs(newx, newy); </a:t>
            </a:r>
            <a:r>
              <a:rPr kumimoji="0" lang="zh-TW" altLang="zh-TW" sz="3600" b="0" i="0" u="none" strike="noStrike" cap="none" normalizeH="0" baseline="0" dirty="0">
                <a:ln>
                  <a:noFill/>
                </a:ln>
                <a:solidFill>
                  <a:srgbClr val="D81B60"/>
                </a:solidFill>
                <a:effectLst/>
                <a:latin typeface="Comic Sans MS" panose="030F0702030302020204" pitchFamily="66" charset="0"/>
                <a:ea typeface="Roboto Mono"/>
              </a:rPr>
              <a:t>// Recurse to next choice</a:t>
            </a:r>
            <a:r>
              <a:rPr kumimoji="0" lang="zh-TW" altLang="zh-TW" sz="3600" b="0" i="0" u="none" strike="noStrike" cap="none" normalizeH="0" baseline="0" dirty="0">
                <a:ln>
                  <a:noFill/>
                </a:ln>
                <a:solidFill>
                  <a:srgbClr val="37474F"/>
                </a:solidFill>
                <a:effectLst/>
                <a:latin typeface="Comic Sans MS" panose="030F0702030302020204" pitchFamily="66" charset="0"/>
                <a:ea typeface="Roboto Mono"/>
              </a:rPr>
              <a:t> </a:t>
            </a:r>
            <a:endParaRPr kumimoji="0" lang="en-US" altLang="zh-TW" sz="3600" b="0" i="0" u="none" strike="noStrike" cap="none" normalizeH="0" baseline="0" dirty="0" smtClean="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lang="en-US" altLang="zh-TW" sz="3600" b="0" dirty="0">
                <a:solidFill>
                  <a:srgbClr val="37474F"/>
                </a:solidFill>
                <a:latin typeface="Comic Sans MS" panose="030F0702030302020204" pitchFamily="66" charset="0"/>
                <a:ea typeface="Roboto Mono"/>
              </a:rPr>
              <a:t> </a:t>
            </a:r>
            <a:r>
              <a:rPr lang="en-US" altLang="zh-TW" sz="3600" b="0" dirty="0" smtClean="0">
                <a:solidFill>
                  <a:srgbClr val="37474F"/>
                </a:solidFill>
                <a:latin typeface="Comic Sans MS" panose="030F0702030302020204" pitchFamily="66" charset="0"/>
                <a:ea typeface="Roboto Mono"/>
              </a:rPr>
              <a:t>   </a:t>
            </a:r>
            <a:r>
              <a:rPr kumimoji="0" lang="zh-TW" altLang="zh-TW" sz="3600" b="0" i="0" u="none" strike="noStrike" cap="none" normalizeH="0" baseline="0" dirty="0" smtClean="0">
                <a:ln>
                  <a:noFill/>
                </a:ln>
                <a:solidFill>
                  <a:srgbClr val="37474F"/>
                </a:solidFill>
                <a:effectLst/>
                <a:latin typeface="Comic Sans MS" panose="030F0702030302020204" pitchFamily="66" charset="0"/>
                <a:ea typeface="Roboto Mono"/>
              </a:rPr>
              <a:t>} </a:t>
            </a:r>
            <a:endParaRPr kumimoji="0" lang="en-US" altLang="zh-TW" sz="3600" b="0" i="0" u="none" strike="noStrike" cap="none" normalizeH="0" baseline="0" dirty="0" smtClean="0">
              <a:ln>
                <a:noFill/>
              </a:ln>
              <a:solidFill>
                <a:srgbClr val="37474F"/>
              </a:solidFill>
              <a:effectLst/>
              <a:latin typeface="Comic Sans MS" panose="030F0702030302020204" pitchFamily="66" charset="0"/>
              <a:ea typeface="Roboto Mono"/>
            </a:endParaRPr>
          </a:p>
          <a:p>
            <a:pPr lvl="8" indent="0" algn="l" defTabSz="914400" eaLnBrk="0" fontAlgn="base">
              <a:spcBef>
                <a:spcPct val="0"/>
              </a:spcBef>
              <a:spcAft>
                <a:spcPct val="0"/>
              </a:spcAft>
            </a:pPr>
            <a:r>
              <a:rPr kumimoji="0" lang="zh-TW" altLang="zh-TW" sz="3600" b="0" i="0" u="none" strike="noStrike" cap="none" normalizeH="0" baseline="0" dirty="0" smtClean="0">
                <a:ln>
                  <a:noFill/>
                </a:ln>
                <a:solidFill>
                  <a:srgbClr val="37474F"/>
                </a:solidFill>
                <a:effectLst/>
                <a:latin typeface="Comic Sans MS" panose="030F0702030302020204" pitchFamily="66" charset="0"/>
                <a:ea typeface="Roboto Mono"/>
              </a:rPr>
              <a:t>}</a:t>
            </a:r>
            <a:r>
              <a:rPr kumimoji="0" lang="zh-TW" altLang="zh-TW" sz="3600" b="0" i="0" u="none" strike="noStrike" cap="none" normalizeH="0" baseline="0" dirty="0" smtClean="0">
                <a:ln>
                  <a:noFill/>
                </a:ln>
                <a:solidFill>
                  <a:schemeClr val="tx1"/>
                </a:solidFill>
                <a:effectLst/>
                <a:latin typeface="Comic Sans MS" panose="030F0702030302020204" pitchFamily="66" charset="0"/>
              </a:rPr>
              <a:t> </a:t>
            </a:r>
            <a:endParaRPr kumimoji="0" lang="zh-TW" altLang="zh-TW" sz="34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3868269063"/>
      </p:ext>
    </p:extLst>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361"/>
                                        </p:tgtEl>
                                        <p:attrNameLst>
                                          <p:attrName>style.visibility</p:attrName>
                                        </p:attrNameLst>
                                      </p:cBhvr>
                                      <p:to>
                                        <p:strVal val="visible"/>
                                      </p:to>
                                    </p:set>
                                    <p:animEffect transition="in" filter="dissolve">
                                      <p:cBhvr>
                                        <p:cTn id="7" dur="500"/>
                                        <p:tgtEl>
                                          <p:spTgt spid="361"/>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362"/>
                                        </p:tgtEl>
                                        <p:attrNameLst>
                                          <p:attrName>style.visibility</p:attrName>
                                        </p:attrNameLst>
                                      </p:cBhvr>
                                      <p:to>
                                        <p:strVal val="visible"/>
                                      </p:to>
                                    </p:set>
                                    <p:animEffect transition="in" filter="dissolve">
                                      <p:cBhvr>
                                        <p:cTn id="11" dur="500"/>
                                        <p:tgtEl>
                                          <p:spTgt spid="36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additive="base">
                                        <p:cTn id="16"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 calcmode="lin" valueType="num">
                                      <p:cBhvr additive="base">
                                        <p:cTn id="22"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 calcmode="lin" valueType="num">
                                      <p:cBhvr additive="base">
                                        <p:cTn id="28"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
                                            <p:txEl>
                                              <p:pRg st="2" end="2"/>
                                            </p:txEl>
                                          </p:spTgt>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 calcmode="lin" valueType="num">
                                      <p:cBhvr additive="base">
                                        <p:cTn id="3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 calcmode="lin" valueType="num">
                                      <p:cBhvr additive="base">
                                        <p:cTn id="38"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 calcmode="lin" valueType="num">
                                      <p:cBhvr additive="base">
                                        <p:cTn id="44"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2">
                                            <p:txEl>
                                              <p:pRg st="5" end="5"/>
                                            </p:txEl>
                                          </p:spTgt>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 calcmode="lin" valueType="num">
                                      <p:cBhvr additive="base">
                                        <p:cTn id="48"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2">
                                            <p:txEl>
                                              <p:pRg st="7" end="7"/>
                                            </p:txEl>
                                          </p:spTgt>
                                        </p:tgtEl>
                                        <p:attrNameLst>
                                          <p:attrName>style.visibility</p:attrName>
                                        </p:attrNameLst>
                                      </p:cBhvr>
                                      <p:to>
                                        <p:strVal val="visible"/>
                                      </p:to>
                                    </p:set>
                                    <p:anim calcmode="lin" valueType="num">
                                      <p:cBhvr additive="base">
                                        <p:cTn id="54"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
                                            <p:txEl>
                                              <p:pRg st="7" end="7"/>
                                            </p:txEl>
                                          </p:spTgt>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2">
                                            <p:txEl>
                                              <p:pRg st="15" end="15"/>
                                            </p:txEl>
                                          </p:spTgt>
                                        </p:tgtEl>
                                        <p:attrNameLst>
                                          <p:attrName>style.visibility</p:attrName>
                                        </p:attrNameLst>
                                      </p:cBhvr>
                                      <p:to>
                                        <p:strVal val="visible"/>
                                      </p:to>
                                    </p:set>
                                    <p:anim calcmode="lin" valueType="num">
                                      <p:cBhvr additive="base">
                                        <p:cTn id="58" dur="500" fill="hold"/>
                                        <p:tgtEl>
                                          <p:spTgt spid="2">
                                            <p:txEl>
                                              <p:pRg st="15" end="15"/>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2">
                                            <p:txEl>
                                              <p:pRg st="8" end="8"/>
                                            </p:txEl>
                                          </p:spTgt>
                                        </p:tgtEl>
                                        <p:attrNameLst>
                                          <p:attrName>style.visibility</p:attrName>
                                        </p:attrNameLst>
                                      </p:cBhvr>
                                      <p:to>
                                        <p:strVal val="visible"/>
                                      </p:to>
                                    </p:set>
                                    <p:anim calcmode="lin" valueType="num">
                                      <p:cBhvr additive="base">
                                        <p:cTn id="64"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
                                            <p:txEl>
                                              <p:pRg st="8" end="8"/>
                                            </p:txEl>
                                          </p:spTgt>
                                        </p:tgtEl>
                                        <p:attrNameLst>
                                          <p:attrName>ppt_y</p:attrName>
                                        </p:attrNameLst>
                                      </p:cBhvr>
                                      <p:tavLst>
                                        <p:tav tm="0">
                                          <p:val>
                                            <p:strVal val="#ppt_y"/>
                                          </p:val>
                                        </p:tav>
                                        <p:tav tm="100000">
                                          <p:val>
                                            <p:strVal val="#ppt_y"/>
                                          </p:val>
                                        </p:tav>
                                      </p:tavLst>
                                    </p:anim>
                                  </p:childTnLst>
                                </p:cTn>
                              </p:par>
                              <p:par>
                                <p:cTn id="66" presetID="2" presetClass="entr" presetSubtype="8" fill="hold" nodeType="with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 calcmode="lin" valueType="num">
                                      <p:cBhvr additive="base">
                                        <p:cTn id="68"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2">
                                            <p:txEl>
                                              <p:pRg st="10" end="10"/>
                                            </p:txEl>
                                          </p:spTgt>
                                        </p:tgtEl>
                                        <p:attrNameLst>
                                          <p:attrName>style.visibility</p:attrName>
                                        </p:attrNameLst>
                                      </p:cBhvr>
                                      <p:to>
                                        <p:strVal val="visible"/>
                                      </p:to>
                                    </p:set>
                                    <p:anim calcmode="lin" valueType="num">
                                      <p:cBhvr additive="base">
                                        <p:cTn id="74"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2">
                                            <p:txEl>
                                              <p:pRg st="10" end="10"/>
                                            </p:txEl>
                                          </p:spTgt>
                                        </p:tgtEl>
                                        <p:attrNameLst>
                                          <p:attrName>ppt_y</p:attrName>
                                        </p:attrNameLst>
                                      </p:cBhvr>
                                      <p:tavLst>
                                        <p:tav tm="0">
                                          <p:val>
                                            <p:strVal val="#ppt_y"/>
                                          </p:val>
                                        </p:tav>
                                        <p:tav tm="100000">
                                          <p:val>
                                            <p:strVal val="#ppt_y"/>
                                          </p:val>
                                        </p:tav>
                                      </p:tavLst>
                                    </p:anim>
                                  </p:childTnLst>
                                </p:cTn>
                              </p:par>
                              <p:par>
                                <p:cTn id="76" presetID="2" presetClass="entr" presetSubtype="8" fill="hold" nodeType="withEffect">
                                  <p:stCondLst>
                                    <p:cond delay="0"/>
                                  </p:stCondLst>
                                  <p:childTnLst>
                                    <p:set>
                                      <p:cBhvr>
                                        <p:cTn id="77" dur="1" fill="hold">
                                          <p:stCondLst>
                                            <p:cond delay="0"/>
                                          </p:stCondLst>
                                        </p:cTn>
                                        <p:tgtEl>
                                          <p:spTgt spid="2">
                                            <p:txEl>
                                              <p:pRg st="11" end="11"/>
                                            </p:txEl>
                                          </p:spTgt>
                                        </p:tgtEl>
                                        <p:attrNameLst>
                                          <p:attrName>style.visibility</p:attrName>
                                        </p:attrNameLst>
                                      </p:cBhvr>
                                      <p:to>
                                        <p:strVal val="visible"/>
                                      </p:to>
                                    </p:set>
                                    <p:anim calcmode="lin" valueType="num">
                                      <p:cBhvr additive="base">
                                        <p:cTn id="78"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2">
                                            <p:txEl>
                                              <p:pRg st="12" end="12"/>
                                            </p:txEl>
                                          </p:spTgt>
                                        </p:tgtEl>
                                        <p:attrNameLst>
                                          <p:attrName>style.visibility</p:attrName>
                                        </p:attrNameLst>
                                      </p:cBhvr>
                                      <p:to>
                                        <p:strVal val="visible"/>
                                      </p:to>
                                    </p:set>
                                    <p:anim calcmode="lin" valueType="num">
                                      <p:cBhvr additive="base">
                                        <p:cTn id="84"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2">
                                            <p:txEl>
                                              <p:pRg st="12" end="12"/>
                                            </p:txEl>
                                          </p:spTgt>
                                        </p:tgtEl>
                                        <p:attrNameLst>
                                          <p:attrName>ppt_y</p:attrName>
                                        </p:attrNameLst>
                                      </p:cBhvr>
                                      <p:tavLst>
                                        <p:tav tm="0">
                                          <p:val>
                                            <p:strVal val="#ppt_y"/>
                                          </p:val>
                                        </p:tav>
                                        <p:tav tm="100000">
                                          <p:val>
                                            <p:strVal val="#ppt_y"/>
                                          </p:val>
                                        </p:tav>
                                      </p:tavLst>
                                    </p:anim>
                                  </p:childTnLst>
                                </p:cTn>
                              </p:par>
                              <p:par>
                                <p:cTn id="86" presetID="2" presetClass="entr" presetSubtype="8" fill="hold" nodeType="withEffect">
                                  <p:stCondLst>
                                    <p:cond delay="0"/>
                                  </p:stCondLst>
                                  <p:childTnLst>
                                    <p:set>
                                      <p:cBhvr>
                                        <p:cTn id="87" dur="1" fill="hold">
                                          <p:stCondLst>
                                            <p:cond delay="0"/>
                                          </p:stCondLst>
                                        </p:cTn>
                                        <p:tgtEl>
                                          <p:spTgt spid="2">
                                            <p:txEl>
                                              <p:pRg st="13" end="13"/>
                                            </p:txEl>
                                          </p:spTgt>
                                        </p:tgtEl>
                                        <p:attrNameLst>
                                          <p:attrName>style.visibility</p:attrName>
                                        </p:attrNameLst>
                                      </p:cBhvr>
                                      <p:to>
                                        <p:strVal val="visible"/>
                                      </p:to>
                                    </p:set>
                                    <p:anim calcmode="lin" valueType="num">
                                      <p:cBhvr additive="base">
                                        <p:cTn id="88"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nodeType="clickEffect">
                                  <p:stCondLst>
                                    <p:cond delay="0"/>
                                  </p:stCondLst>
                                  <p:childTnLst>
                                    <p:set>
                                      <p:cBhvr>
                                        <p:cTn id="93" dur="1" fill="hold">
                                          <p:stCondLst>
                                            <p:cond delay="0"/>
                                          </p:stCondLst>
                                        </p:cTn>
                                        <p:tgtEl>
                                          <p:spTgt spid="2">
                                            <p:txEl>
                                              <p:pRg st="14" end="14"/>
                                            </p:txEl>
                                          </p:spTgt>
                                        </p:tgtEl>
                                        <p:attrNameLst>
                                          <p:attrName>style.visibility</p:attrName>
                                        </p:attrNameLst>
                                      </p:cBhvr>
                                      <p:to>
                                        <p:strVal val="visible"/>
                                      </p:to>
                                    </p:set>
                                    <p:anim calcmode="lin" valueType="num">
                                      <p:cBhvr>
                                        <p:cTn id="94" dur="1000" fill="hold"/>
                                        <p:tgtEl>
                                          <p:spTgt spid="2">
                                            <p:txEl>
                                              <p:pRg st="14" end="14"/>
                                            </p:txEl>
                                          </p:spTgt>
                                        </p:tgtEl>
                                        <p:attrNameLst>
                                          <p:attrName>ppt_w</p:attrName>
                                        </p:attrNameLst>
                                      </p:cBhvr>
                                      <p:tavLst>
                                        <p:tav tm="0">
                                          <p:val>
                                            <p:fltVal val="0"/>
                                          </p:val>
                                        </p:tav>
                                        <p:tav tm="100000">
                                          <p:val>
                                            <p:strVal val="#ppt_w"/>
                                          </p:val>
                                        </p:tav>
                                      </p:tavLst>
                                    </p:anim>
                                    <p:anim calcmode="lin" valueType="num">
                                      <p:cBhvr>
                                        <p:cTn id="95" dur="1000" fill="hold"/>
                                        <p:tgtEl>
                                          <p:spTgt spid="2">
                                            <p:txEl>
                                              <p:pRg st="14" end="14"/>
                                            </p:txEl>
                                          </p:spTgt>
                                        </p:tgtEl>
                                        <p:attrNameLst>
                                          <p:attrName>ppt_h</p:attrName>
                                        </p:attrNameLst>
                                      </p:cBhvr>
                                      <p:tavLst>
                                        <p:tav tm="0">
                                          <p:val>
                                            <p:fltVal val="0"/>
                                          </p:val>
                                        </p:tav>
                                        <p:tav tm="100000">
                                          <p:val>
                                            <p:strVal val="#ppt_h"/>
                                          </p:val>
                                        </p:tav>
                                      </p:tavLst>
                                    </p:anim>
                                    <p:anim calcmode="lin" valueType="num">
                                      <p:cBhvr>
                                        <p:cTn id="96" dur="1000" fill="hold"/>
                                        <p:tgtEl>
                                          <p:spTgt spid="2">
                                            <p:txEl>
                                              <p:pRg st="14" end="14"/>
                                            </p:txEl>
                                          </p:spTgt>
                                        </p:tgtEl>
                                        <p:attrNameLst>
                                          <p:attrName>style.rotation</p:attrName>
                                        </p:attrNameLst>
                                      </p:cBhvr>
                                      <p:tavLst>
                                        <p:tav tm="0">
                                          <p:val>
                                            <p:fltVal val="90"/>
                                          </p:val>
                                        </p:tav>
                                        <p:tav tm="100000">
                                          <p:val>
                                            <p:fltVal val="0"/>
                                          </p:val>
                                        </p:tav>
                                      </p:tavLst>
                                    </p:anim>
                                    <p:animEffect transition="in" filter="fade">
                                      <p:cBhvr>
                                        <p:cTn id="97" dur="10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animBg="1" advAuto="0"/>
      <p:bldP spid="362"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61"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62" name="Improvement"/>
          <p:cNvSpPr txBox="1"/>
          <p:nvPr/>
        </p:nvSpPr>
        <p:spPr>
          <a:xfrm>
            <a:off x="6626691" y="1630094"/>
            <a:ext cx="11130617" cy="1415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1828800">
              <a:defRPr sz="12000">
                <a:solidFill>
                  <a:srgbClr val="2B2B2D"/>
                </a:solidFill>
                <a:latin typeface="Comic Sans MS"/>
                <a:ea typeface="Comic Sans MS"/>
                <a:cs typeface="Comic Sans MS"/>
                <a:sym typeface="Comic Sans MS"/>
              </a:defRPr>
            </a:lvl1pPr>
          </a:lstStyle>
          <a:p>
            <a:r>
              <a:rPr lang="en-US" sz="8000" dirty="0"/>
              <a:t>Teleport Devices</a:t>
            </a:r>
            <a:endParaRPr sz="8800" dirty="0"/>
          </a:p>
        </p:txBody>
      </p:sp>
      <p:sp>
        <p:nvSpPr>
          <p:cNvPr id="363" name="Line"/>
          <p:cNvSpPr/>
          <p:nvPr/>
        </p:nvSpPr>
        <p:spPr>
          <a:xfrm>
            <a:off x="7662719" y="3781571"/>
            <a:ext cx="9058562" cy="1"/>
          </a:xfrm>
          <a:prstGeom prst="line">
            <a:avLst/>
          </a:prstGeom>
          <a:ln w="12700">
            <a:solidFill>
              <a:srgbClr val="2B2B2D">
                <a:alpha val="20000"/>
              </a:srgbClr>
            </a:solidFill>
            <a:miter/>
          </a:ln>
        </p:spPr>
        <p:txBody>
          <a:bodyPr tIns="91439" bIns="91439"/>
          <a:lstStyle/>
          <a:p>
            <a:pPr algn="l" defTabSz="1828800">
              <a:defRPr sz="3600" b="0">
                <a:solidFill>
                  <a:srgbClr val="2B2B2D"/>
                </a:solidFill>
                <a:latin typeface="Helvetica"/>
                <a:ea typeface="Helvetica"/>
                <a:cs typeface="Helvetica"/>
                <a:sym typeface="Helvetica"/>
              </a:defRPr>
            </a:pPr>
            <a:endParaRPr/>
          </a:p>
        </p:txBody>
      </p:sp>
      <p:sp>
        <p:nvSpPr>
          <p:cNvPr id="364" name="It is clearly that the recursion we made is too inefficient. Since that we may call the same state lots of time, but in fact, it is not necessary to call the same state. Since the solution of the same state will not be different every time you call.…"/>
          <p:cNvSpPr txBox="1"/>
          <p:nvPr/>
        </p:nvSpPr>
        <p:spPr>
          <a:xfrm>
            <a:off x="2397193" y="3966369"/>
            <a:ext cx="20682263" cy="7971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How about the </a:t>
            </a:r>
            <a:r>
              <a:rPr lang="en-US" dirty="0">
                <a:solidFill>
                  <a:srgbClr val="FF0000"/>
                </a:solidFill>
              </a:rPr>
              <a:t>teleport devices ?</a:t>
            </a:r>
          </a:p>
          <a:p>
            <a:pPr algn="l" defTabSz="1828800">
              <a:defRPr sz="4200" b="0">
                <a:solidFill>
                  <a:srgbClr val="2B2B2D"/>
                </a:solidFill>
                <a:latin typeface="Comic Sans MS"/>
                <a:ea typeface="Comic Sans MS"/>
                <a:cs typeface="Comic Sans MS"/>
                <a:sym typeface="Comic Sans MS"/>
              </a:defRPr>
            </a:pPr>
            <a:endParaRPr lang="en-US" sz="2000" dirty="0">
              <a:solidFill>
                <a:schemeClr val="tx1"/>
              </a:solidFill>
            </a:endParaRP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Method1: </a:t>
            </a: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      Loop through every device while standing on a device.</a:t>
            </a: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      -&gt; </a:t>
            </a:r>
            <a:r>
              <a:rPr lang="en-US" altLang="zh-TW" sz="4200" dirty="0"/>
              <a:t>The maximum number of devices is N * M = 10^6.</a:t>
            </a:r>
          </a:p>
          <a:p>
            <a:pPr algn="l" defTabSz="1828800">
              <a:defRPr sz="4200" b="0">
                <a:solidFill>
                  <a:srgbClr val="2B2B2D"/>
                </a:solidFill>
                <a:latin typeface="Comic Sans MS"/>
                <a:ea typeface="Comic Sans MS"/>
                <a:cs typeface="Comic Sans MS"/>
                <a:sym typeface="Comic Sans MS"/>
              </a:defRPr>
            </a:pPr>
            <a:r>
              <a:rPr lang="en-US" sz="4200" dirty="0">
                <a:solidFill>
                  <a:schemeClr val="tx1"/>
                </a:solidFill>
              </a:rPr>
              <a:t>      -&gt; We need </a:t>
            </a:r>
            <a:r>
              <a:rPr lang="en-US" altLang="zh-TW" sz="4200" dirty="0">
                <a:solidFill>
                  <a:srgbClr val="FF0000"/>
                </a:solidFill>
              </a:rPr>
              <a:t>at most</a:t>
            </a:r>
            <a:r>
              <a:rPr lang="en-US" altLang="zh-TW" sz="4200" dirty="0">
                <a:solidFill>
                  <a:schemeClr val="tx1"/>
                </a:solidFill>
              </a:rPr>
              <a:t> </a:t>
            </a:r>
            <a:r>
              <a:rPr lang="en-US" altLang="zh-TW" dirty="0"/>
              <a:t>(10^6)*(10^6) = </a:t>
            </a:r>
            <a:r>
              <a:rPr lang="en-US" altLang="zh-TW" dirty="0">
                <a:solidFill>
                  <a:srgbClr val="FF0000"/>
                </a:solidFill>
              </a:rPr>
              <a:t>10^12</a:t>
            </a:r>
            <a:r>
              <a:rPr lang="en-US" altLang="zh-TW" dirty="0"/>
              <a:t> operations.</a:t>
            </a:r>
          </a:p>
          <a:p>
            <a:pPr algn="l" defTabSz="1828800">
              <a:defRPr sz="4200" b="0">
                <a:solidFill>
                  <a:srgbClr val="2B2B2D"/>
                </a:solidFill>
                <a:latin typeface="Comic Sans MS"/>
                <a:ea typeface="Comic Sans MS"/>
                <a:cs typeface="Comic Sans MS"/>
                <a:sym typeface="Comic Sans MS"/>
              </a:defRPr>
            </a:pPr>
            <a:r>
              <a:rPr lang="en-US" sz="4200" dirty="0">
                <a:solidFill>
                  <a:schemeClr val="tx1"/>
                </a:solidFill>
              </a:rPr>
              <a:t>      -&gt; Computer can only handle </a:t>
            </a:r>
            <a:r>
              <a:rPr lang="en-US" altLang="zh-TW" dirty="0">
                <a:solidFill>
                  <a:srgbClr val="FF0000"/>
                </a:solidFill>
              </a:rPr>
              <a:t>10^8~10^9 operations in 1 second.</a:t>
            </a:r>
          </a:p>
          <a:p>
            <a:pPr algn="l" defTabSz="1828800">
              <a:defRPr sz="4200" b="0">
                <a:solidFill>
                  <a:srgbClr val="2B2B2D"/>
                </a:solidFill>
                <a:latin typeface="Comic Sans MS"/>
                <a:ea typeface="Comic Sans MS"/>
                <a:cs typeface="Comic Sans MS"/>
                <a:sym typeface="Comic Sans MS"/>
              </a:defRPr>
            </a:pPr>
            <a:r>
              <a:rPr lang="en-US" altLang="zh-TW" dirty="0">
                <a:solidFill>
                  <a:srgbClr val="FF0000"/>
                </a:solidFill>
              </a:rPr>
              <a:t>      -&gt; May cause TLE.</a:t>
            </a:r>
          </a:p>
          <a:p>
            <a:pPr algn="l" defTabSz="1828800">
              <a:defRPr sz="4200" b="0">
                <a:solidFill>
                  <a:srgbClr val="2B2B2D"/>
                </a:solidFill>
                <a:latin typeface="Comic Sans MS"/>
                <a:ea typeface="Comic Sans MS"/>
                <a:cs typeface="Comic Sans MS"/>
                <a:sym typeface="Comic Sans MS"/>
              </a:defRPr>
            </a:pPr>
            <a:endParaRPr lang="en-US" sz="2400" dirty="0">
              <a:solidFill>
                <a:schemeClr val="tx1"/>
              </a:solidFill>
            </a:endParaRPr>
          </a:p>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Method2: </a:t>
            </a:r>
          </a:p>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      If we </a:t>
            </a:r>
            <a:r>
              <a:rPr lang="en-US" dirty="0" smtClean="0">
                <a:solidFill>
                  <a:schemeClr val="tx1"/>
                </a:solidFill>
              </a:rPr>
              <a:t>note that we can </a:t>
            </a:r>
            <a:r>
              <a:rPr lang="en-US" dirty="0">
                <a:solidFill>
                  <a:schemeClr val="tx1"/>
                </a:solidFill>
              </a:rPr>
              <a:t>reach a </a:t>
            </a:r>
            <a:r>
              <a:rPr lang="en-US" dirty="0" smtClean="0">
                <a:solidFill>
                  <a:schemeClr val="tx1"/>
                </a:solidFill>
              </a:rPr>
              <a:t>device during the above DFS (ignoring teleport   devices), </a:t>
            </a:r>
            <a:r>
              <a:rPr lang="en-US" dirty="0">
                <a:solidFill>
                  <a:schemeClr val="tx1"/>
                </a:solidFill>
              </a:rPr>
              <a:t>use the devices as </a:t>
            </a:r>
            <a:r>
              <a:rPr lang="en-US" dirty="0">
                <a:solidFill>
                  <a:srgbClr val="FF0000"/>
                </a:solidFill>
              </a:rPr>
              <a:t>new </a:t>
            </a:r>
            <a:r>
              <a:rPr lang="en-US" dirty="0" smtClean="0">
                <a:solidFill>
                  <a:srgbClr val="FF0000"/>
                </a:solidFill>
              </a:rPr>
              <a:t>starting points to do additional DFS.</a:t>
            </a:r>
            <a:endParaRPr lang="en-US" dirty="0">
              <a:solidFill>
                <a:srgbClr val="FF0000"/>
              </a:solidFill>
            </a:endParaRPr>
          </a:p>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      </a:t>
            </a:r>
            <a:r>
              <a:rPr lang="en-US" dirty="0">
                <a:solidFill>
                  <a:schemeClr val="tx1"/>
                </a:solidFill>
              </a:rPr>
              <a:t>-&gt; </a:t>
            </a:r>
            <a:r>
              <a:rPr lang="en-US" dirty="0" smtClean="0">
                <a:solidFill>
                  <a:schemeClr val="tx1"/>
                </a:solidFill>
              </a:rPr>
              <a:t>We </a:t>
            </a:r>
            <a:r>
              <a:rPr lang="en-US" dirty="0">
                <a:solidFill>
                  <a:schemeClr val="tx1"/>
                </a:solidFill>
              </a:rPr>
              <a:t>use the </a:t>
            </a:r>
            <a:r>
              <a:rPr lang="en-US" dirty="0" smtClean="0">
                <a:solidFill>
                  <a:schemeClr val="tx1"/>
                </a:solidFill>
              </a:rPr>
              <a:t>flag variable </a:t>
            </a:r>
            <a:r>
              <a:rPr lang="en-US" dirty="0">
                <a:solidFill>
                  <a:srgbClr val="FF0000"/>
                </a:solidFill>
              </a:rPr>
              <a:t>“</a:t>
            </a:r>
            <a:r>
              <a:rPr lang="en-US" dirty="0" err="1">
                <a:solidFill>
                  <a:srgbClr val="FF0000"/>
                </a:solidFill>
              </a:rPr>
              <a:t>can_teleport</a:t>
            </a:r>
            <a:r>
              <a:rPr lang="en-US" dirty="0">
                <a:solidFill>
                  <a:srgbClr val="FF0000"/>
                </a:solidFill>
              </a:rPr>
              <a:t>” </a:t>
            </a:r>
            <a:r>
              <a:rPr lang="en-US" dirty="0" smtClean="0">
                <a:solidFill>
                  <a:schemeClr val="tx1"/>
                </a:solidFill>
              </a:rPr>
              <a:t>for this purpose</a:t>
            </a:r>
            <a:r>
              <a:rPr lang="en-US" dirty="0" smtClean="0">
                <a:solidFill>
                  <a:schemeClr val="tx1"/>
                </a:solidFill>
              </a:rPr>
              <a:t>.</a:t>
            </a:r>
            <a:endParaRPr lang="en-US" dirty="0">
              <a:solidFill>
                <a:schemeClr val="tx1"/>
              </a:solidFill>
            </a:endParaRPr>
          </a:p>
        </p:txBody>
      </p:sp>
      <p:graphicFrame>
        <p:nvGraphicFramePr>
          <p:cNvPr id="8" name="表格 7">
            <a:extLst>
              <a:ext uri="{FF2B5EF4-FFF2-40B4-BE49-F238E27FC236}">
                <a16:creationId xmlns:a16="http://schemas.microsoft.com/office/drawing/2014/main" id="{33DA14C5-65B8-404C-9286-BB1E3B6B34CD}"/>
              </a:ext>
            </a:extLst>
          </p:cNvPr>
          <p:cNvGraphicFramePr>
            <a:graphicFrameLocks noGrp="1"/>
          </p:cNvGraphicFramePr>
          <p:nvPr>
            <p:extLst>
              <p:ext uri="{D42A27DB-BD31-4B8C-83A1-F6EECF244321}">
                <p14:modId xmlns:p14="http://schemas.microsoft.com/office/powerpoint/2010/main" val="4196120938"/>
              </p:ext>
            </p:extLst>
          </p:nvPr>
        </p:nvGraphicFramePr>
        <p:xfrm>
          <a:off x="17112747" y="2540014"/>
          <a:ext cx="5753205" cy="5029374"/>
        </p:xfrm>
        <a:graphic>
          <a:graphicData uri="http://schemas.openxmlformats.org/drawingml/2006/table">
            <a:tbl>
              <a:tblPr firstRow="1" bandRow="1">
                <a:tableStyleId>{5940675A-B579-460E-94D1-54222C63F5DA}</a:tableStyleId>
              </a:tblPr>
              <a:tblGrid>
                <a:gridCol w="1917735">
                  <a:extLst>
                    <a:ext uri="{9D8B030D-6E8A-4147-A177-3AD203B41FA5}">
                      <a16:colId xmlns:a16="http://schemas.microsoft.com/office/drawing/2014/main" val="2115306545"/>
                    </a:ext>
                  </a:extLst>
                </a:gridCol>
                <a:gridCol w="1917735">
                  <a:extLst>
                    <a:ext uri="{9D8B030D-6E8A-4147-A177-3AD203B41FA5}">
                      <a16:colId xmlns:a16="http://schemas.microsoft.com/office/drawing/2014/main" val="233877499"/>
                    </a:ext>
                  </a:extLst>
                </a:gridCol>
                <a:gridCol w="1917735">
                  <a:extLst>
                    <a:ext uri="{9D8B030D-6E8A-4147-A177-3AD203B41FA5}">
                      <a16:colId xmlns:a16="http://schemas.microsoft.com/office/drawing/2014/main" val="3054913149"/>
                    </a:ext>
                  </a:extLst>
                </a:gridCol>
              </a:tblGrid>
              <a:tr h="1676458">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100" dirty="0">
                          <a:solidFill>
                            <a:sysClr val="windowText" lastClr="000000"/>
                          </a:solidFill>
                          <a:latin typeface="Comic Sans MS" panose="030F0702030302020204" pitchFamily="66" charset="0"/>
                        </a:rPr>
                        <a:t>*</a:t>
                      </a:r>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100" dirty="0">
                          <a:solidFill>
                            <a:sysClr val="windowText" lastClr="000000"/>
                          </a:solidFill>
                          <a:latin typeface="Comic Sans MS" panose="030F0702030302020204" pitchFamily="66" charset="0"/>
                        </a:rPr>
                        <a:t>*</a:t>
                      </a:r>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9345732"/>
                  </a:ext>
                </a:extLst>
              </a:tr>
              <a:tr h="1676458">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100" dirty="0">
                          <a:solidFill>
                            <a:sysClr val="windowText" lastClr="000000"/>
                          </a:solidFill>
                          <a:latin typeface="Comic Sans MS" panose="030F0702030302020204" pitchFamily="66" charset="0"/>
                        </a:rPr>
                        <a:t>*</a:t>
                      </a:r>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8641311"/>
                  </a:ext>
                </a:extLst>
              </a:tr>
              <a:tr h="1676458">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sz="5100" dirty="0">
                        <a:solidFill>
                          <a:sysClr val="windowText" lastClr="000000"/>
                        </a:solidFill>
                        <a:latin typeface="Comic Sans MS" panose="030F0702030302020204" pitchFamily="66" charset="0"/>
                      </a:endParaRPr>
                    </a:p>
                  </a:txBody>
                  <a:tcPr marL="195469" marR="195469" marT="97735" marB="97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4212677"/>
                  </a:ext>
                </a:extLst>
              </a:tr>
            </a:tbl>
          </a:graphicData>
        </a:graphic>
      </p:graphicFrame>
      <p:pic>
        <p:nvPicPr>
          <p:cNvPr id="9" name="圖片 8">
            <a:extLst>
              <a:ext uri="{FF2B5EF4-FFF2-40B4-BE49-F238E27FC236}">
                <a16:creationId xmlns:a16="http://schemas.microsoft.com/office/drawing/2014/main" id="{D1A34B49-27B0-4445-B4E6-ED82BE301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07" y="2725512"/>
            <a:ext cx="1253401" cy="1253401"/>
          </a:xfrm>
          <a:prstGeom prst="rect">
            <a:avLst/>
          </a:prstGeom>
        </p:spPr>
      </p:pic>
      <p:pic>
        <p:nvPicPr>
          <p:cNvPr id="10" name="圖片 9">
            <a:extLst>
              <a:ext uri="{FF2B5EF4-FFF2-40B4-BE49-F238E27FC236}">
                <a16:creationId xmlns:a16="http://schemas.microsoft.com/office/drawing/2014/main" id="{0664D3D2-B93C-488C-A3EF-BE6EB125A1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12747" y="5862918"/>
            <a:ext cx="1907378" cy="1703003"/>
          </a:xfrm>
          <a:prstGeom prst="rect">
            <a:avLst/>
          </a:prstGeom>
        </p:spPr>
      </p:pic>
      <p:pic>
        <p:nvPicPr>
          <p:cNvPr id="11" name="圖片 10">
            <a:extLst>
              <a:ext uri="{FF2B5EF4-FFF2-40B4-BE49-F238E27FC236}">
                <a16:creationId xmlns:a16="http://schemas.microsoft.com/office/drawing/2014/main" id="{13571429-99BD-4D73-9ACF-18757F2031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20125" y="4187837"/>
            <a:ext cx="1907378" cy="1703003"/>
          </a:xfrm>
          <a:prstGeom prst="rect">
            <a:avLst/>
          </a:prstGeom>
        </p:spPr>
      </p:pic>
      <p:pic>
        <p:nvPicPr>
          <p:cNvPr id="12" name="圖片 11">
            <a:extLst>
              <a:ext uri="{FF2B5EF4-FFF2-40B4-BE49-F238E27FC236}">
                <a16:creationId xmlns:a16="http://schemas.microsoft.com/office/drawing/2014/main" id="{807AE2DC-1E8C-423D-88E5-CFE3127AE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1807" y="5890840"/>
            <a:ext cx="1914145" cy="1675081"/>
          </a:xfrm>
          <a:prstGeom prst="rect">
            <a:avLst/>
          </a:prstGeom>
        </p:spPr>
      </p:pic>
      <p:pic>
        <p:nvPicPr>
          <p:cNvPr id="13" name="圖片 12">
            <a:extLst>
              <a:ext uri="{FF2B5EF4-FFF2-40B4-BE49-F238E27FC236}">
                <a16:creationId xmlns:a16="http://schemas.microsoft.com/office/drawing/2014/main" id="{016325C5-FCB4-4689-A62A-605FCFC4D0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18980" y="5890841"/>
            <a:ext cx="1907378" cy="1624395"/>
          </a:xfrm>
          <a:prstGeom prst="rect">
            <a:avLst/>
          </a:prstGeom>
        </p:spPr>
      </p:pic>
      <p:pic>
        <p:nvPicPr>
          <p:cNvPr id="14" name="圖片 13">
            <a:extLst>
              <a:ext uri="{FF2B5EF4-FFF2-40B4-BE49-F238E27FC236}">
                <a16:creationId xmlns:a16="http://schemas.microsoft.com/office/drawing/2014/main" id="{D08A1B19-60A9-4300-8F71-8E94202A63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112747" y="4214716"/>
            <a:ext cx="1907378" cy="1624395"/>
          </a:xfrm>
          <a:prstGeom prst="rect">
            <a:avLst/>
          </a:prstGeom>
        </p:spPr>
      </p:pic>
    </p:spTree>
    <p:extLst>
      <p:ext uri="{BB962C8B-B14F-4D97-AF65-F5344CB8AC3E}">
        <p14:creationId xmlns:p14="http://schemas.microsoft.com/office/powerpoint/2010/main" val="3594607090"/>
      </p:ext>
    </p:extLst>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361"/>
                                        </p:tgtEl>
                                        <p:attrNameLst>
                                          <p:attrName>style.visibility</p:attrName>
                                        </p:attrNameLst>
                                      </p:cBhvr>
                                      <p:to>
                                        <p:strVal val="visible"/>
                                      </p:to>
                                    </p:set>
                                    <p:animEffect transition="in" filter="dissolve">
                                      <p:cBhvr>
                                        <p:cTn id="7" dur="500"/>
                                        <p:tgtEl>
                                          <p:spTgt spid="361"/>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362"/>
                                        </p:tgtEl>
                                        <p:attrNameLst>
                                          <p:attrName>style.visibility</p:attrName>
                                        </p:attrNameLst>
                                      </p:cBhvr>
                                      <p:to>
                                        <p:strVal val="visible"/>
                                      </p:to>
                                    </p:set>
                                    <p:animEffect transition="in" filter="dissolve">
                                      <p:cBhvr>
                                        <p:cTn id="11" dur="500"/>
                                        <p:tgtEl>
                                          <p:spTgt spid="362"/>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p:tmAbs val="0"/>
                                  </p:iterate>
                                  <p:childTnLst>
                                    <p:set>
                                      <p:cBhvr>
                                        <p:cTn id="14" fill="hold"/>
                                        <p:tgtEl>
                                          <p:spTgt spid="363"/>
                                        </p:tgtEl>
                                        <p:attrNameLst>
                                          <p:attrName>style.visibility</p:attrName>
                                        </p:attrNameLst>
                                      </p:cBhvr>
                                      <p:to>
                                        <p:strVal val="visible"/>
                                      </p:to>
                                    </p:set>
                                    <p:animEffect transition="in" filter="wipe(left)">
                                      <p:cBhvr>
                                        <p:cTn id="15" dur="500"/>
                                        <p:tgtEl>
                                          <p:spTgt spid="36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64">
                                            <p:txEl>
                                              <p:pRg st="0" end="0"/>
                                            </p:txEl>
                                          </p:spTgt>
                                        </p:tgtEl>
                                        <p:attrNameLst>
                                          <p:attrName>style.visibility</p:attrName>
                                        </p:attrNameLst>
                                      </p:cBhvr>
                                      <p:to>
                                        <p:strVal val="visible"/>
                                      </p:to>
                                    </p:set>
                                    <p:animEffect transition="in" filter="fade">
                                      <p:cBhvr>
                                        <p:cTn id="57" dur="1000"/>
                                        <p:tgtEl>
                                          <p:spTgt spid="364">
                                            <p:txEl>
                                              <p:pRg st="0" end="0"/>
                                            </p:txEl>
                                          </p:spTgt>
                                        </p:tgtEl>
                                      </p:cBhvr>
                                    </p:animEffect>
                                    <p:anim calcmode="lin" valueType="num">
                                      <p:cBhvr>
                                        <p:cTn id="58" dur="1000" fill="hold"/>
                                        <p:tgtEl>
                                          <p:spTgt spid="364">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36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64">
                                            <p:txEl>
                                              <p:pRg st="2" end="2"/>
                                            </p:txEl>
                                          </p:spTgt>
                                        </p:tgtEl>
                                        <p:attrNameLst>
                                          <p:attrName>style.visibility</p:attrName>
                                        </p:attrNameLst>
                                      </p:cBhvr>
                                      <p:to>
                                        <p:strVal val="visible"/>
                                      </p:to>
                                    </p:set>
                                    <p:animEffect transition="in" filter="fade">
                                      <p:cBhvr>
                                        <p:cTn id="64" dur="1000"/>
                                        <p:tgtEl>
                                          <p:spTgt spid="364">
                                            <p:txEl>
                                              <p:pRg st="2" end="2"/>
                                            </p:txEl>
                                          </p:spTgt>
                                        </p:tgtEl>
                                      </p:cBhvr>
                                    </p:animEffect>
                                    <p:anim calcmode="lin" valueType="num">
                                      <p:cBhvr>
                                        <p:cTn id="65" dur="1000" fill="hold"/>
                                        <p:tgtEl>
                                          <p:spTgt spid="364">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36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64">
                                            <p:txEl>
                                              <p:pRg st="3" end="3"/>
                                            </p:txEl>
                                          </p:spTgt>
                                        </p:tgtEl>
                                        <p:attrNameLst>
                                          <p:attrName>style.visibility</p:attrName>
                                        </p:attrNameLst>
                                      </p:cBhvr>
                                      <p:to>
                                        <p:strVal val="visible"/>
                                      </p:to>
                                    </p:set>
                                    <p:animEffect transition="in" filter="fade">
                                      <p:cBhvr>
                                        <p:cTn id="71" dur="1000"/>
                                        <p:tgtEl>
                                          <p:spTgt spid="364">
                                            <p:txEl>
                                              <p:pRg st="3" end="3"/>
                                            </p:txEl>
                                          </p:spTgt>
                                        </p:tgtEl>
                                      </p:cBhvr>
                                    </p:animEffect>
                                    <p:anim calcmode="lin" valueType="num">
                                      <p:cBhvr>
                                        <p:cTn id="72" dur="1000" fill="hold"/>
                                        <p:tgtEl>
                                          <p:spTgt spid="364">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36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364">
                                            <p:txEl>
                                              <p:pRg st="4" end="4"/>
                                            </p:txEl>
                                          </p:spTgt>
                                        </p:tgtEl>
                                        <p:attrNameLst>
                                          <p:attrName>style.visibility</p:attrName>
                                        </p:attrNameLst>
                                      </p:cBhvr>
                                      <p:to>
                                        <p:strVal val="visible"/>
                                      </p:to>
                                    </p:set>
                                    <p:animEffect transition="in" filter="fade">
                                      <p:cBhvr>
                                        <p:cTn id="78" dur="1000"/>
                                        <p:tgtEl>
                                          <p:spTgt spid="364">
                                            <p:txEl>
                                              <p:pRg st="4" end="4"/>
                                            </p:txEl>
                                          </p:spTgt>
                                        </p:tgtEl>
                                      </p:cBhvr>
                                    </p:animEffect>
                                    <p:anim calcmode="lin" valueType="num">
                                      <p:cBhvr>
                                        <p:cTn id="79" dur="1000" fill="hold"/>
                                        <p:tgtEl>
                                          <p:spTgt spid="364">
                                            <p:txEl>
                                              <p:pRg st="4" end="4"/>
                                            </p:txEl>
                                          </p:spTgt>
                                        </p:tgtEl>
                                        <p:attrNameLst>
                                          <p:attrName>ppt_x</p:attrName>
                                        </p:attrNameLst>
                                      </p:cBhvr>
                                      <p:tavLst>
                                        <p:tav tm="0">
                                          <p:val>
                                            <p:strVal val="#ppt_x"/>
                                          </p:val>
                                        </p:tav>
                                        <p:tav tm="100000">
                                          <p:val>
                                            <p:strVal val="#ppt_x"/>
                                          </p:val>
                                        </p:tav>
                                      </p:tavLst>
                                    </p:anim>
                                    <p:anim calcmode="lin" valueType="num">
                                      <p:cBhvr>
                                        <p:cTn id="80" dur="1000" fill="hold"/>
                                        <p:tgtEl>
                                          <p:spTgt spid="364">
                                            <p:txEl>
                                              <p:pRg st="4" end="4"/>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64">
                                            <p:txEl>
                                              <p:pRg st="5" end="5"/>
                                            </p:txEl>
                                          </p:spTgt>
                                        </p:tgtEl>
                                        <p:attrNameLst>
                                          <p:attrName>style.visibility</p:attrName>
                                        </p:attrNameLst>
                                      </p:cBhvr>
                                      <p:to>
                                        <p:strVal val="visible"/>
                                      </p:to>
                                    </p:set>
                                    <p:animEffect transition="in" filter="fade">
                                      <p:cBhvr>
                                        <p:cTn id="83" dur="1000"/>
                                        <p:tgtEl>
                                          <p:spTgt spid="364">
                                            <p:txEl>
                                              <p:pRg st="5" end="5"/>
                                            </p:txEl>
                                          </p:spTgt>
                                        </p:tgtEl>
                                      </p:cBhvr>
                                    </p:animEffect>
                                    <p:anim calcmode="lin" valueType="num">
                                      <p:cBhvr>
                                        <p:cTn id="84" dur="1000" fill="hold"/>
                                        <p:tgtEl>
                                          <p:spTgt spid="364">
                                            <p:txEl>
                                              <p:pRg st="5" end="5"/>
                                            </p:txEl>
                                          </p:spTgt>
                                        </p:tgtEl>
                                        <p:attrNameLst>
                                          <p:attrName>ppt_x</p:attrName>
                                        </p:attrNameLst>
                                      </p:cBhvr>
                                      <p:tavLst>
                                        <p:tav tm="0">
                                          <p:val>
                                            <p:strVal val="#ppt_x"/>
                                          </p:val>
                                        </p:tav>
                                        <p:tav tm="100000">
                                          <p:val>
                                            <p:strVal val="#ppt_x"/>
                                          </p:val>
                                        </p:tav>
                                      </p:tavLst>
                                    </p:anim>
                                    <p:anim calcmode="lin" valueType="num">
                                      <p:cBhvr>
                                        <p:cTn id="85" dur="1000" fill="hold"/>
                                        <p:tgtEl>
                                          <p:spTgt spid="364">
                                            <p:txEl>
                                              <p:pRg st="5" end="5"/>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64">
                                            <p:txEl>
                                              <p:pRg st="6" end="6"/>
                                            </p:txEl>
                                          </p:spTgt>
                                        </p:tgtEl>
                                        <p:attrNameLst>
                                          <p:attrName>style.visibility</p:attrName>
                                        </p:attrNameLst>
                                      </p:cBhvr>
                                      <p:to>
                                        <p:strVal val="visible"/>
                                      </p:to>
                                    </p:set>
                                    <p:animEffect transition="in" filter="fade">
                                      <p:cBhvr>
                                        <p:cTn id="88" dur="1000"/>
                                        <p:tgtEl>
                                          <p:spTgt spid="364">
                                            <p:txEl>
                                              <p:pRg st="6" end="6"/>
                                            </p:txEl>
                                          </p:spTgt>
                                        </p:tgtEl>
                                      </p:cBhvr>
                                    </p:animEffect>
                                    <p:anim calcmode="lin" valueType="num">
                                      <p:cBhvr>
                                        <p:cTn id="89" dur="1000" fill="hold"/>
                                        <p:tgtEl>
                                          <p:spTgt spid="364">
                                            <p:txEl>
                                              <p:pRg st="6" end="6"/>
                                            </p:txEl>
                                          </p:spTgt>
                                        </p:tgtEl>
                                        <p:attrNameLst>
                                          <p:attrName>ppt_x</p:attrName>
                                        </p:attrNameLst>
                                      </p:cBhvr>
                                      <p:tavLst>
                                        <p:tav tm="0">
                                          <p:val>
                                            <p:strVal val="#ppt_x"/>
                                          </p:val>
                                        </p:tav>
                                        <p:tav tm="100000">
                                          <p:val>
                                            <p:strVal val="#ppt_x"/>
                                          </p:val>
                                        </p:tav>
                                      </p:tavLst>
                                    </p:anim>
                                    <p:anim calcmode="lin" valueType="num">
                                      <p:cBhvr>
                                        <p:cTn id="90" dur="1000" fill="hold"/>
                                        <p:tgtEl>
                                          <p:spTgt spid="36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364">
                                            <p:txEl>
                                              <p:pRg st="7" end="7"/>
                                            </p:txEl>
                                          </p:spTgt>
                                        </p:tgtEl>
                                        <p:attrNameLst>
                                          <p:attrName>style.visibility</p:attrName>
                                        </p:attrNameLst>
                                      </p:cBhvr>
                                      <p:to>
                                        <p:strVal val="visible"/>
                                      </p:to>
                                    </p:set>
                                    <p:animEffect transition="in" filter="fade">
                                      <p:cBhvr>
                                        <p:cTn id="95" dur="1000"/>
                                        <p:tgtEl>
                                          <p:spTgt spid="364">
                                            <p:txEl>
                                              <p:pRg st="7" end="7"/>
                                            </p:txEl>
                                          </p:spTgt>
                                        </p:tgtEl>
                                      </p:cBhvr>
                                    </p:animEffect>
                                    <p:anim calcmode="lin" valueType="num">
                                      <p:cBhvr>
                                        <p:cTn id="96" dur="1000" fill="hold"/>
                                        <p:tgtEl>
                                          <p:spTgt spid="364">
                                            <p:txEl>
                                              <p:pRg st="7" end="7"/>
                                            </p:txEl>
                                          </p:spTgt>
                                        </p:tgtEl>
                                        <p:attrNameLst>
                                          <p:attrName>ppt_x</p:attrName>
                                        </p:attrNameLst>
                                      </p:cBhvr>
                                      <p:tavLst>
                                        <p:tav tm="0">
                                          <p:val>
                                            <p:strVal val="#ppt_x"/>
                                          </p:val>
                                        </p:tav>
                                        <p:tav tm="100000">
                                          <p:val>
                                            <p:strVal val="#ppt_x"/>
                                          </p:val>
                                        </p:tav>
                                      </p:tavLst>
                                    </p:anim>
                                    <p:anim calcmode="lin" valueType="num">
                                      <p:cBhvr>
                                        <p:cTn id="97" dur="1000" fill="hold"/>
                                        <p:tgtEl>
                                          <p:spTgt spid="36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364">
                                            <p:txEl>
                                              <p:pRg st="9" end="9"/>
                                            </p:txEl>
                                          </p:spTgt>
                                        </p:tgtEl>
                                        <p:attrNameLst>
                                          <p:attrName>style.visibility</p:attrName>
                                        </p:attrNameLst>
                                      </p:cBhvr>
                                      <p:to>
                                        <p:strVal val="visible"/>
                                      </p:to>
                                    </p:set>
                                    <p:animEffect transition="in" filter="fade">
                                      <p:cBhvr>
                                        <p:cTn id="102" dur="1000"/>
                                        <p:tgtEl>
                                          <p:spTgt spid="364">
                                            <p:txEl>
                                              <p:pRg st="9" end="9"/>
                                            </p:txEl>
                                          </p:spTgt>
                                        </p:tgtEl>
                                      </p:cBhvr>
                                    </p:animEffect>
                                    <p:anim calcmode="lin" valueType="num">
                                      <p:cBhvr>
                                        <p:cTn id="103" dur="1000" fill="hold"/>
                                        <p:tgtEl>
                                          <p:spTgt spid="364">
                                            <p:txEl>
                                              <p:pRg st="9" end="9"/>
                                            </p:txEl>
                                          </p:spTgt>
                                        </p:tgtEl>
                                        <p:attrNameLst>
                                          <p:attrName>ppt_x</p:attrName>
                                        </p:attrNameLst>
                                      </p:cBhvr>
                                      <p:tavLst>
                                        <p:tav tm="0">
                                          <p:val>
                                            <p:strVal val="#ppt_x"/>
                                          </p:val>
                                        </p:tav>
                                        <p:tav tm="100000">
                                          <p:val>
                                            <p:strVal val="#ppt_x"/>
                                          </p:val>
                                        </p:tav>
                                      </p:tavLst>
                                    </p:anim>
                                    <p:anim calcmode="lin" valueType="num">
                                      <p:cBhvr>
                                        <p:cTn id="104" dur="1000" fill="hold"/>
                                        <p:tgtEl>
                                          <p:spTgt spid="36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364">
                                            <p:txEl>
                                              <p:pRg st="10" end="10"/>
                                            </p:txEl>
                                          </p:spTgt>
                                        </p:tgtEl>
                                        <p:attrNameLst>
                                          <p:attrName>style.visibility</p:attrName>
                                        </p:attrNameLst>
                                      </p:cBhvr>
                                      <p:to>
                                        <p:strVal val="visible"/>
                                      </p:to>
                                    </p:set>
                                    <p:animEffect transition="in" filter="fade">
                                      <p:cBhvr>
                                        <p:cTn id="109" dur="1000"/>
                                        <p:tgtEl>
                                          <p:spTgt spid="364">
                                            <p:txEl>
                                              <p:pRg st="10" end="10"/>
                                            </p:txEl>
                                          </p:spTgt>
                                        </p:tgtEl>
                                      </p:cBhvr>
                                    </p:animEffect>
                                    <p:anim calcmode="lin" valueType="num">
                                      <p:cBhvr>
                                        <p:cTn id="110" dur="1000" fill="hold"/>
                                        <p:tgtEl>
                                          <p:spTgt spid="364">
                                            <p:txEl>
                                              <p:pRg st="10" end="10"/>
                                            </p:txEl>
                                          </p:spTgt>
                                        </p:tgtEl>
                                        <p:attrNameLst>
                                          <p:attrName>ppt_x</p:attrName>
                                        </p:attrNameLst>
                                      </p:cBhvr>
                                      <p:tavLst>
                                        <p:tav tm="0">
                                          <p:val>
                                            <p:strVal val="#ppt_x"/>
                                          </p:val>
                                        </p:tav>
                                        <p:tav tm="100000">
                                          <p:val>
                                            <p:strVal val="#ppt_x"/>
                                          </p:val>
                                        </p:tav>
                                      </p:tavLst>
                                    </p:anim>
                                    <p:anim calcmode="lin" valueType="num">
                                      <p:cBhvr>
                                        <p:cTn id="111" dur="1000" fill="hold"/>
                                        <p:tgtEl>
                                          <p:spTgt spid="36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364">
                                            <p:txEl>
                                              <p:pRg st="11" end="11"/>
                                            </p:txEl>
                                          </p:spTgt>
                                        </p:tgtEl>
                                        <p:attrNameLst>
                                          <p:attrName>style.visibility</p:attrName>
                                        </p:attrNameLst>
                                      </p:cBhvr>
                                      <p:to>
                                        <p:strVal val="visible"/>
                                      </p:to>
                                    </p:set>
                                    <p:animEffect transition="in" filter="fade">
                                      <p:cBhvr>
                                        <p:cTn id="116" dur="1000"/>
                                        <p:tgtEl>
                                          <p:spTgt spid="364">
                                            <p:txEl>
                                              <p:pRg st="11" end="11"/>
                                            </p:txEl>
                                          </p:spTgt>
                                        </p:tgtEl>
                                      </p:cBhvr>
                                    </p:animEffect>
                                    <p:anim calcmode="lin" valueType="num">
                                      <p:cBhvr>
                                        <p:cTn id="117" dur="1000" fill="hold"/>
                                        <p:tgtEl>
                                          <p:spTgt spid="364">
                                            <p:txEl>
                                              <p:pRg st="11" end="11"/>
                                            </p:txEl>
                                          </p:spTgt>
                                        </p:tgtEl>
                                        <p:attrNameLst>
                                          <p:attrName>ppt_x</p:attrName>
                                        </p:attrNameLst>
                                      </p:cBhvr>
                                      <p:tavLst>
                                        <p:tav tm="0">
                                          <p:val>
                                            <p:strVal val="#ppt_x"/>
                                          </p:val>
                                        </p:tav>
                                        <p:tav tm="100000">
                                          <p:val>
                                            <p:strVal val="#ppt_x"/>
                                          </p:val>
                                        </p:tav>
                                      </p:tavLst>
                                    </p:anim>
                                    <p:anim calcmode="lin" valueType="num">
                                      <p:cBhvr>
                                        <p:cTn id="118" dur="1000" fill="hold"/>
                                        <p:tgtEl>
                                          <p:spTgt spid="36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animBg="1" advAuto="0"/>
      <p:bldP spid="362" grpId="0" animBg="1" advAuto="0"/>
      <p:bldP spid="363"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372"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sz="4800" b="0">
                <a:solidFill>
                  <a:srgbClr val="FFFFFF"/>
                </a:solidFill>
                <a:latin typeface="Helvetica"/>
                <a:ea typeface="Helvetica"/>
                <a:cs typeface="Helvetica"/>
                <a:sym typeface="Helvetica"/>
              </a:defRPr>
            </a:pPr>
            <a:endParaRPr/>
          </a:p>
        </p:txBody>
      </p:sp>
      <p:sp>
        <p:nvSpPr>
          <p:cNvPr id="59" name="矩形 58">
            <a:extLst>
              <a:ext uri="{FF2B5EF4-FFF2-40B4-BE49-F238E27FC236}">
                <a16:creationId xmlns:a16="http://schemas.microsoft.com/office/drawing/2014/main" id="{3144E43C-45C9-4120-942C-E7BAEEDA08F4}"/>
              </a:ext>
            </a:extLst>
          </p:cNvPr>
          <p:cNvSpPr/>
          <p:nvPr/>
        </p:nvSpPr>
        <p:spPr>
          <a:xfrm>
            <a:off x="14452844" y="5793695"/>
            <a:ext cx="1593973"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0" name="矩形 59">
            <a:extLst>
              <a:ext uri="{FF2B5EF4-FFF2-40B4-BE49-F238E27FC236}">
                <a16:creationId xmlns:a16="http://schemas.microsoft.com/office/drawing/2014/main" id="{77CC3B19-20B5-4661-A9E6-2B205ECE2B2C}"/>
              </a:ext>
            </a:extLst>
          </p:cNvPr>
          <p:cNvSpPr/>
          <p:nvPr/>
        </p:nvSpPr>
        <p:spPr>
          <a:xfrm>
            <a:off x="16042111" y="5800878"/>
            <a:ext cx="1620000"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1" name="矩形 60">
            <a:extLst>
              <a:ext uri="{FF2B5EF4-FFF2-40B4-BE49-F238E27FC236}">
                <a16:creationId xmlns:a16="http://schemas.microsoft.com/office/drawing/2014/main" id="{1FC76412-2DE7-46B7-B5A3-53C234E33AC5}"/>
              </a:ext>
            </a:extLst>
          </p:cNvPr>
          <p:cNvSpPr/>
          <p:nvPr/>
        </p:nvSpPr>
        <p:spPr>
          <a:xfrm>
            <a:off x="16044465" y="7687405"/>
            <a:ext cx="1593973"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矩形 1">
            <a:extLst>
              <a:ext uri="{FF2B5EF4-FFF2-40B4-BE49-F238E27FC236}">
                <a16:creationId xmlns:a16="http://schemas.microsoft.com/office/drawing/2014/main" id="{020BA036-BF19-4212-9862-887D5448C075}"/>
              </a:ext>
            </a:extLst>
          </p:cNvPr>
          <p:cNvSpPr/>
          <p:nvPr/>
        </p:nvSpPr>
        <p:spPr>
          <a:xfrm>
            <a:off x="20888816" y="7694588"/>
            <a:ext cx="1611291" cy="1886527"/>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0" name="矩形 69">
            <a:extLst>
              <a:ext uri="{FF2B5EF4-FFF2-40B4-BE49-F238E27FC236}">
                <a16:creationId xmlns:a16="http://schemas.microsoft.com/office/drawing/2014/main" id="{14D1341D-9B1D-40B4-A67C-1E52CEB193E2}"/>
              </a:ext>
            </a:extLst>
          </p:cNvPr>
          <p:cNvSpPr/>
          <p:nvPr/>
        </p:nvSpPr>
        <p:spPr>
          <a:xfrm>
            <a:off x="19277525" y="9581115"/>
            <a:ext cx="1611291" cy="1886527"/>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1" name="矩形 70">
            <a:extLst>
              <a:ext uri="{FF2B5EF4-FFF2-40B4-BE49-F238E27FC236}">
                <a16:creationId xmlns:a16="http://schemas.microsoft.com/office/drawing/2014/main" id="{43E463A6-42D8-4A36-B7AC-4DDB75B0B0CC}"/>
              </a:ext>
            </a:extLst>
          </p:cNvPr>
          <p:cNvSpPr/>
          <p:nvPr/>
        </p:nvSpPr>
        <p:spPr>
          <a:xfrm>
            <a:off x="20905553" y="9592606"/>
            <a:ext cx="1611291" cy="1886527"/>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2" name="矩形 61">
            <a:extLst>
              <a:ext uri="{FF2B5EF4-FFF2-40B4-BE49-F238E27FC236}">
                <a16:creationId xmlns:a16="http://schemas.microsoft.com/office/drawing/2014/main" id="{87841C3E-E406-485D-BDF5-AF8C0AB248B6}"/>
              </a:ext>
            </a:extLst>
          </p:cNvPr>
          <p:cNvSpPr/>
          <p:nvPr/>
        </p:nvSpPr>
        <p:spPr>
          <a:xfrm>
            <a:off x="17640789" y="7687405"/>
            <a:ext cx="1620000"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3" name="矩形 62">
            <a:extLst>
              <a:ext uri="{FF2B5EF4-FFF2-40B4-BE49-F238E27FC236}">
                <a16:creationId xmlns:a16="http://schemas.microsoft.com/office/drawing/2014/main" id="{0606C745-33CE-49B5-AAC7-EAFAF0806A74}"/>
              </a:ext>
            </a:extLst>
          </p:cNvPr>
          <p:cNvSpPr/>
          <p:nvPr/>
        </p:nvSpPr>
        <p:spPr>
          <a:xfrm>
            <a:off x="16046817" y="3926169"/>
            <a:ext cx="1593973"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4" name="矩形 63">
            <a:extLst>
              <a:ext uri="{FF2B5EF4-FFF2-40B4-BE49-F238E27FC236}">
                <a16:creationId xmlns:a16="http://schemas.microsoft.com/office/drawing/2014/main" id="{6A749C27-3B66-4CC3-B773-109CAE49F472}"/>
              </a:ext>
            </a:extLst>
          </p:cNvPr>
          <p:cNvSpPr/>
          <p:nvPr/>
        </p:nvSpPr>
        <p:spPr>
          <a:xfrm>
            <a:off x="17636084" y="3918986"/>
            <a:ext cx="1620000"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0" name="矩形 39">
            <a:extLst>
              <a:ext uri="{FF2B5EF4-FFF2-40B4-BE49-F238E27FC236}">
                <a16:creationId xmlns:a16="http://schemas.microsoft.com/office/drawing/2014/main" id="{EAAAF69B-56F2-4921-976A-98E1F74EFB87}"/>
              </a:ext>
            </a:extLst>
          </p:cNvPr>
          <p:cNvSpPr/>
          <p:nvPr/>
        </p:nvSpPr>
        <p:spPr>
          <a:xfrm>
            <a:off x="14452844" y="3918986"/>
            <a:ext cx="1593973" cy="18937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73" name="Improvement"/>
          <p:cNvSpPr txBox="1"/>
          <p:nvPr/>
        </p:nvSpPr>
        <p:spPr>
          <a:xfrm>
            <a:off x="7175312" y="1412944"/>
            <a:ext cx="10033377" cy="1661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1828800">
              <a:defRPr sz="12000">
                <a:solidFill>
                  <a:srgbClr val="2B2B2D"/>
                </a:solidFill>
                <a:latin typeface="Comic Sans MS"/>
                <a:ea typeface="Comic Sans MS"/>
                <a:cs typeface="Comic Sans MS"/>
                <a:sym typeface="Comic Sans MS"/>
              </a:defRPr>
            </a:lvl1pPr>
          </a:lstStyle>
          <a:p>
            <a:r>
              <a:rPr lang="en-US" sz="9600" dirty="0"/>
              <a:t>Teleport</a:t>
            </a:r>
            <a:endParaRPr sz="9600" dirty="0"/>
          </a:p>
        </p:txBody>
      </p:sp>
      <p:sp>
        <p:nvSpPr>
          <p:cNvPr id="8"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7784B4AF-C051-4ED9-BFF7-7DB57C37FBF3}"/>
              </a:ext>
            </a:extLst>
          </p:cNvPr>
          <p:cNvSpPr txBox="1"/>
          <p:nvPr/>
        </p:nvSpPr>
        <p:spPr>
          <a:xfrm>
            <a:off x="16295731" y="3053277"/>
            <a:ext cx="5144005"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00B0F0"/>
                </a:solidFill>
              </a:rPr>
              <a:t>Map/vis &lt;record&gt;</a:t>
            </a:r>
          </a:p>
        </p:txBody>
      </p:sp>
      <p:sp>
        <p:nvSpPr>
          <p:cNvPr id="9" name="橢圓 8">
            <a:extLst>
              <a:ext uri="{FF2B5EF4-FFF2-40B4-BE49-F238E27FC236}">
                <a16:creationId xmlns:a16="http://schemas.microsoft.com/office/drawing/2014/main" id="{E026F507-B7C1-436F-9FE8-6DBB60180C36}"/>
              </a:ext>
            </a:extLst>
          </p:cNvPr>
          <p:cNvSpPr/>
          <p:nvPr/>
        </p:nvSpPr>
        <p:spPr>
          <a:xfrm>
            <a:off x="4559180" y="6567138"/>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(0, 2)</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19" name="矩形 18">
            <a:extLst>
              <a:ext uri="{FF2B5EF4-FFF2-40B4-BE49-F238E27FC236}">
                <a16:creationId xmlns:a16="http://schemas.microsoft.com/office/drawing/2014/main" id="{AF29C7F4-2F1C-4C8F-BED0-2D308D460156}"/>
              </a:ext>
            </a:extLst>
          </p:cNvPr>
          <p:cNvSpPr/>
          <p:nvPr/>
        </p:nvSpPr>
        <p:spPr>
          <a:xfrm>
            <a:off x="20888816" y="9581115"/>
            <a:ext cx="1639087" cy="1886527"/>
          </a:xfrm>
          <a:prstGeom prst="rect">
            <a:avLst/>
          </a:prstGeom>
          <a:ln/>
          <a:effectLst>
            <a:glow rad="228600">
              <a:schemeClr val="accent5">
                <a:satMod val="175000"/>
                <a:alpha val="40000"/>
              </a:schemeClr>
            </a:glow>
          </a:effectLst>
        </p:spPr>
        <p:style>
          <a:lnRef idx="1">
            <a:schemeClr val="accent5"/>
          </a:lnRef>
          <a:fillRef idx="3">
            <a:schemeClr val="accent5"/>
          </a:fillRef>
          <a:effectRef idx="2">
            <a:schemeClr val="accent5"/>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橢圓 10">
            <a:extLst>
              <a:ext uri="{FF2B5EF4-FFF2-40B4-BE49-F238E27FC236}">
                <a16:creationId xmlns:a16="http://schemas.microsoft.com/office/drawing/2014/main" id="{B3B50DF1-F7A0-4FBA-9151-1C66E2BE1CDE}"/>
              </a:ext>
            </a:extLst>
          </p:cNvPr>
          <p:cNvSpPr/>
          <p:nvPr/>
        </p:nvSpPr>
        <p:spPr>
          <a:xfrm>
            <a:off x="4546524" y="6558352"/>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43"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3F4EEB83-DF6A-49B9-977F-955B6F2F409A}"/>
              </a:ext>
            </a:extLst>
          </p:cNvPr>
          <p:cNvSpPr txBox="1"/>
          <p:nvPr/>
        </p:nvSpPr>
        <p:spPr>
          <a:xfrm>
            <a:off x="16262739" y="2190460"/>
            <a:ext cx="5986689" cy="1015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sz="5400" dirty="0" err="1">
                <a:solidFill>
                  <a:schemeClr val="accent5">
                    <a:lumMod val="75000"/>
                  </a:schemeClr>
                </a:solidFill>
              </a:rPr>
              <a:t>can_teleport</a:t>
            </a:r>
            <a:r>
              <a:rPr lang="en-US" sz="5400" dirty="0">
                <a:solidFill>
                  <a:schemeClr val="accent5">
                    <a:lumMod val="75000"/>
                  </a:schemeClr>
                </a:solidFill>
              </a:rPr>
              <a:t>: 1</a:t>
            </a:r>
          </a:p>
        </p:txBody>
      </p:sp>
      <p:graphicFrame>
        <p:nvGraphicFramePr>
          <p:cNvPr id="45" name="表格 44">
            <a:extLst>
              <a:ext uri="{FF2B5EF4-FFF2-40B4-BE49-F238E27FC236}">
                <a16:creationId xmlns:a16="http://schemas.microsoft.com/office/drawing/2014/main" id="{B50E0E7E-F3DE-408D-A67C-4C7AEF7D2D79}"/>
              </a:ext>
            </a:extLst>
          </p:cNvPr>
          <p:cNvGraphicFramePr>
            <a:graphicFrameLocks noGrp="1"/>
          </p:cNvGraphicFramePr>
          <p:nvPr>
            <p:extLst>
              <p:ext uri="{D42A27DB-BD31-4B8C-83A1-F6EECF244321}">
                <p14:modId xmlns:p14="http://schemas.microsoft.com/office/powerpoint/2010/main" val="4140843860"/>
              </p:ext>
            </p:extLst>
          </p:nvPr>
        </p:nvGraphicFramePr>
        <p:xfrm>
          <a:off x="14452844" y="3926169"/>
          <a:ext cx="8064000" cy="7552964"/>
        </p:xfrm>
        <a:graphic>
          <a:graphicData uri="http://schemas.openxmlformats.org/drawingml/2006/table">
            <a:tbl>
              <a:tblPr firstRow="1" bandRow="1">
                <a:tableStyleId>{5940675A-B579-460E-94D1-54222C63F5DA}</a:tableStyleId>
              </a:tblPr>
              <a:tblGrid>
                <a:gridCol w="1620000">
                  <a:extLst>
                    <a:ext uri="{9D8B030D-6E8A-4147-A177-3AD203B41FA5}">
                      <a16:colId xmlns:a16="http://schemas.microsoft.com/office/drawing/2014/main" val="2115306545"/>
                    </a:ext>
                  </a:extLst>
                </a:gridCol>
                <a:gridCol w="1620000">
                  <a:extLst>
                    <a:ext uri="{9D8B030D-6E8A-4147-A177-3AD203B41FA5}">
                      <a16:colId xmlns:a16="http://schemas.microsoft.com/office/drawing/2014/main" val="233877499"/>
                    </a:ext>
                  </a:extLst>
                </a:gridCol>
                <a:gridCol w="1584000">
                  <a:extLst>
                    <a:ext uri="{9D8B030D-6E8A-4147-A177-3AD203B41FA5}">
                      <a16:colId xmlns:a16="http://schemas.microsoft.com/office/drawing/2014/main" val="3054913149"/>
                    </a:ext>
                  </a:extLst>
                </a:gridCol>
                <a:gridCol w="1620000">
                  <a:extLst>
                    <a:ext uri="{9D8B030D-6E8A-4147-A177-3AD203B41FA5}">
                      <a16:colId xmlns:a16="http://schemas.microsoft.com/office/drawing/2014/main" val="2002196673"/>
                    </a:ext>
                  </a:extLst>
                </a:gridCol>
                <a:gridCol w="1620000">
                  <a:extLst>
                    <a:ext uri="{9D8B030D-6E8A-4147-A177-3AD203B41FA5}">
                      <a16:colId xmlns:a16="http://schemas.microsoft.com/office/drawing/2014/main" val="1707467740"/>
                    </a:ext>
                  </a:extLst>
                </a:gridCol>
              </a:tblGrid>
              <a:tr h="1888241">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6496217"/>
                  </a:ext>
                </a:extLst>
              </a:tr>
              <a:tr h="1888241">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9345732"/>
                  </a:ext>
                </a:extLst>
              </a:tr>
              <a:tr h="1888241">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8641311"/>
                  </a:ext>
                </a:extLst>
              </a:tr>
              <a:tr h="1888241">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5700" dirty="0">
                          <a:solidFill>
                            <a:sysClr val="windowText" lastClr="000000"/>
                          </a:solidFill>
                          <a:latin typeface="Comic Sans MS" panose="030F0702030302020204" pitchFamily="66" charset="0"/>
                        </a:rPr>
                        <a:t>*</a:t>
                      </a:r>
                      <a:endParaRPr lang="zh-TW" altLang="en-US" sz="5700" dirty="0">
                        <a:solidFill>
                          <a:sysClr val="windowText" lastClr="000000"/>
                        </a:solidFill>
                        <a:latin typeface="Comic Sans MS" panose="030F0702030302020204" pitchFamily="66" charset="0"/>
                      </a:endParaRPr>
                    </a:p>
                  </a:txBody>
                  <a:tcPr marL="220162" marR="220162" marT="110082" marB="110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4212677"/>
                  </a:ext>
                </a:extLst>
              </a:tr>
            </a:tbl>
          </a:graphicData>
        </a:graphic>
      </p:graphicFrame>
      <p:sp>
        <p:nvSpPr>
          <p:cNvPr id="46"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5812A068-49D1-49CF-8752-1370A1F6D208}"/>
              </a:ext>
            </a:extLst>
          </p:cNvPr>
          <p:cNvSpPr txBox="1"/>
          <p:nvPr/>
        </p:nvSpPr>
        <p:spPr>
          <a:xfrm>
            <a:off x="1961675" y="2935586"/>
            <a:ext cx="11340107" cy="1477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chemeClr val="tx1"/>
                </a:solidFill>
              </a:rPr>
              <a:t>Since </a:t>
            </a:r>
            <a:r>
              <a:rPr lang="en-US" dirty="0">
                <a:solidFill>
                  <a:srgbClr val="FF0000"/>
                </a:solidFill>
              </a:rPr>
              <a:t>we reached a device in the first DFS</a:t>
            </a:r>
            <a:r>
              <a:rPr lang="en-US" dirty="0">
                <a:solidFill>
                  <a:schemeClr val="tx1"/>
                </a:solidFill>
              </a:rPr>
              <a:t>, we use every device as </a:t>
            </a:r>
            <a:r>
              <a:rPr lang="en-US" dirty="0" smtClean="0">
                <a:solidFill>
                  <a:schemeClr val="tx1"/>
                </a:solidFill>
              </a:rPr>
              <a:t>a new starting point.</a:t>
            </a:r>
            <a:endParaRPr lang="en-US" dirty="0">
              <a:solidFill>
                <a:schemeClr val="tx1"/>
              </a:solidFill>
            </a:endParaRPr>
          </a:p>
        </p:txBody>
      </p:sp>
      <p:sp>
        <p:nvSpPr>
          <p:cNvPr id="47" name="橢圓 46">
            <a:extLst>
              <a:ext uri="{FF2B5EF4-FFF2-40B4-BE49-F238E27FC236}">
                <a16:creationId xmlns:a16="http://schemas.microsoft.com/office/drawing/2014/main" id="{F948462F-E586-47AA-B937-8B979FC9DD68}"/>
              </a:ext>
            </a:extLst>
          </p:cNvPr>
          <p:cNvSpPr/>
          <p:nvPr/>
        </p:nvSpPr>
        <p:spPr>
          <a:xfrm>
            <a:off x="2616943" y="5944243"/>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(2, </a:t>
            </a:r>
            <a:r>
              <a:rPr lang="en-US" altLang="zh-TW" sz="4800" b="0" dirty="0">
                <a:solidFill>
                  <a:srgbClr val="FFFFFF"/>
                </a:solidFill>
                <a:latin typeface="Comic Sans MS" panose="030F0702030302020204" pitchFamily="66" charset="0"/>
                <a:ea typeface="+mn-ea"/>
                <a:cs typeface="+mn-cs"/>
                <a:sym typeface="Helvetica Neue Medium"/>
              </a:rPr>
              <a:t>4</a:t>
            </a: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58" name="橢圓 57">
            <a:extLst>
              <a:ext uri="{FF2B5EF4-FFF2-40B4-BE49-F238E27FC236}">
                <a16:creationId xmlns:a16="http://schemas.microsoft.com/office/drawing/2014/main" id="{CAAC555C-B9DE-4702-89EE-7632B3E2B89A}"/>
              </a:ext>
            </a:extLst>
          </p:cNvPr>
          <p:cNvSpPr/>
          <p:nvPr/>
        </p:nvSpPr>
        <p:spPr>
          <a:xfrm>
            <a:off x="4937610" y="8490528"/>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(3, </a:t>
            </a:r>
            <a:r>
              <a:rPr lang="en-US" altLang="zh-TW" sz="4800" b="0" dirty="0">
                <a:solidFill>
                  <a:srgbClr val="FFFFFF"/>
                </a:solidFill>
                <a:latin typeface="Comic Sans MS" panose="030F0702030302020204" pitchFamily="66" charset="0"/>
                <a:ea typeface="+mn-ea"/>
                <a:cs typeface="+mn-cs"/>
                <a:sym typeface="Helvetica Neue Medium"/>
              </a:rPr>
              <a:t>4</a:t>
            </a: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65" name="橢圓 64">
            <a:extLst>
              <a:ext uri="{FF2B5EF4-FFF2-40B4-BE49-F238E27FC236}">
                <a16:creationId xmlns:a16="http://schemas.microsoft.com/office/drawing/2014/main" id="{36ED25F2-094D-40DC-BB57-9628BD6112EC}"/>
              </a:ext>
            </a:extLst>
          </p:cNvPr>
          <p:cNvSpPr/>
          <p:nvPr/>
        </p:nvSpPr>
        <p:spPr>
          <a:xfrm>
            <a:off x="7264411" y="10638301"/>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(3, </a:t>
            </a:r>
            <a:r>
              <a:rPr lang="en-US" altLang="zh-TW" sz="4800" b="0" dirty="0">
                <a:solidFill>
                  <a:srgbClr val="FFFFFF"/>
                </a:solidFill>
                <a:latin typeface="Comic Sans MS" panose="030F0702030302020204" pitchFamily="66" charset="0"/>
                <a:ea typeface="+mn-ea"/>
                <a:cs typeface="+mn-cs"/>
                <a:sym typeface="Helvetica Neue Medium"/>
              </a:rPr>
              <a:t>3</a:t>
            </a: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66"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E2E32D53-9135-4372-B69E-DC9D8AF05123}"/>
              </a:ext>
            </a:extLst>
          </p:cNvPr>
          <p:cNvSpPr txBox="1"/>
          <p:nvPr/>
        </p:nvSpPr>
        <p:spPr>
          <a:xfrm>
            <a:off x="6344867" y="5013066"/>
            <a:ext cx="2101801"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visited</a:t>
            </a:r>
          </a:p>
        </p:txBody>
      </p:sp>
      <p:sp>
        <p:nvSpPr>
          <p:cNvPr id="67" name="橢圓 66">
            <a:extLst>
              <a:ext uri="{FF2B5EF4-FFF2-40B4-BE49-F238E27FC236}">
                <a16:creationId xmlns:a16="http://schemas.microsoft.com/office/drawing/2014/main" id="{712F28E8-CCF7-4806-BF59-FBEB5AB6427E}"/>
              </a:ext>
            </a:extLst>
          </p:cNvPr>
          <p:cNvSpPr/>
          <p:nvPr/>
        </p:nvSpPr>
        <p:spPr>
          <a:xfrm>
            <a:off x="2624330" y="5958166"/>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68" name="橢圓 67">
            <a:extLst>
              <a:ext uri="{FF2B5EF4-FFF2-40B4-BE49-F238E27FC236}">
                <a16:creationId xmlns:a16="http://schemas.microsoft.com/office/drawing/2014/main" id="{C002683E-1EF8-4CB8-9599-A23C18A6EEFB}"/>
              </a:ext>
            </a:extLst>
          </p:cNvPr>
          <p:cNvSpPr/>
          <p:nvPr/>
        </p:nvSpPr>
        <p:spPr>
          <a:xfrm>
            <a:off x="4941658" y="8500170"/>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69" name="橢圓 68">
            <a:extLst>
              <a:ext uri="{FF2B5EF4-FFF2-40B4-BE49-F238E27FC236}">
                <a16:creationId xmlns:a16="http://schemas.microsoft.com/office/drawing/2014/main" id="{3F866242-644C-41B4-A33E-9FF5B63F61E0}"/>
              </a:ext>
            </a:extLst>
          </p:cNvPr>
          <p:cNvSpPr/>
          <p:nvPr/>
        </p:nvSpPr>
        <p:spPr>
          <a:xfrm>
            <a:off x="7268230" y="10616922"/>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72"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885D6493-ACD5-4EB0-9012-16E71F1B9CB7}"/>
              </a:ext>
            </a:extLst>
          </p:cNvPr>
          <p:cNvSpPr txBox="1"/>
          <p:nvPr/>
        </p:nvSpPr>
        <p:spPr>
          <a:xfrm>
            <a:off x="5138302" y="7014387"/>
            <a:ext cx="2101801"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down</a:t>
            </a:r>
          </a:p>
        </p:txBody>
      </p:sp>
      <p:sp>
        <p:nvSpPr>
          <p:cNvPr id="73" name="Let consider the case that there is no teleport device, we can easily find at every road, we can try moving into the four adjacent grid, and keep going until we arrive the right bottom corner. We can make it by using a recursion. In fact, there is a technical term of this searching method, call Depth First Search(DFS), since using DFS, your recursive function will continue moving at the same direction, until it cannot continue, then back to the last call and try another direction.">
            <a:extLst>
              <a:ext uri="{FF2B5EF4-FFF2-40B4-BE49-F238E27FC236}">
                <a16:creationId xmlns:a16="http://schemas.microsoft.com/office/drawing/2014/main" id="{10F01BE7-8120-49F6-94EE-514EDFFF8CEA}"/>
              </a:ext>
            </a:extLst>
          </p:cNvPr>
          <p:cNvSpPr txBox="1"/>
          <p:nvPr/>
        </p:nvSpPr>
        <p:spPr>
          <a:xfrm>
            <a:off x="7553844" y="9322689"/>
            <a:ext cx="2101801" cy="830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l" defTabSz="1828800">
              <a:defRPr sz="4200" b="0">
                <a:solidFill>
                  <a:srgbClr val="2B2B2D"/>
                </a:solidFill>
                <a:latin typeface="Comic Sans MS"/>
                <a:ea typeface="Comic Sans MS"/>
                <a:cs typeface="Comic Sans MS"/>
                <a:sym typeface="Comic Sans MS"/>
              </a:defRPr>
            </a:pPr>
            <a:r>
              <a:rPr lang="en-US" dirty="0">
                <a:solidFill>
                  <a:srgbClr val="FF0000"/>
                </a:solidFill>
              </a:rPr>
              <a:t>left</a:t>
            </a:r>
          </a:p>
        </p:txBody>
      </p:sp>
      <p:cxnSp>
        <p:nvCxnSpPr>
          <p:cNvPr id="74" name="直線單箭頭接點 73">
            <a:extLst>
              <a:ext uri="{FF2B5EF4-FFF2-40B4-BE49-F238E27FC236}">
                <a16:creationId xmlns:a16="http://schemas.microsoft.com/office/drawing/2014/main" id="{307F12A7-5D76-4511-912E-B55D18365A21}"/>
              </a:ext>
            </a:extLst>
          </p:cNvPr>
          <p:cNvCxnSpPr>
            <a:cxnSpLocks/>
            <a:stCxn id="67" idx="4"/>
            <a:endCxn id="68" idx="0"/>
          </p:cNvCxnSpPr>
          <p:nvPr/>
        </p:nvCxnSpPr>
        <p:spPr>
          <a:xfrm>
            <a:off x="3960072" y="6996867"/>
            <a:ext cx="2317328" cy="1503303"/>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75" name="直線單箭頭接點 74">
            <a:extLst>
              <a:ext uri="{FF2B5EF4-FFF2-40B4-BE49-F238E27FC236}">
                <a16:creationId xmlns:a16="http://schemas.microsoft.com/office/drawing/2014/main" id="{CF5F63CE-DDA3-445A-B4EC-17F8252606E0}"/>
              </a:ext>
            </a:extLst>
          </p:cNvPr>
          <p:cNvCxnSpPr>
            <a:cxnSpLocks/>
            <a:stCxn id="68" idx="4"/>
            <a:endCxn id="65" idx="0"/>
          </p:cNvCxnSpPr>
          <p:nvPr/>
        </p:nvCxnSpPr>
        <p:spPr>
          <a:xfrm>
            <a:off x="6277400" y="9538871"/>
            <a:ext cx="2322753" cy="1099430"/>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pic>
        <p:nvPicPr>
          <p:cNvPr id="6" name="圖片 5">
            <a:extLst>
              <a:ext uri="{FF2B5EF4-FFF2-40B4-BE49-F238E27FC236}">
                <a16:creationId xmlns:a16="http://schemas.microsoft.com/office/drawing/2014/main" id="{8344FF22-1838-4A23-95AC-8E4777D3B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93408" y="9611660"/>
            <a:ext cx="1581590" cy="1829483"/>
          </a:xfrm>
          <a:prstGeom prst="rect">
            <a:avLst/>
          </a:prstGeom>
        </p:spPr>
      </p:pic>
      <p:pic>
        <p:nvPicPr>
          <p:cNvPr id="10" name="圖片 9">
            <a:extLst>
              <a:ext uri="{FF2B5EF4-FFF2-40B4-BE49-F238E27FC236}">
                <a16:creationId xmlns:a16="http://schemas.microsoft.com/office/drawing/2014/main" id="{B0AC8AC6-D9A8-4941-A19D-F4581DD3C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91344" y="7694903"/>
            <a:ext cx="1602918" cy="1860028"/>
          </a:xfrm>
          <a:prstGeom prst="rect">
            <a:avLst/>
          </a:prstGeom>
        </p:spPr>
      </p:pic>
      <p:pic>
        <p:nvPicPr>
          <p:cNvPr id="13" name="圖片 12">
            <a:extLst>
              <a:ext uri="{FF2B5EF4-FFF2-40B4-BE49-F238E27FC236}">
                <a16:creationId xmlns:a16="http://schemas.microsoft.com/office/drawing/2014/main" id="{7FC6486D-560E-4039-9E57-24B84A93CC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33174" y="7701771"/>
            <a:ext cx="1608937" cy="1867526"/>
          </a:xfrm>
          <a:prstGeom prst="rect">
            <a:avLst/>
          </a:prstGeom>
        </p:spPr>
      </p:pic>
      <p:pic>
        <p:nvPicPr>
          <p:cNvPr id="42" name="圖片 41">
            <a:extLst>
              <a:ext uri="{FF2B5EF4-FFF2-40B4-BE49-F238E27FC236}">
                <a16:creationId xmlns:a16="http://schemas.microsoft.com/office/drawing/2014/main" id="{7DA987ED-FCC9-401D-8BFF-3CB51416DA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03365" y="5827942"/>
            <a:ext cx="1608937" cy="1867526"/>
          </a:xfrm>
          <a:prstGeom prst="rect">
            <a:avLst/>
          </a:prstGeom>
        </p:spPr>
      </p:pic>
      <p:pic>
        <p:nvPicPr>
          <p:cNvPr id="44" name="圖片 43">
            <a:extLst>
              <a:ext uri="{FF2B5EF4-FFF2-40B4-BE49-F238E27FC236}">
                <a16:creationId xmlns:a16="http://schemas.microsoft.com/office/drawing/2014/main" id="{46171CBB-9330-415A-9F46-8676BFA28C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96616" y="3947088"/>
            <a:ext cx="1608937" cy="1867526"/>
          </a:xfrm>
          <a:prstGeom prst="rect">
            <a:avLst/>
          </a:prstGeom>
        </p:spPr>
      </p:pic>
      <p:pic>
        <p:nvPicPr>
          <p:cNvPr id="48" name="圖片 47">
            <a:extLst>
              <a:ext uri="{FF2B5EF4-FFF2-40B4-BE49-F238E27FC236}">
                <a16:creationId xmlns:a16="http://schemas.microsoft.com/office/drawing/2014/main" id="{8E1CC9AC-7063-4CEC-9688-886E631C23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96616" y="5827942"/>
            <a:ext cx="1608937" cy="1867526"/>
          </a:xfrm>
          <a:prstGeom prst="rect">
            <a:avLst/>
          </a:prstGeom>
        </p:spPr>
      </p:pic>
      <p:pic>
        <p:nvPicPr>
          <p:cNvPr id="49" name="圖片 48">
            <a:extLst>
              <a:ext uri="{FF2B5EF4-FFF2-40B4-BE49-F238E27FC236}">
                <a16:creationId xmlns:a16="http://schemas.microsoft.com/office/drawing/2014/main" id="{B1CCC691-65D8-42AD-9F0A-BD1FF259AB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85408" y="7709998"/>
            <a:ext cx="1608937" cy="1867526"/>
          </a:xfrm>
          <a:prstGeom prst="rect">
            <a:avLst/>
          </a:prstGeom>
        </p:spPr>
      </p:pic>
      <p:pic>
        <p:nvPicPr>
          <p:cNvPr id="50" name="圖片 49">
            <a:extLst>
              <a:ext uri="{FF2B5EF4-FFF2-40B4-BE49-F238E27FC236}">
                <a16:creationId xmlns:a16="http://schemas.microsoft.com/office/drawing/2014/main" id="{B4437541-3C00-4DF2-9DC6-3B8FE47DA3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14587" y="3947088"/>
            <a:ext cx="1608937" cy="1867526"/>
          </a:xfrm>
          <a:prstGeom prst="rect">
            <a:avLst/>
          </a:prstGeom>
        </p:spPr>
      </p:pic>
      <p:pic>
        <p:nvPicPr>
          <p:cNvPr id="51" name="圖片 50">
            <a:extLst>
              <a:ext uri="{FF2B5EF4-FFF2-40B4-BE49-F238E27FC236}">
                <a16:creationId xmlns:a16="http://schemas.microsoft.com/office/drawing/2014/main" id="{5CB6B3F8-5C85-4EC3-8882-ADE2FD67F7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14587" y="5809000"/>
            <a:ext cx="1608937" cy="1867526"/>
          </a:xfrm>
          <a:prstGeom prst="rect">
            <a:avLst/>
          </a:prstGeom>
        </p:spPr>
      </p:pic>
      <p:pic>
        <p:nvPicPr>
          <p:cNvPr id="52" name="圖片 51">
            <a:extLst>
              <a:ext uri="{FF2B5EF4-FFF2-40B4-BE49-F238E27FC236}">
                <a16:creationId xmlns:a16="http://schemas.microsoft.com/office/drawing/2014/main" id="{31050438-EEC3-474A-BD39-2396D5AB25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89903" y="3975167"/>
            <a:ext cx="1602918" cy="1860028"/>
          </a:xfrm>
          <a:prstGeom prst="rect">
            <a:avLst/>
          </a:prstGeom>
        </p:spPr>
      </p:pic>
      <p:pic>
        <p:nvPicPr>
          <p:cNvPr id="53" name="圖片 52">
            <a:extLst>
              <a:ext uri="{FF2B5EF4-FFF2-40B4-BE49-F238E27FC236}">
                <a16:creationId xmlns:a16="http://schemas.microsoft.com/office/drawing/2014/main" id="{D1017CD4-32BA-4D52-9CC3-F233F57503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91830" y="7739149"/>
            <a:ext cx="1602918" cy="1860028"/>
          </a:xfrm>
          <a:prstGeom prst="rect">
            <a:avLst/>
          </a:prstGeom>
        </p:spPr>
      </p:pic>
      <p:pic>
        <p:nvPicPr>
          <p:cNvPr id="54" name="圖片 53">
            <a:extLst>
              <a:ext uri="{FF2B5EF4-FFF2-40B4-BE49-F238E27FC236}">
                <a16:creationId xmlns:a16="http://schemas.microsoft.com/office/drawing/2014/main" id="{C66C4751-186C-498B-B576-6AC3ED3C69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49824" y="4167730"/>
            <a:ext cx="1561393" cy="1561393"/>
          </a:xfrm>
          <a:prstGeom prst="rect">
            <a:avLst/>
          </a:prstGeom>
        </p:spPr>
      </p:pic>
      <p:pic>
        <p:nvPicPr>
          <p:cNvPr id="55" name="圖片 54">
            <a:extLst>
              <a:ext uri="{FF2B5EF4-FFF2-40B4-BE49-F238E27FC236}">
                <a16:creationId xmlns:a16="http://schemas.microsoft.com/office/drawing/2014/main" id="{4D3ADD9C-7D63-43E0-B730-8EF5B08591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62393" y="7857820"/>
            <a:ext cx="1597738" cy="1597738"/>
          </a:xfrm>
          <a:prstGeom prst="rect">
            <a:avLst/>
          </a:prstGeom>
        </p:spPr>
      </p:pic>
      <p:pic>
        <p:nvPicPr>
          <p:cNvPr id="56" name="圖片 55">
            <a:extLst>
              <a:ext uri="{FF2B5EF4-FFF2-40B4-BE49-F238E27FC236}">
                <a16:creationId xmlns:a16="http://schemas.microsoft.com/office/drawing/2014/main" id="{33483AAA-4058-4737-B272-23F9BACE6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02228" y="7853351"/>
            <a:ext cx="1514814" cy="1514814"/>
          </a:xfrm>
          <a:prstGeom prst="rect">
            <a:avLst/>
          </a:prstGeom>
        </p:spPr>
      </p:pic>
      <p:sp>
        <p:nvSpPr>
          <p:cNvPr id="57" name="橢圓 56">
            <a:extLst>
              <a:ext uri="{FF2B5EF4-FFF2-40B4-BE49-F238E27FC236}">
                <a16:creationId xmlns:a16="http://schemas.microsoft.com/office/drawing/2014/main" id="{CA26F0D2-C4F0-4D2F-9F5D-35B15B982550}"/>
              </a:ext>
            </a:extLst>
          </p:cNvPr>
          <p:cNvSpPr/>
          <p:nvPr/>
        </p:nvSpPr>
        <p:spPr>
          <a:xfrm>
            <a:off x="4537084" y="6584892"/>
            <a:ext cx="2671483" cy="1038701"/>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rPr>
              <a:t>(2, 2)</a:t>
            </a: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sp>
        <p:nvSpPr>
          <p:cNvPr id="77" name="橢圓 76">
            <a:extLst>
              <a:ext uri="{FF2B5EF4-FFF2-40B4-BE49-F238E27FC236}">
                <a16:creationId xmlns:a16="http://schemas.microsoft.com/office/drawing/2014/main" id="{01D53E1E-CB7F-487E-812F-2F5CED4632F1}"/>
              </a:ext>
            </a:extLst>
          </p:cNvPr>
          <p:cNvSpPr/>
          <p:nvPr/>
        </p:nvSpPr>
        <p:spPr>
          <a:xfrm>
            <a:off x="4543412" y="6543703"/>
            <a:ext cx="2671483" cy="103870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4800" b="0" i="0" u="none" strike="noStrike" cap="none" spc="0" normalizeH="0" baseline="0" dirty="0">
              <a:ln>
                <a:noFill/>
              </a:ln>
              <a:solidFill>
                <a:srgbClr val="FFFFFF"/>
              </a:solidFill>
              <a:effectLst/>
              <a:uFillTx/>
              <a:latin typeface="Comic Sans MS" panose="030F0702030302020204" pitchFamily="66" charset="0"/>
              <a:ea typeface="+mn-ea"/>
              <a:cs typeface="+mn-cs"/>
              <a:sym typeface="Helvetica Neue Medium"/>
            </a:endParaRPr>
          </a:p>
        </p:txBody>
      </p:sp>
      <p:grpSp>
        <p:nvGrpSpPr>
          <p:cNvPr id="18" name="群組 17">
            <a:extLst>
              <a:ext uri="{FF2B5EF4-FFF2-40B4-BE49-F238E27FC236}">
                <a16:creationId xmlns:a16="http://schemas.microsoft.com/office/drawing/2014/main" id="{F9B01BD3-3E65-4E2C-A69C-1CF887E103A7}"/>
              </a:ext>
            </a:extLst>
          </p:cNvPr>
          <p:cNvGrpSpPr/>
          <p:nvPr/>
        </p:nvGrpSpPr>
        <p:grpSpPr>
          <a:xfrm>
            <a:off x="9755037" y="4190240"/>
            <a:ext cx="4762500" cy="7700666"/>
            <a:chOff x="9382249" y="4391482"/>
            <a:chExt cx="4762500" cy="7700666"/>
          </a:xfrm>
        </p:grpSpPr>
        <p:pic>
          <p:nvPicPr>
            <p:cNvPr id="15" name="圖片 14">
              <a:extLst>
                <a:ext uri="{FF2B5EF4-FFF2-40B4-BE49-F238E27FC236}">
                  <a16:creationId xmlns:a16="http://schemas.microsoft.com/office/drawing/2014/main" id="{517CD9BE-45C8-4534-A0F7-3CFF48FE1F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2249" y="7329648"/>
              <a:ext cx="4762500" cy="4762500"/>
            </a:xfrm>
            <a:prstGeom prst="rect">
              <a:avLst/>
            </a:prstGeom>
          </p:spPr>
        </p:pic>
        <p:pic>
          <p:nvPicPr>
            <p:cNvPr id="17" name="圖片 16">
              <a:extLst>
                <a:ext uri="{FF2B5EF4-FFF2-40B4-BE49-F238E27FC236}">
                  <a16:creationId xmlns:a16="http://schemas.microsoft.com/office/drawing/2014/main" id="{192F20DB-70BA-4C37-BA27-456F82808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844" y="4391482"/>
              <a:ext cx="3648075" cy="2733675"/>
            </a:xfrm>
            <a:prstGeom prst="rect">
              <a:avLst/>
            </a:prstGeom>
          </p:spPr>
        </p:pic>
      </p:grpSp>
      <p:pic>
        <p:nvPicPr>
          <p:cNvPr id="79" name="圖片 78">
            <a:extLst>
              <a:ext uri="{FF2B5EF4-FFF2-40B4-BE49-F238E27FC236}">
                <a16:creationId xmlns:a16="http://schemas.microsoft.com/office/drawing/2014/main" id="{248EE941-03EB-42EC-8FAC-7A401D9B6A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89903" y="9584706"/>
            <a:ext cx="1608937" cy="1867526"/>
          </a:xfrm>
          <a:prstGeom prst="rect">
            <a:avLst/>
          </a:prstGeom>
        </p:spPr>
      </p:pic>
      <p:pic>
        <p:nvPicPr>
          <p:cNvPr id="80" name="圖片 79">
            <a:extLst>
              <a:ext uri="{FF2B5EF4-FFF2-40B4-BE49-F238E27FC236}">
                <a16:creationId xmlns:a16="http://schemas.microsoft.com/office/drawing/2014/main" id="{2BA2F36D-D946-4333-8B17-BC66F9967B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79789" y="9565799"/>
            <a:ext cx="1608937" cy="1867526"/>
          </a:xfrm>
          <a:prstGeom prst="rect">
            <a:avLst/>
          </a:prstGeom>
        </p:spPr>
      </p:pic>
      <p:cxnSp>
        <p:nvCxnSpPr>
          <p:cNvPr id="76" name="直線單箭頭接點 75">
            <a:extLst>
              <a:ext uri="{FF2B5EF4-FFF2-40B4-BE49-F238E27FC236}">
                <a16:creationId xmlns:a16="http://schemas.microsoft.com/office/drawing/2014/main" id="{248D22D6-7D85-4D6E-B206-AB1E8A26B847}"/>
              </a:ext>
            </a:extLst>
          </p:cNvPr>
          <p:cNvCxnSpPr>
            <a:cxnSpLocks/>
            <a:stCxn id="9" idx="0"/>
          </p:cNvCxnSpPr>
          <p:nvPr/>
        </p:nvCxnSpPr>
        <p:spPr>
          <a:xfrm flipV="1">
            <a:off x="5894922" y="5716070"/>
            <a:ext cx="18236" cy="851068"/>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81" name="直線單箭頭接點 80">
            <a:extLst>
              <a:ext uri="{FF2B5EF4-FFF2-40B4-BE49-F238E27FC236}">
                <a16:creationId xmlns:a16="http://schemas.microsoft.com/office/drawing/2014/main" id="{9058CBD1-41C1-4BA4-B133-25F3670D54D8}"/>
              </a:ext>
            </a:extLst>
          </p:cNvPr>
          <p:cNvCxnSpPr>
            <a:cxnSpLocks/>
            <a:stCxn id="9" idx="4"/>
          </p:cNvCxnSpPr>
          <p:nvPr/>
        </p:nvCxnSpPr>
        <p:spPr>
          <a:xfrm>
            <a:off x="5894922" y="7605839"/>
            <a:ext cx="0" cy="851068"/>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83" name="直線單箭頭接點 82">
            <a:extLst>
              <a:ext uri="{FF2B5EF4-FFF2-40B4-BE49-F238E27FC236}">
                <a16:creationId xmlns:a16="http://schemas.microsoft.com/office/drawing/2014/main" id="{D60A0C3E-1DC8-4E81-B862-228B0B612D0F}"/>
              </a:ext>
            </a:extLst>
          </p:cNvPr>
          <p:cNvCxnSpPr>
            <a:cxnSpLocks/>
            <a:stCxn id="9" idx="2"/>
          </p:cNvCxnSpPr>
          <p:nvPr/>
        </p:nvCxnSpPr>
        <p:spPr>
          <a:xfrm flipH="1">
            <a:off x="3670897" y="7086489"/>
            <a:ext cx="888283" cy="0"/>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84" name="直線單箭頭接點 83">
            <a:extLst>
              <a:ext uri="{FF2B5EF4-FFF2-40B4-BE49-F238E27FC236}">
                <a16:creationId xmlns:a16="http://schemas.microsoft.com/office/drawing/2014/main" id="{C796C45E-CF8F-4277-9E8E-B7987D56DA2F}"/>
              </a:ext>
            </a:extLst>
          </p:cNvPr>
          <p:cNvCxnSpPr>
            <a:cxnSpLocks/>
            <a:stCxn id="9" idx="6"/>
          </p:cNvCxnSpPr>
          <p:nvPr/>
        </p:nvCxnSpPr>
        <p:spPr>
          <a:xfrm>
            <a:off x="7230663" y="7086489"/>
            <a:ext cx="772380" cy="14004"/>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sp>
        <p:nvSpPr>
          <p:cNvPr id="26" name="乘號 25">
            <a:extLst>
              <a:ext uri="{FF2B5EF4-FFF2-40B4-BE49-F238E27FC236}">
                <a16:creationId xmlns:a16="http://schemas.microsoft.com/office/drawing/2014/main" id="{7459F5ED-CCAE-4BEF-AAA3-110FBEF8D822}"/>
              </a:ext>
            </a:extLst>
          </p:cNvPr>
          <p:cNvSpPr/>
          <p:nvPr/>
        </p:nvSpPr>
        <p:spPr>
          <a:xfrm>
            <a:off x="7146037" y="6706275"/>
            <a:ext cx="737125" cy="826966"/>
          </a:xfrm>
          <a:prstGeom prst="mathMultiply">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5" name="乘號 84">
            <a:extLst>
              <a:ext uri="{FF2B5EF4-FFF2-40B4-BE49-F238E27FC236}">
                <a16:creationId xmlns:a16="http://schemas.microsoft.com/office/drawing/2014/main" id="{995EF81B-34F3-4373-ADBB-1B951655A636}"/>
              </a:ext>
            </a:extLst>
          </p:cNvPr>
          <p:cNvSpPr/>
          <p:nvPr/>
        </p:nvSpPr>
        <p:spPr>
          <a:xfrm>
            <a:off x="5540275" y="7482882"/>
            <a:ext cx="737125" cy="826966"/>
          </a:xfrm>
          <a:prstGeom prst="mathMultiply">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6" name="乘號 85">
            <a:extLst>
              <a:ext uri="{FF2B5EF4-FFF2-40B4-BE49-F238E27FC236}">
                <a16:creationId xmlns:a16="http://schemas.microsoft.com/office/drawing/2014/main" id="{EF7702BE-8293-49BF-A4D3-C841613E0671}"/>
              </a:ext>
            </a:extLst>
          </p:cNvPr>
          <p:cNvSpPr/>
          <p:nvPr/>
        </p:nvSpPr>
        <p:spPr>
          <a:xfrm>
            <a:off x="5529199" y="5784561"/>
            <a:ext cx="737125" cy="826966"/>
          </a:xfrm>
          <a:prstGeom prst="mathMultiply">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7" name="乘號 86">
            <a:extLst>
              <a:ext uri="{FF2B5EF4-FFF2-40B4-BE49-F238E27FC236}">
                <a16:creationId xmlns:a16="http://schemas.microsoft.com/office/drawing/2014/main" id="{43D7AA2A-195C-47D6-9FFA-421908195147}"/>
              </a:ext>
            </a:extLst>
          </p:cNvPr>
          <p:cNvSpPr/>
          <p:nvPr/>
        </p:nvSpPr>
        <p:spPr>
          <a:xfrm>
            <a:off x="3875378" y="6680008"/>
            <a:ext cx="737125" cy="826966"/>
          </a:xfrm>
          <a:prstGeom prst="mathMultiply">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88" name="直線單箭頭接點 87">
            <a:extLst>
              <a:ext uri="{FF2B5EF4-FFF2-40B4-BE49-F238E27FC236}">
                <a16:creationId xmlns:a16="http://schemas.microsoft.com/office/drawing/2014/main" id="{73AB4938-427C-4AFC-8FFF-85C0DA5C4830}"/>
              </a:ext>
            </a:extLst>
          </p:cNvPr>
          <p:cNvCxnSpPr>
            <a:cxnSpLocks/>
            <a:stCxn id="57" idx="0"/>
          </p:cNvCxnSpPr>
          <p:nvPr/>
        </p:nvCxnSpPr>
        <p:spPr>
          <a:xfrm flipV="1">
            <a:off x="5872826" y="5725980"/>
            <a:ext cx="17968" cy="858912"/>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89" name="直線單箭頭接點 88">
            <a:extLst>
              <a:ext uri="{FF2B5EF4-FFF2-40B4-BE49-F238E27FC236}">
                <a16:creationId xmlns:a16="http://schemas.microsoft.com/office/drawing/2014/main" id="{6021B020-7167-4175-B446-616BF437F523}"/>
              </a:ext>
            </a:extLst>
          </p:cNvPr>
          <p:cNvCxnSpPr>
            <a:cxnSpLocks/>
            <a:stCxn id="57" idx="4"/>
          </p:cNvCxnSpPr>
          <p:nvPr/>
        </p:nvCxnSpPr>
        <p:spPr>
          <a:xfrm flipH="1">
            <a:off x="5872558" y="7623593"/>
            <a:ext cx="268" cy="843224"/>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90" name="直線單箭頭接點 89">
            <a:extLst>
              <a:ext uri="{FF2B5EF4-FFF2-40B4-BE49-F238E27FC236}">
                <a16:creationId xmlns:a16="http://schemas.microsoft.com/office/drawing/2014/main" id="{89487BC7-55AB-4815-84FD-40744A7BBAB6}"/>
              </a:ext>
            </a:extLst>
          </p:cNvPr>
          <p:cNvCxnSpPr>
            <a:cxnSpLocks/>
            <a:stCxn id="57" idx="2"/>
          </p:cNvCxnSpPr>
          <p:nvPr/>
        </p:nvCxnSpPr>
        <p:spPr>
          <a:xfrm flipH="1" flipV="1">
            <a:off x="3648534" y="7096399"/>
            <a:ext cx="888550" cy="7844"/>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91" name="直線單箭頭接點 90">
            <a:extLst>
              <a:ext uri="{FF2B5EF4-FFF2-40B4-BE49-F238E27FC236}">
                <a16:creationId xmlns:a16="http://schemas.microsoft.com/office/drawing/2014/main" id="{1BCF6A9F-B5C3-4602-AFAE-069009B651D7}"/>
              </a:ext>
            </a:extLst>
          </p:cNvPr>
          <p:cNvCxnSpPr>
            <a:cxnSpLocks/>
            <a:stCxn id="57" idx="6"/>
          </p:cNvCxnSpPr>
          <p:nvPr/>
        </p:nvCxnSpPr>
        <p:spPr>
          <a:xfrm>
            <a:off x="7208567" y="7104243"/>
            <a:ext cx="772112" cy="6160"/>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sp>
        <p:nvSpPr>
          <p:cNvPr id="92" name="乘號 91">
            <a:extLst>
              <a:ext uri="{FF2B5EF4-FFF2-40B4-BE49-F238E27FC236}">
                <a16:creationId xmlns:a16="http://schemas.microsoft.com/office/drawing/2014/main" id="{CBFBB15E-9416-4A85-824B-32CB69D73667}"/>
              </a:ext>
            </a:extLst>
          </p:cNvPr>
          <p:cNvSpPr/>
          <p:nvPr/>
        </p:nvSpPr>
        <p:spPr>
          <a:xfrm>
            <a:off x="7139593" y="6678429"/>
            <a:ext cx="737125" cy="826966"/>
          </a:xfrm>
          <a:prstGeom prst="mathMultiply">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3" name="乘號 92">
            <a:extLst>
              <a:ext uri="{FF2B5EF4-FFF2-40B4-BE49-F238E27FC236}">
                <a16:creationId xmlns:a16="http://schemas.microsoft.com/office/drawing/2014/main" id="{2084A16E-77E7-4120-970A-E3EA9D6A5D53}"/>
              </a:ext>
            </a:extLst>
          </p:cNvPr>
          <p:cNvSpPr/>
          <p:nvPr/>
        </p:nvSpPr>
        <p:spPr>
          <a:xfrm>
            <a:off x="5533831" y="7455036"/>
            <a:ext cx="737125" cy="826966"/>
          </a:xfrm>
          <a:prstGeom prst="mathMultiply">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4" name="乘號 93">
            <a:extLst>
              <a:ext uri="{FF2B5EF4-FFF2-40B4-BE49-F238E27FC236}">
                <a16:creationId xmlns:a16="http://schemas.microsoft.com/office/drawing/2014/main" id="{C9EAEEDF-77DD-41FB-87B7-531B2DC5ED07}"/>
              </a:ext>
            </a:extLst>
          </p:cNvPr>
          <p:cNvSpPr/>
          <p:nvPr/>
        </p:nvSpPr>
        <p:spPr>
          <a:xfrm>
            <a:off x="5522755" y="5756715"/>
            <a:ext cx="737125" cy="826966"/>
          </a:xfrm>
          <a:prstGeom prst="mathMultiply">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5" name="乘號 94">
            <a:extLst>
              <a:ext uri="{FF2B5EF4-FFF2-40B4-BE49-F238E27FC236}">
                <a16:creationId xmlns:a16="http://schemas.microsoft.com/office/drawing/2014/main" id="{5FD3537E-DD44-477E-A313-7828D095978B}"/>
              </a:ext>
            </a:extLst>
          </p:cNvPr>
          <p:cNvSpPr/>
          <p:nvPr/>
        </p:nvSpPr>
        <p:spPr>
          <a:xfrm>
            <a:off x="3868934" y="6652162"/>
            <a:ext cx="737125" cy="826966"/>
          </a:xfrm>
          <a:prstGeom prst="mathMultiply">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8375919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14" presetClass="entr" presetSubtype="10" fill="hold" grpId="0" nodeType="withEffect">
                                  <p:stCondLst>
                                    <p:cond delay="0"/>
                                  </p:stCondLst>
                                  <p:childTnLst>
                                    <p:set>
                                      <p:cBhvr>
                                        <p:cTn id="15" dur="1" fill="hold">
                                          <p:stCondLst>
                                            <p:cond delay="0"/>
                                          </p:stCondLst>
                                        </p:cTn>
                                        <p:tgtEl>
                                          <p:spTgt spid="373"/>
                                        </p:tgtEl>
                                        <p:attrNameLst>
                                          <p:attrName>style.visibility</p:attrName>
                                        </p:attrNameLst>
                                      </p:cBhvr>
                                      <p:to>
                                        <p:strVal val="visible"/>
                                      </p:to>
                                    </p:set>
                                    <p:animEffect transition="in" filter="randombar(horizontal)">
                                      <p:cBhvr>
                                        <p:cTn id="16" dur="500"/>
                                        <p:tgtEl>
                                          <p:spTgt spid="37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par>
                                <p:cTn id="24" presetID="16" presetClass="entr" presetSubtype="21"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barn(inVertical)">
                                      <p:cBhvr>
                                        <p:cTn id="26" dur="500"/>
                                        <p:tgtEl>
                                          <p:spTgt spid="46"/>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000"/>
                                        <p:tgtEl>
                                          <p:spTgt spid="40"/>
                                        </p:tgtEl>
                                      </p:cBhvr>
                                    </p:animEffect>
                                    <p:anim calcmode="lin" valueType="num">
                                      <p:cBhvr>
                                        <p:cTn id="35" dur="1000" fill="hold"/>
                                        <p:tgtEl>
                                          <p:spTgt spid="40"/>
                                        </p:tgtEl>
                                        <p:attrNameLst>
                                          <p:attrName>ppt_x</p:attrName>
                                        </p:attrNameLst>
                                      </p:cBhvr>
                                      <p:tavLst>
                                        <p:tav tm="0">
                                          <p:val>
                                            <p:strVal val="#ppt_x"/>
                                          </p:val>
                                        </p:tav>
                                        <p:tav tm="100000">
                                          <p:val>
                                            <p:strVal val="#ppt_x"/>
                                          </p:val>
                                        </p:tav>
                                      </p:tavLst>
                                    </p:anim>
                                    <p:anim calcmode="lin" valueType="num">
                                      <p:cBhvr>
                                        <p:cTn id="36" dur="1000" fill="hold"/>
                                        <p:tgtEl>
                                          <p:spTgt spid="4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1000"/>
                                        <p:tgtEl>
                                          <p:spTgt spid="63"/>
                                        </p:tgtEl>
                                      </p:cBhvr>
                                    </p:animEffect>
                                    <p:anim calcmode="lin" valueType="num">
                                      <p:cBhvr>
                                        <p:cTn id="40" dur="1000" fill="hold"/>
                                        <p:tgtEl>
                                          <p:spTgt spid="63"/>
                                        </p:tgtEl>
                                        <p:attrNameLst>
                                          <p:attrName>ppt_x</p:attrName>
                                        </p:attrNameLst>
                                      </p:cBhvr>
                                      <p:tavLst>
                                        <p:tav tm="0">
                                          <p:val>
                                            <p:strVal val="#ppt_x"/>
                                          </p:val>
                                        </p:tav>
                                        <p:tav tm="100000">
                                          <p:val>
                                            <p:strVal val="#ppt_x"/>
                                          </p:val>
                                        </p:tav>
                                      </p:tavLst>
                                    </p:anim>
                                    <p:anim calcmode="lin" valueType="num">
                                      <p:cBhvr>
                                        <p:cTn id="41" dur="1000" fill="hold"/>
                                        <p:tgtEl>
                                          <p:spTgt spid="6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1000"/>
                                        <p:tgtEl>
                                          <p:spTgt spid="64"/>
                                        </p:tgtEl>
                                      </p:cBhvr>
                                    </p:animEffect>
                                    <p:anim calcmode="lin" valueType="num">
                                      <p:cBhvr>
                                        <p:cTn id="45" dur="1000" fill="hold"/>
                                        <p:tgtEl>
                                          <p:spTgt spid="64"/>
                                        </p:tgtEl>
                                        <p:attrNameLst>
                                          <p:attrName>ppt_x</p:attrName>
                                        </p:attrNameLst>
                                      </p:cBhvr>
                                      <p:tavLst>
                                        <p:tav tm="0">
                                          <p:val>
                                            <p:strVal val="#ppt_x"/>
                                          </p:val>
                                        </p:tav>
                                        <p:tav tm="100000">
                                          <p:val>
                                            <p:strVal val="#ppt_x"/>
                                          </p:val>
                                        </p:tav>
                                      </p:tavLst>
                                    </p:anim>
                                    <p:anim calcmode="lin" valueType="num">
                                      <p:cBhvr>
                                        <p:cTn id="46" dur="1000" fill="hold"/>
                                        <p:tgtEl>
                                          <p:spTgt spid="6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1000"/>
                                        <p:tgtEl>
                                          <p:spTgt spid="59"/>
                                        </p:tgtEl>
                                      </p:cBhvr>
                                    </p:animEffect>
                                    <p:anim calcmode="lin" valueType="num">
                                      <p:cBhvr>
                                        <p:cTn id="55" dur="1000" fill="hold"/>
                                        <p:tgtEl>
                                          <p:spTgt spid="59"/>
                                        </p:tgtEl>
                                        <p:attrNameLst>
                                          <p:attrName>ppt_x</p:attrName>
                                        </p:attrNameLst>
                                      </p:cBhvr>
                                      <p:tavLst>
                                        <p:tav tm="0">
                                          <p:val>
                                            <p:strVal val="#ppt_x"/>
                                          </p:val>
                                        </p:tav>
                                        <p:tav tm="100000">
                                          <p:val>
                                            <p:strVal val="#ppt_x"/>
                                          </p:val>
                                        </p:tav>
                                      </p:tavLst>
                                    </p:anim>
                                    <p:anim calcmode="lin" valueType="num">
                                      <p:cBhvr>
                                        <p:cTn id="56" dur="1000" fill="hold"/>
                                        <p:tgtEl>
                                          <p:spTgt spid="5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1000"/>
                                        <p:tgtEl>
                                          <p:spTgt spid="61"/>
                                        </p:tgtEl>
                                      </p:cBhvr>
                                    </p:animEffect>
                                    <p:anim calcmode="lin" valueType="num">
                                      <p:cBhvr>
                                        <p:cTn id="60" dur="1000" fill="hold"/>
                                        <p:tgtEl>
                                          <p:spTgt spid="61"/>
                                        </p:tgtEl>
                                        <p:attrNameLst>
                                          <p:attrName>ppt_x</p:attrName>
                                        </p:attrNameLst>
                                      </p:cBhvr>
                                      <p:tavLst>
                                        <p:tav tm="0">
                                          <p:val>
                                            <p:strVal val="#ppt_x"/>
                                          </p:val>
                                        </p:tav>
                                        <p:tav tm="100000">
                                          <p:val>
                                            <p:strVal val="#ppt_x"/>
                                          </p:val>
                                        </p:tav>
                                      </p:tavLst>
                                    </p:anim>
                                    <p:anim calcmode="lin" valueType="num">
                                      <p:cBhvr>
                                        <p:cTn id="61" dur="1000" fill="hold"/>
                                        <p:tgtEl>
                                          <p:spTgt spid="6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1000"/>
                                        <p:tgtEl>
                                          <p:spTgt spid="62"/>
                                        </p:tgtEl>
                                      </p:cBhvr>
                                    </p:animEffect>
                                    <p:anim calcmode="lin" valueType="num">
                                      <p:cBhvr>
                                        <p:cTn id="65" dur="1000" fill="hold"/>
                                        <p:tgtEl>
                                          <p:spTgt spid="62"/>
                                        </p:tgtEl>
                                        <p:attrNameLst>
                                          <p:attrName>ppt_x</p:attrName>
                                        </p:attrNameLst>
                                      </p:cBhvr>
                                      <p:tavLst>
                                        <p:tav tm="0">
                                          <p:val>
                                            <p:strVal val="#ppt_x"/>
                                          </p:val>
                                        </p:tav>
                                        <p:tav tm="100000">
                                          <p:val>
                                            <p:strVal val="#ppt_x"/>
                                          </p:val>
                                        </p:tav>
                                      </p:tavLst>
                                    </p:anim>
                                    <p:anim calcmode="lin" valueType="num">
                                      <p:cBhvr>
                                        <p:cTn id="66" dur="1000" fill="hold"/>
                                        <p:tgtEl>
                                          <p:spTgt spid="6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1000"/>
                                        <p:tgtEl>
                                          <p:spTgt spid="52"/>
                                        </p:tgtEl>
                                      </p:cBhvr>
                                    </p:animEffect>
                                    <p:anim calcmode="lin" valueType="num">
                                      <p:cBhvr>
                                        <p:cTn id="70" dur="1000" fill="hold"/>
                                        <p:tgtEl>
                                          <p:spTgt spid="52"/>
                                        </p:tgtEl>
                                        <p:attrNameLst>
                                          <p:attrName>ppt_x</p:attrName>
                                        </p:attrNameLst>
                                      </p:cBhvr>
                                      <p:tavLst>
                                        <p:tav tm="0">
                                          <p:val>
                                            <p:strVal val="#ppt_x"/>
                                          </p:val>
                                        </p:tav>
                                        <p:tav tm="100000">
                                          <p:val>
                                            <p:strVal val="#ppt_x"/>
                                          </p:val>
                                        </p:tav>
                                      </p:tavLst>
                                    </p:anim>
                                    <p:anim calcmode="lin" valueType="num">
                                      <p:cBhvr>
                                        <p:cTn id="71" dur="1000" fill="hold"/>
                                        <p:tgtEl>
                                          <p:spTgt spid="5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1000"/>
                                        <p:tgtEl>
                                          <p:spTgt spid="44"/>
                                        </p:tgtEl>
                                      </p:cBhvr>
                                    </p:animEffect>
                                    <p:anim calcmode="lin" valueType="num">
                                      <p:cBhvr>
                                        <p:cTn id="75" dur="1000" fill="hold"/>
                                        <p:tgtEl>
                                          <p:spTgt spid="44"/>
                                        </p:tgtEl>
                                        <p:attrNameLst>
                                          <p:attrName>ppt_x</p:attrName>
                                        </p:attrNameLst>
                                      </p:cBhvr>
                                      <p:tavLst>
                                        <p:tav tm="0">
                                          <p:val>
                                            <p:strVal val="#ppt_x"/>
                                          </p:val>
                                        </p:tav>
                                        <p:tav tm="100000">
                                          <p:val>
                                            <p:strVal val="#ppt_x"/>
                                          </p:val>
                                        </p:tav>
                                      </p:tavLst>
                                    </p:anim>
                                    <p:anim calcmode="lin" valueType="num">
                                      <p:cBhvr>
                                        <p:cTn id="76" dur="1000" fill="hold"/>
                                        <p:tgtEl>
                                          <p:spTgt spid="4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1000"/>
                                        <p:tgtEl>
                                          <p:spTgt spid="50"/>
                                        </p:tgtEl>
                                      </p:cBhvr>
                                    </p:animEffect>
                                    <p:anim calcmode="lin" valueType="num">
                                      <p:cBhvr>
                                        <p:cTn id="80" dur="1000" fill="hold"/>
                                        <p:tgtEl>
                                          <p:spTgt spid="50"/>
                                        </p:tgtEl>
                                        <p:attrNameLst>
                                          <p:attrName>ppt_x</p:attrName>
                                        </p:attrNameLst>
                                      </p:cBhvr>
                                      <p:tavLst>
                                        <p:tav tm="0">
                                          <p:val>
                                            <p:strVal val="#ppt_x"/>
                                          </p:val>
                                        </p:tav>
                                        <p:tav tm="100000">
                                          <p:val>
                                            <p:strVal val="#ppt_x"/>
                                          </p:val>
                                        </p:tav>
                                      </p:tavLst>
                                    </p:anim>
                                    <p:anim calcmode="lin" valueType="num">
                                      <p:cBhvr>
                                        <p:cTn id="81" dur="1000" fill="hold"/>
                                        <p:tgtEl>
                                          <p:spTgt spid="50"/>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1000"/>
                                        <p:tgtEl>
                                          <p:spTgt spid="51"/>
                                        </p:tgtEl>
                                      </p:cBhvr>
                                    </p:animEffect>
                                    <p:anim calcmode="lin" valueType="num">
                                      <p:cBhvr>
                                        <p:cTn id="85" dur="1000" fill="hold"/>
                                        <p:tgtEl>
                                          <p:spTgt spid="51"/>
                                        </p:tgtEl>
                                        <p:attrNameLst>
                                          <p:attrName>ppt_x</p:attrName>
                                        </p:attrNameLst>
                                      </p:cBhvr>
                                      <p:tavLst>
                                        <p:tav tm="0">
                                          <p:val>
                                            <p:strVal val="#ppt_x"/>
                                          </p:val>
                                        </p:tav>
                                        <p:tav tm="100000">
                                          <p:val>
                                            <p:strVal val="#ppt_x"/>
                                          </p:val>
                                        </p:tav>
                                      </p:tavLst>
                                    </p:anim>
                                    <p:anim calcmode="lin" valueType="num">
                                      <p:cBhvr>
                                        <p:cTn id="86" dur="1000" fill="hold"/>
                                        <p:tgtEl>
                                          <p:spTgt spid="51"/>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1000"/>
                                        <p:tgtEl>
                                          <p:spTgt spid="48"/>
                                        </p:tgtEl>
                                      </p:cBhvr>
                                    </p:animEffect>
                                    <p:anim calcmode="lin" valueType="num">
                                      <p:cBhvr>
                                        <p:cTn id="90" dur="1000" fill="hold"/>
                                        <p:tgtEl>
                                          <p:spTgt spid="48"/>
                                        </p:tgtEl>
                                        <p:attrNameLst>
                                          <p:attrName>ppt_x</p:attrName>
                                        </p:attrNameLst>
                                      </p:cBhvr>
                                      <p:tavLst>
                                        <p:tav tm="0">
                                          <p:val>
                                            <p:strVal val="#ppt_x"/>
                                          </p:val>
                                        </p:tav>
                                        <p:tav tm="100000">
                                          <p:val>
                                            <p:strVal val="#ppt_x"/>
                                          </p:val>
                                        </p:tav>
                                      </p:tavLst>
                                    </p:anim>
                                    <p:anim calcmode="lin" valueType="num">
                                      <p:cBhvr>
                                        <p:cTn id="91" dur="1000" fill="hold"/>
                                        <p:tgtEl>
                                          <p:spTgt spid="48"/>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1000"/>
                                        <p:tgtEl>
                                          <p:spTgt spid="42"/>
                                        </p:tgtEl>
                                      </p:cBhvr>
                                    </p:animEffect>
                                    <p:anim calcmode="lin" valueType="num">
                                      <p:cBhvr>
                                        <p:cTn id="95" dur="1000" fill="hold"/>
                                        <p:tgtEl>
                                          <p:spTgt spid="42"/>
                                        </p:tgtEl>
                                        <p:attrNameLst>
                                          <p:attrName>ppt_x</p:attrName>
                                        </p:attrNameLst>
                                      </p:cBhvr>
                                      <p:tavLst>
                                        <p:tav tm="0">
                                          <p:val>
                                            <p:strVal val="#ppt_x"/>
                                          </p:val>
                                        </p:tav>
                                        <p:tav tm="100000">
                                          <p:val>
                                            <p:strVal val="#ppt_x"/>
                                          </p:val>
                                        </p:tav>
                                      </p:tavLst>
                                    </p:anim>
                                    <p:anim calcmode="lin" valueType="num">
                                      <p:cBhvr>
                                        <p:cTn id="96" dur="1000" fill="hold"/>
                                        <p:tgtEl>
                                          <p:spTgt spid="4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1000"/>
                                        <p:tgtEl>
                                          <p:spTgt spid="49"/>
                                        </p:tgtEl>
                                      </p:cBhvr>
                                    </p:animEffect>
                                    <p:anim calcmode="lin" valueType="num">
                                      <p:cBhvr>
                                        <p:cTn id="100" dur="1000" fill="hold"/>
                                        <p:tgtEl>
                                          <p:spTgt spid="49"/>
                                        </p:tgtEl>
                                        <p:attrNameLst>
                                          <p:attrName>ppt_x</p:attrName>
                                        </p:attrNameLst>
                                      </p:cBhvr>
                                      <p:tavLst>
                                        <p:tav tm="0">
                                          <p:val>
                                            <p:strVal val="#ppt_x"/>
                                          </p:val>
                                        </p:tav>
                                        <p:tav tm="100000">
                                          <p:val>
                                            <p:strVal val="#ppt_x"/>
                                          </p:val>
                                        </p:tav>
                                      </p:tavLst>
                                    </p:anim>
                                    <p:anim calcmode="lin" valueType="num">
                                      <p:cBhvr>
                                        <p:cTn id="101" dur="1000" fill="hold"/>
                                        <p:tgtEl>
                                          <p:spTgt spid="49"/>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fade">
                                      <p:cBhvr>
                                        <p:cTn id="104" dur="1000"/>
                                        <p:tgtEl>
                                          <p:spTgt spid="13"/>
                                        </p:tgtEl>
                                      </p:cBhvr>
                                    </p:animEffect>
                                    <p:anim calcmode="lin" valueType="num">
                                      <p:cBhvr>
                                        <p:cTn id="105" dur="1000" fill="hold"/>
                                        <p:tgtEl>
                                          <p:spTgt spid="13"/>
                                        </p:tgtEl>
                                        <p:attrNameLst>
                                          <p:attrName>ppt_x</p:attrName>
                                        </p:attrNameLst>
                                      </p:cBhvr>
                                      <p:tavLst>
                                        <p:tav tm="0">
                                          <p:val>
                                            <p:strVal val="#ppt_x"/>
                                          </p:val>
                                        </p:tav>
                                        <p:tav tm="100000">
                                          <p:val>
                                            <p:strVal val="#ppt_x"/>
                                          </p:val>
                                        </p:tav>
                                      </p:tavLst>
                                    </p:anim>
                                    <p:anim calcmode="lin" valueType="num">
                                      <p:cBhvr>
                                        <p:cTn id="106" dur="1000" fill="hold"/>
                                        <p:tgtEl>
                                          <p:spTgt spid="13"/>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fade">
                                      <p:cBhvr>
                                        <p:cTn id="109" dur="1000"/>
                                        <p:tgtEl>
                                          <p:spTgt spid="10"/>
                                        </p:tgtEl>
                                      </p:cBhvr>
                                    </p:animEffect>
                                    <p:anim calcmode="lin" valueType="num">
                                      <p:cBhvr>
                                        <p:cTn id="110" dur="1000" fill="hold"/>
                                        <p:tgtEl>
                                          <p:spTgt spid="10"/>
                                        </p:tgtEl>
                                        <p:attrNameLst>
                                          <p:attrName>ppt_x</p:attrName>
                                        </p:attrNameLst>
                                      </p:cBhvr>
                                      <p:tavLst>
                                        <p:tav tm="0">
                                          <p:val>
                                            <p:strVal val="#ppt_x"/>
                                          </p:val>
                                        </p:tav>
                                        <p:tav tm="100000">
                                          <p:val>
                                            <p:strVal val="#ppt_x"/>
                                          </p:val>
                                        </p:tav>
                                      </p:tavLst>
                                    </p:anim>
                                    <p:anim calcmode="lin" valueType="num">
                                      <p:cBhvr>
                                        <p:cTn id="111" dur="1000" fill="hold"/>
                                        <p:tgtEl>
                                          <p:spTgt spid="10"/>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1000"/>
                                        <p:tgtEl>
                                          <p:spTgt spid="53"/>
                                        </p:tgtEl>
                                      </p:cBhvr>
                                    </p:animEffect>
                                    <p:anim calcmode="lin" valueType="num">
                                      <p:cBhvr>
                                        <p:cTn id="115" dur="1000" fill="hold"/>
                                        <p:tgtEl>
                                          <p:spTgt spid="53"/>
                                        </p:tgtEl>
                                        <p:attrNameLst>
                                          <p:attrName>ppt_x</p:attrName>
                                        </p:attrNameLst>
                                      </p:cBhvr>
                                      <p:tavLst>
                                        <p:tav tm="0">
                                          <p:val>
                                            <p:strVal val="#ppt_x"/>
                                          </p:val>
                                        </p:tav>
                                        <p:tav tm="100000">
                                          <p:val>
                                            <p:strVal val="#ppt_x"/>
                                          </p:val>
                                        </p:tav>
                                      </p:tavLst>
                                    </p:anim>
                                    <p:anim calcmode="lin" valueType="num">
                                      <p:cBhvr>
                                        <p:cTn id="116" dur="1000" fill="hold"/>
                                        <p:tgtEl>
                                          <p:spTgt spid="53"/>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
                                        </p:tgtEl>
                                        <p:attrNameLst>
                                          <p:attrName>style.visibility</p:attrName>
                                        </p:attrNameLst>
                                      </p:cBhvr>
                                      <p:to>
                                        <p:strVal val="visible"/>
                                      </p:to>
                                    </p:set>
                                    <p:animEffect transition="in" filter="fade">
                                      <p:cBhvr>
                                        <p:cTn id="119" dur="1000"/>
                                        <p:tgtEl>
                                          <p:spTgt spid="6"/>
                                        </p:tgtEl>
                                      </p:cBhvr>
                                    </p:animEffect>
                                    <p:anim calcmode="lin" valueType="num">
                                      <p:cBhvr>
                                        <p:cTn id="120" dur="1000" fill="hold"/>
                                        <p:tgtEl>
                                          <p:spTgt spid="6"/>
                                        </p:tgtEl>
                                        <p:attrNameLst>
                                          <p:attrName>ppt_x</p:attrName>
                                        </p:attrNameLst>
                                      </p:cBhvr>
                                      <p:tavLst>
                                        <p:tav tm="0">
                                          <p:val>
                                            <p:strVal val="#ppt_x"/>
                                          </p:val>
                                        </p:tav>
                                        <p:tav tm="100000">
                                          <p:val>
                                            <p:strVal val="#ppt_x"/>
                                          </p:val>
                                        </p:tav>
                                      </p:tavLst>
                                    </p:anim>
                                    <p:anim calcmode="lin" valueType="num">
                                      <p:cBhvr>
                                        <p:cTn id="121" dur="1000" fill="hold"/>
                                        <p:tgtEl>
                                          <p:spTgt spid="6"/>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79"/>
                                        </p:tgtEl>
                                        <p:attrNameLst>
                                          <p:attrName>style.visibility</p:attrName>
                                        </p:attrNameLst>
                                      </p:cBhvr>
                                      <p:to>
                                        <p:strVal val="visible"/>
                                      </p:to>
                                    </p:set>
                                    <p:animEffect transition="in" filter="fade">
                                      <p:cBhvr>
                                        <p:cTn id="124" dur="1000"/>
                                        <p:tgtEl>
                                          <p:spTgt spid="79"/>
                                        </p:tgtEl>
                                      </p:cBhvr>
                                    </p:animEffect>
                                    <p:anim calcmode="lin" valueType="num">
                                      <p:cBhvr>
                                        <p:cTn id="125" dur="1000" fill="hold"/>
                                        <p:tgtEl>
                                          <p:spTgt spid="79"/>
                                        </p:tgtEl>
                                        <p:attrNameLst>
                                          <p:attrName>ppt_x</p:attrName>
                                        </p:attrNameLst>
                                      </p:cBhvr>
                                      <p:tavLst>
                                        <p:tav tm="0">
                                          <p:val>
                                            <p:strVal val="#ppt_x"/>
                                          </p:val>
                                        </p:tav>
                                        <p:tav tm="100000">
                                          <p:val>
                                            <p:strVal val="#ppt_x"/>
                                          </p:val>
                                        </p:tav>
                                      </p:tavLst>
                                    </p:anim>
                                    <p:anim calcmode="lin" valueType="num">
                                      <p:cBhvr>
                                        <p:cTn id="126" dur="1000" fill="hold"/>
                                        <p:tgtEl>
                                          <p:spTgt spid="79"/>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80"/>
                                        </p:tgtEl>
                                        <p:attrNameLst>
                                          <p:attrName>style.visibility</p:attrName>
                                        </p:attrNameLst>
                                      </p:cBhvr>
                                      <p:to>
                                        <p:strVal val="visible"/>
                                      </p:to>
                                    </p:set>
                                    <p:animEffect transition="in" filter="fade">
                                      <p:cBhvr>
                                        <p:cTn id="129" dur="1000"/>
                                        <p:tgtEl>
                                          <p:spTgt spid="80"/>
                                        </p:tgtEl>
                                      </p:cBhvr>
                                    </p:animEffect>
                                    <p:anim calcmode="lin" valueType="num">
                                      <p:cBhvr>
                                        <p:cTn id="130" dur="1000" fill="hold"/>
                                        <p:tgtEl>
                                          <p:spTgt spid="80"/>
                                        </p:tgtEl>
                                        <p:attrNameLst>
                                          <p:attrName>ppt_x</p:attrName>
                                        </p:attrNameLst>
                                      </p:cBhvr>
                                      <p:tavLst>
                                        <p:tav tm="0">
                                          <p:val>
                                            <p:strVal val="#ppt_x"/>
                                          </p:val>
                                        </p:tav>
                                        <p:tav tm="100000">
                                          <p:val>
                                            <p:strVal val="#ppt_x"/>
                                          </p:val>
                                        </p:tav>
                                      </p:tavLst>
                                    </p:anim>
                                    <p:anim calcmode="lin" valueType="num">
                                      <p:cBhvr>
                                        <p:cTn id="13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8" presetClass="emph" presetSubtype="0" fill="hold" grpId="1" nodeType="clickEffect">
                                  <p:stCondLst>
                                    <p:cond delay="0"/>
                                  </p:stCondLst>
                                  <p:childTnLst>
                                    <p:animRot by="21600000">
                                      <p:cBhvr>
                                        <p:cTn id="135" dur="2000" fill="hold"/>
                                        <p:tgtEl>
                                          <p:spTgt spid="43"/>
                                        </p:tgtEl>
                                        <p:attrNameLst>
                                          <p:attrName>r</p:attrName>
                                        </p:attrNameLst>
                                      </p:cBhvr>
                                    </p:animRo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grpId="0" nodeType="clickEffect">
                                  <p:stCondLst>
                                    <p:cond delay="0"/>
                                  </p:stCondLst>
                                  <p:childTnLst>
                                    <p:set>
                                      <p:cBhvr>
                                        <p:cTn id="139" dur="1" fill="hold">
                                          <p:stCondLst>
                                            <p:cond delay="0"/>
                                          </p:stCondLst>
                                        </p:cTn>
                                        <p:tgtEl>
                                          <p:spTgt spid="9"/>
                                        </p:tgtEl>
                                        <p:attrNameLst>
                                          <p:attrName>style.visibility</p:attrName>
                                        </p:attrNameLst>
                                      </p:cBhvr>
                                      <p:to>
                                        <p:strVal val="visible"/>
                                      </p:to>
                                    </p:set>
                                    <p:anim calcmode="lin" valueType="num">
                                      <p:cBhvr>
                                        <p:cTn id="140" dur="500" fill="hold"/>
                                        <p:tgtEl>
                                          <p:spTgt spid="9"/>
                                        </p:tgtEl>
                                        <p:attrNameLst>
                                          <p:attrName>ppt_w</p:attrName>
                                        </p:attrNameLst>
                                      </p:cBhvr>
                                      <p:tavLst>
                                        <p:tav tm="0">
                                          <p:val>
                                            <p:fltVal val="0"/>
                                          </p:val>
                                        </p:tav>
                                        <p:tav tm="100000">
                                          <p:val>
                                            <p:strVal val="#ppt_w"/>
                                          </p:val>
                                        </p:tav>
                                      </p:tavLst>
                                    </p:anim>
                                    <p:anim calcmode="lin" valueType="num">
                                      <p:cBhvr>
                                        <p:cTn id="141" dur="500" fill="hold"/>
                                        <p:tgtEl>
                                          <p:spTgt spid="9"/>
                                        </p:tgtEl>
                                        <p:attrNameLst>
                                          <p:attrName>ppt_h</p:attrName>
                                        </p:attrNameLst>
                                      </p:cBhvr>
                                      <p:tavLst>
                                        <p:tav tm="0">
                                          <p:val>
                                            <p:fltVal val="0"/>
                                          </p:val>
                                        </p:tav>
                                        <p:tav tm="100000">
                                          <p:val>
                                            <p:strVal val="#ppt_h"/>
                                          </p:val>
                                        </p:tav>
                                      </p:tavLst>
                                    </p:anim>
                                    <p:animEffect transition="in" filter="fade">
                                      <p:cBhvr>
                                        <p:cTn id="142" dur="500"/>
                                        <p:tgtEl>
                                          <p:spTgt spid="9"/>
                                        </p:tgtEl>
                                      </p:cBhvr>
                                    </p:animEffect>
                                  </p:childTnLst>
                                </p:cTn>
                              </p:par>
                            </p:childTnLst>
                          </p:cTn>
                        </p:par>
                      </p:childTnLst>
                    </p:cTn>
                  </p:par>
                  <p:par>
                    <p:cTn id="143" fill="hold">
                      <p:stCondLst>
                        <p:cond delay="indefinite"/>
                      </p:stCondLst>
                      <p:childTnLst>
                        <p:par>
                          <p:cTn id="144" fill="hold">
                            <p:stCondLst>
                              <p:cond delay="0"/>
                            </p:stCondLst>
                            <p:childTnLst>
                              <p:par>
                                <p:cTn id="145" presetID="53" presetClass="entr" presetSubtype="16" fill="hold" grpId="0" nodeType="clickEffect">
                                  <p:stCondLst>
                                    <p:cond delay="0"/>
                                  </p:stCondLst>
                                  <p:childTnLst>
                                    <p:set>
                                      <p:cBhvr>
                                        <p:cTn id="146" dur="1" fill="hold">
                                          <p:stCondLst>
                                            <p:cond delay="0"/>
                                          </p:stCondLst>
                                        </p:cTn>
                                        <p:tgtEl>
                                          <p:spTgt spid="11"/>
                                        </p:tgtEl>
                                        <p:attrNameLst>
                                          <p:attrName>style.visibility</p:attrName>
                                        </p:attrNameLst>
                                      </p:cBhvr>
                                      <p:to>
                                        <p:strVal val="visible"/>
                                      </p:to>
                                    </p:set>
                                    <p:anim calcmode="lin" valueType="num">
                                      <p:cBhvr>
                                        <p:cTn id="147" dur="500" fill="hold"/>
                                        <p:tgtEl>
                                          <p:spTgt spid="11"/>
                                        </p:tgtEl>
                                        <p:attrNameLst>
                                          <p:attrName>ppt_w</p:attrName>
                                        </p:attrNameLst>
                                      </p:cBhvr>
                                      <p:tavLst>
                                        <p:tav tm="0">
                                          <p:val>
                                            <p:fltVal val="0"/>
                                          </p:val>
                                        </p:tav>
                                        <p:tav tm="100000">
                                          <p:val>
                                            <p:strVal val="#ppt_w"/>
                                          </p:val>
                                        </p:tav>
                                      </p:tavLst>
                                    </p:anim>
                                    <p:anim calcmode="lin" valueType="num">
                                      <p:cBhvr>
                                        <p:cTn id="148" dur="500" fill="hold"/>
                                        <p:tgtEl>
                                          <p:spTgt spid="11"/>
                                        </p:tgtEl>
                                        <p:attrNameLst>
                                          <p:attrName>ppt_h</p:attrName>
                                        </p:attrNameLst>
                                      </p:cBhvr>
                                      <p:tavLst>
                                        <p:tav tm="0">
                                          <p:val>
                                            <p:fltVal val="0"/>
                                          </p:val>
                                        </p:tav>
                                        <p:tav tm="100000">
                                          <p:val>
                                            <p:strVal val="#ppt_h"/>
                                          </p:val>
                                        </p:tav>
                                      </p:tavLst>
                                    </p:anim>
                                    <p:animEffect transition="in" filter="fade">
                                      <p:cBhvr>
                                        <p:cTn id="149" dur="500"/>
                                        <p:tgtEl>
                                          <p:spTgt spid="11"/>
                                        </p:tgtEl>
                                      </p:cBhvr>
                                    </p:animEffect>
                                  </p:childTnLst>
                                </p:cTn>
                              </p:par>
                            </p:childTnLst>
                          </p:cTn>
                        </p:par>
                      </p:childTnLst>
                    </p:cTn>
                  </p:par>
                  <p:par>
                    <p:cTn id="150" fill="hold">
                      <p:stCondLst>
                        <p:cond delay="indefinite"/>
                      </p:stCondLst>
                      <p:childTnLst>
                        <p:par>
                          <p:cTn id="151" fill="hold">
                            <p:stCondLst>
                              <p:cond delay="0"/>
                            </p:stCondLst>
                            <p:childTnLst>
                              <p:par>
                                <p:cTn id="152" presetID="31" presetClass="entr" presetSubtype="0" fill="hold" nodeType="clickEffect">
                                  <p:stCondLst>
                                    <p:cond delay="0"/>
                                  </p:stCondLst>
                                  <p:childTnLst>
                                    <p:set>
                                      <p:cBhvr>
                                        <p:cTn id="153" dur="1" fill="hold">
                                          <p:stCondLst>
                                            <p:cond delay="0"/>
                                          </p:stCondLst>
                                        </p:cTn>
                                        <p:tgtEl>
                                          <p:spTgt spid="54"/>
                                        </p:tgtEl>
                                        <p:attrNameLst>
                                          <p:attrName>style.visibility</p:attrName>
                                        </p:attrNameLst>
                                      </p:cBhvr>
                                      <p:to>
                                        <p:strVal val="visible"/>
                                      </p:to>
                                    </p:set>
                                    <p:anim calcmode="lin" valueType="num">
                                      <p:cBhvr>
                                        <p:cTn id="154" dur="1000" fill="hold"/>
                                        <p:tgtEl>
                                          <p:spTgt spid="54"/>
                                        </p:tgtEl>
                                        <p:attrNameLst>
                                          <p:attrName>ppt_w</p:attrName>
                                        </p:attrNameLst>
                                      </p:cBhvr>
                                      <p:tavLst>
                                        <p:tav tm="0">
                                          <p:val>
                                            <p:fltVal val="0"/>
                                          </p:val>
                                        </p:tav>
                                        <p:tav tm="100000">
                                          <p:val>
                                            <p:strVal val="#ppt_w"/>
                                          </p:val>
                                        </p:tav>
                                      </p:tavLst>
                                    </p:anim>
                                    <p:anim calcmode="lin" valueType="num">
                                      <p:cBhvr>
                                        <p:cTn id="155" dur="1000" fill="hold"/>
                                        <p:tgtEl>
                                          <p:spTgt spid="54"/>
                                        </p:tgtEl>
                                        <p:attrNameLst>
                                          <p:attrName>ppt_h</p:attrName>
                                        </p:attrNameLst>
                                      </p:cBhvr>
                                      <p:tavLst>
                                        <p:tav tm="0">
                                          <p:val>
                                            <p:fltVal val="0"/>
                                          </p:val>
                                        </p:tav>
                                        <p:tav tm="100000">
                                          <p:val>
                                            <p:strVal val="#ppt_h"/>
                                          </p:val>
                                        </p:tav>
                                      </p:tavLst>
                                    </p:anim>
                                    <p:anim calcmode="lin" valueType="num">
                                      <p:cBhvr>
                                        <p:cTn id="156" dur="1000" fill="hold"/>
                                        <p:tgtEl>
                                          <p:spTgt spid="54"/>
                                        </p:tgtEl>
                                        <p:attrNameLst>
                                          <p:attrName>style.rotation</p:attrName>
                                        </p:attrNameLst>
                                      </p:cBhvr>
                                      <p:tavLst>
                                        <p:tav tm="0">
                                          <p:val>
                                            <p:fltVal val="90"/>
                                          </p:val>
                                        </p:tav>
                                        <p:tav tm="100000">
                                          <p:val>
                                            <p:fltVal val="0"/>
                                          </p:val>
                                        </p:tav>
                                      </p:tavLst>
                                    </p:anim>
                                    <p:animEffect transition="in" filter="fade">
                                      <p:cBhvr>
                                        <p:cTn id="157" dur="1000"/>
                                        <p:tgtEl>
                                          <p:spTgt spid="54"/>
                                        </p:tgtEl>
                                      </p:cBhvr>
                                    </p:animEffect>
                                  </p:childTnLst>
                                </p:cTn>
                              </p:par>
                            </p:childTnLst>
                          </p:cTn>
                        </p:par>
                      </p:childTnLst>
                    </p:cTn>
                  </p:par>
                  <p:par>
                    <p:cTn id="158" fill="hold">
                      <p:stCondLst>
                        <p:cond delay="indefinite"/>
                      </p:stCondLst>
                      <p:childTnLst>
                        <p:par>
                          <p:cTn id="159" fill="hold">
                            <p:stCondLst>
                              <p:cond delay="0"/>
                            </p:stCondLst>
                            <p:childTnLst>
                              <p:par>
                                <p:cTn id="160" presetID="53" presetClass="entr" presetSubtype="16" fill="hold" nodeType="clickEffect">
                                  <p:stCondLst>
                                    <p:cond delay="0"/>
                                  </p:stCondLst>
                                  <p:childTnLst>
                                    <p:set>
                                      <p:cBhvr>
                                        <p:cTn id="161" dur="1" fill="hold">
                                          <p:stCondLst>
                                            <p:cond delay="0"/>
                                          </p:stCondLst>
                                        </p:cTn>
                                        <p:tgtEl>
                                          <p:spTgt spid="76"/>
                                        </p:tgtEl>
                                        <p:attrNameLst>
                                          <p:attrName>style.visibility</p:attrName>
                                        </p:attrNameLst>
                                      </p:cBhvr>
                                      <p:to>
                                        <p:strVal val="visible"/>
                                      </p:to>
                                    </p:set>
                                    <p:anim calcmode="lin" valueType="num">
                                      <p:cBhvr>
                                        <p:cTn id="162" dur="500" fill="hold"/>
                                        <p:tgtEl>
                                          <p:spTgt spid="76"/>
                                        </p:tgtEl>
                                        <p:attrNameLst>
                                          <p:attrName>ppt_w</p:attrName>
                                        </p:attrNameLst>
                                      </p:cBhvr>
                                      <p:tavLst>
                                        <p:tav tm="0">
                                          <p:val>
                                            <p:fltVal val="0"/>
                                          </p:val>
                                        </p:tav>
                                        <p:tav tm="100000">
                                          <p:val>
                                            <p:strVal val="#ppt_w"/>
                                          </p:val>
                                        </p:tav>
                                      </p:tavLst>
                                    </p:anim>
                                    <p:anim calcmode="lin" valueType="num">
                                      <p:cBhvr>
                                        <p:cTn id="163" dur="500" fill="hold"/>
                                        <p:tgtEl>
                                          <p:spTgt spid="76"/>
                                        </p:tgtEl>
                                        <p:attrNameLst>
                                          <p:attrName>ppt_h</p:attrName>
                                        </p:attrNameLst>
                                      </p:cBhvr>
                                      <p:tavLst>
                                        <p:tav tm="0">
                                          <p:val>
                                            <p:fltVal val="0"/>
                                          </p:val>
                                        </p:tav>
                                        <p:tav tm="100000">
                                          <p:val>
                                            <p:strVal val="#ppt_h"/>
                                          </p:val>
                                        </p:tav>
                                      </p:tavLst>
                                    </p:anim>
                                    <p:animEffect transition="in" filter="fade">
                                      <p:cBhvr>
                                        <p:cTn id="164" dur="500"/>
                                        <p:tgtEl>
                                          <p:spTgt spid="76"/>
                                        </p:tgtEl>
                                      </p:cBhvr>
                                    </p:animEffect>
                                  </p:childTnLst>
                                </p:cTn>
                              </p:par>
                              <p:par>
                                <p:cTn id="165" presetID="53" presetClass="entr" presetSubtype="16" fill="hold" nodeType="withEffect">
                                  <p:stCondLst>
                                    <p:cond delay="0"/>
                                  </p:stCondLst>
                                  <p:childTnLst>
                                    <p:set>
                                      <p:cBhvr>
                                        <p:cTn id="166" dur="1" fill="hold">
                                          <p:stCondLst>
                                            <p:cond delay="0"/>
                                          </p:stCondLst>
                                        </p:cTn>
                                        <p:tgtEl>
                                          <p:spTgt spid="81"/>
                                        </p:tgtEl>
                                        <p:attrNameLst>
                                          <p:attrName>style.visibility</p:attrName>
                                        </p:attrNameLst>
                                      </p:cBhvr>
                                      <p:to>
                                        <p:strVal val="visible"/>
                                      </p:to>
                                    </p:set>
                                    <p:anim calcmode="lin" valueType="num">
                                      <p:cBhvr>
                                        <p:cTn id="167" dur="500" fill="hold"/>
                                        <p:tgtEl>
                                          <p:spTgt spid="81"/>
                                        </p:tgtEl>
                                        <p:attrNameLst>
                                          <p:attrName>ppt_w</p:attrName>
                                        </p:attrNameLst>
                                      </p:cBhvr>
                                      <p:tavLst>
                                        <p:tav tm="0">
                                          <p:val>
                                            <p:fltVal val="0"/>
                                          </p:val>
                                        </p:tav>
                                        <p:tav tm="100000">
                                          <p:val>
                                            <p:strVal val="#ppt_w"/>
                                          </p:val>
                                        </p:tav>
                                      </p:tavLst>
                                    </p:anim>
                                    <p:anim calcmode="lin" valueType="num">
                                      <p:cBhvr>
                                        <p:cTn id="168" dur="500" fill="hold"/>
                                        <p:tgtEl>
                                          <p:spTgt spid="81"/>
                                        </p:tgtEl>
                                        <p:attrNameLst>
                                          <p:attrName>ppt_h</p:attrName>
                                        </p:attrNameLst>
                                      </p:cBhvr>
                                      <p:tavLst>
                                        <p:tav tm="0">
                                          <p:val>
                                            <p:fltVal val="0"/>
                                          </p:val>
                                        </p:tav>
                                        <p:tav tm="100000">
                                          <p:val>
                                            <p:strVal val="#ppt_h"/>
                                          </p:val>
                                        </p:tav>
                                      </p:tavLst>
                                    </p:anim>
                                    <p:animEffect transition="in" filter="fade">
                                      <p:cBhvr>
                                        <p:cTn id="169" dur="500"/>
                                        <p:tgtEl>
                                          <p:spTgt spid="81"/>
                                        </p:tgtEl>
                                      </p:cBhvr>
                                    </p:animEffect>
                                  </p:childTnLst>
                                </p:cTn>
                              </p:par>
                              <p:par>
                                <p:cTn id="170" presetID="53" presetClass="entr" presetSubtype="16" fill="hold" nodeType="withEffect">
                                  <p:stCondLst>
                                    <p:cond delay="0"/>
                                  </p:stCondLst>
                                  <p:childTnLst>
                                    <p:set>
                                      <p:cBhvr>
                                        <p:cTn id="171" dur="1" fill="hold">
                                          <p:stCondLst>
                                            <p:cond delay="0"/>
                                          </p:stCondLst>
                                        </p:cTn>
                                        <p:tgtEl>
                                          <p:spTgt spid="83"/>
                                        </p:tgtEl>
                                        <p:attrNameLst>
                                          <p:attrName>style.visibility</p:attrName>
                                        </p:attrNameLst>
                                      </p:cBhvr>
                                      <p:to>
                                        <p:strVal val="visible"/>
                                      </p:to>
                                    </p:set>
                                    <p:anim calcmode="lin" valueType="num">
                                      <p:cBhvr>
                                        <p:cTn id="172" dur="500" fill="hold"/>
                                        <p:tgtEl>
                                          <p:spTgt spid="83"/>
                                        </p:tgtEl>
                                        <p:attrNameLst>
                                          <p:attrName>ppt_w</p:attrName>
                                        </p:attrNameLst>
                                      </p:cBhvr>
                                      <p:tavLst>
                                        <p:tav tm="0">
                                          <p:val>
                                            <p:fltVal val="0"/>
                                          </p:val>
                                        </p:tav>
                                        <p:tav tm="100000">
                                          <p:val>
                                            <p:strVal val="#ppt_w"/>
                                          </p:val>
                                        </p:tav>
                                      </p:tavLst>
                                    </p:anim>
                                    <p:anim calcmode="lin" valueType="num">
                                      <p:cBhvr>
                                        <p:cTn id="173" dur="500" fill="hold"/>
                                        <p:tgtEl>
                                          <p:spTgt spid="83"/>
                                        </p:tgtEl>
                                        <p:attrNameLst>
                                          <p:attrName>ppt_h</p:attrName>
                                        </p:attrNameLst>
                                      </p:cBhvr>
                                      <p:tavLst>
                                        <p:tav tm="0">
                                          <p:val>
                                            <p:fltVal val="0"/>
                                          </p:val>
                                        </p:tav>
                                        <p:tav tm="100000">
                                          <p:val>
                                            <p:strVal val="#ppt_h"/>
                                          </p:val>
                                        </p:tav>
                                      </p:tavLst>
                                    </p:anim>
                                    <p:animEffect transition="in" filter="fade">
                                      <p:cBhvr>
                                        <p:cTn id="174" dur="500"/>
                                        <p:tgtEl>
                                          <p:spTgt spid="83"/>
                                        </p:tgtEl>
                                      </p:cBhvr>
                                    </p:animEffect>
                                  </p:childTnLst>
                                </p:cTn>
                              </p:par>
                              <p:par>
                                <p:cTn id="175" presetID="53" presetClass="entr" presetSubtype="16" fill="hold" nodeType="withEffect">
                                  <p:stCondLst>
                                    <p:cond delay="0"/>
                                  </p:stCondLst>
                                  <p:childTnLst>
                                    <p:set>
                                      <p:cBhvr>
                                        <p:cTn id="176" dur="1" fill="hold">
                                          <p:stCondLst>
                                            <p:cond delay="0"/>
                                          </p:stCondLst>
                                        </p:cTn>
                                        <p:tgtEl>
                                          <p:spTgt spid="84"/>
                                        </p:tgtEl>
                                        <p:attrNameLst>
                                          <p:attrName>style.visibility</p:attrName>
                                        </p:attrNameLst>
                                      </p:cBhvr>
                                      <p:to>
                                        <p:strVal val="visible"/>
                                      </p:to>
                                    </p:set>
                                    <p:anim calcmode="lin" valueType="num">
                                      <p:cBhvr>
                                        <p:cTn id="177" dur="500" fill="hold"/>
                                        <p:tgtEl>
                                          <p:spTgt spid="84"/>
                                        </p:tgtEl>
                                        <p:attrNameLst>
                                          <p:attrName>ppt_w</p:attrName>
                                        </p:attrNameLst>
                                      </p:cBhvr>
                                      <p:tavLst>
                                        <p:tav tm="0">
                                          <p:val>
                                            <p:fltVal val="0"/>
                                          </p:val>
                                        </p:tav>
                                        <p:tav tm="100000">
                                          <p:val>
                                            <p:strVal val="#ppt_w"/>
                                          </p:val>
                                        </p:tav>
                                      </p:tavLst>
                                    </p:anim>
                                    <p:anim calcmode="lin" valueType="num">
                                      <p:cBhvr>
                                        <p:cTn id="178" dur="500" fill="hold"/>
                                        <p:tgtEl>
                                          <p:spTgt spid="84"/>
                                        </p:tgtEl>
                                        <p:attrNameLst>
                                          <p:attrName>ppt_h</p:attrName>
                                        </p:attrNameLst>
                                      </p:cBhvr>
                                      <p:tavLst>
                                        <p:tav tm="0">
                                          <p:val>
                                            <p:fltVal val="0"/>
                                          </p:val>
                                        </p:tav>
                                        <p:tav tm="100000">
                                          <p:val>
                                            <p:strVal val="#ppt_h"/>
                                          </p:val>
                                        </p:tav>
                                      </p:tavLst>
                                    </p:anim>
                                    <p:animEffect transition="in" filter="fade">
                                      <p:cBhvr>
                                        <p:cTn id="179" dur="500"/>
                                        <p:tgtEl>
                                          <p:spTgt spid="84"/>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grpId="0" nodeType="clickEffect">
                                  <p:stCondLst>
                                    <p:cond delay="0"/>
                                  </p:stCondLst>
                                  <p:childTnLst>
                                    <p:set>
                                      <p:cBhvr>
                                        <p:cTn id="183" dur="1" fill="hold">
                                          <p:stCondLst>
                                            <p:cond delay="0"/>
                                          </p:stCondLst>
                                        </p:cTn>
                                        <p:tgtEl>
                                          <p:spTgt spid="66"/>
                                        </p:tgtEl>
                                        <p:attrNameLst>
                                          <p:attrName>style.visibility</p:attrName>
                                        </p:attrNameLst>
                                      </p:cBhvr>
                                      <p:to>
                                        <p:strVal val="visible"/>
                                      </p:to>
                                    </p:set>
                                    <p:anim calcmode="lin" valueType="num">
                                      <p:cBhvr>
                                        <p:cTn id="184" dur="500" fill="hold"/>
                                        <p:tgtEl>
                                          <p:spTgt spid="66"/>
                                        </p:tgtEl>
                                        <p:attrNameLst>
                                          <p:attrName>ppt_w</p:attrName>
                                        </p:attrNameLst>
                                      </p:cBhvr>
                                      <p:tavLst>
                                        <p:tav tm="0">
                                          <p:val>
                                            <p:fltVal val="0"/>
                                          </p:val>
                                        </p:tav>
                                        <p:tav tm="100000">
                                          <p:val>
                                            <p:strVal val="#ppt_w"/>
                                          </p:val>
                                        </p:tav>
                                      </p:tavLst>
                                    </p:anim>
                                    <p:anim calcmode="lin" valueType="num">
                                      <p:cBhvr>
                                        <p:cTn id="185" dur="500" fill="hold"/>
                                        <p:tgtEl>
                                          <p:spTgt spid="66"/>
                                        </p:tgtEl>
                                        <p:attrNameLst>
                                          <p:attrName>ppt_h</p:attrName>
                                        </p:attrNameLst>
                                      </p:cBhvr>
                                      <p:tavLst>
                                        <p:tav tm="0">
                                          <p:val>
                                            <p:fltVal val="0"/>
                                          </p:val>
                                        </p:tav>
                                        <p:tav tm="100000">
                                          <p:val>
                                            <p:strVal val="#ppt_h"/>
                                          </p:val>
                                        </p:tav>
                                      </p:tavLst>
                                    </p:anim>
                                    <p:animEffect transition="in" filter="fade">
                                      <p:cBhvr>
                                        <p:cTn id="186" dur="500"/>
                                        <p:tgtEl>
                                          <p:spTgt spid="66"/>
                                        </p:tgtEl>
                                      </p:cBhvr>
                                    </p:animEffect>
                                  </p:childTnLst>
                                </p:cTn>
                              </p:par>
                            </p:childTnLst>
                          </p:cTn>
                        </p:par>
                      </p:childTnLst>
                    </p:cTn>
                  </p:par>
                  <p:par>
                    <p:cTn id="187" fill="hold">
                      <p:stCondLst>
                        <p:cond delay="indefinite"/>
                      </p:stCondLst>
                      <p:childTnLst>
                        <p:par>
                          <p:cTn id="188" fill="hold">
                            <p:stCondLst>
                              <p:cond delay="0"/>
                            </p:stCondLst>
                            <p:childTnLst>
                              <p:par>
                                <p:cTn id="189" presetID="53" presetClass="entr" presetSubtype="16" fill="hold" grpId="0" nodeType="clickEffect">
                                  <p:stCondLst>
                                    <p:cond delay="0"/>
                                  </p:stCondLst>
                                  <p:childTnLst>
                                    <p:set>
                                      <p:cBhvr>
                                        <p:cTn id="190" dur="1" fill="hold">
                                          <p:stCondLst>
                                            <p:cond delay="0"/>
                                          </p:stCondLst>
                                        </p:cTn>
                                        <p:tgtEl>
                                          <p:spTgt spid="87"/>
                                        </p:tgtEl>
                                        <p:attrNameLst>
                                          <p:attrName>style.visibility</p:attrName>
                                        </p:attrNameLst>
                                      </p:cBhvr>
                                      <p:to>
                                        <p:strVal val="visible"/>
                                      </p:to>
                                    </p:set>
                                    <p:anim calcmode="lin" valueType="num">
                                      <p:cBhvr>
                                        <p:cTn id="191" dur="500" fill="hold"/>
                                        <p:tgtEl>
                                          <p:spTgt spid="87"/>
                                        </p:tgtEl>
                                        <p:attrNameLst>
                                          <p:attrName>ppt_w</p:attrName>
                                        </p:attrNameLst>
                                      </p:cBhvr>
                                      <p:tavLst>
                                        <p:tav tm="0">
                                          <p:val>
                                            <p:fltVal val="0"/>
                                          </p:val>
                                        </p:tav>
                                        <p:tav tm="100000">
                                          <p:val>
                                            <p:strVal val="#ppt_w"/>
                                          </p:val>
                                        </p:tav>
                                      </p:tavLst>
                                    </p:anim>
                                    <p:anim calcmode="lin" valueType="num">
                                      <p:cBhvr>
                                        <p:cTn id="192" dur="500" fill="hold"/>
                                        <p:tgtEl>
                                          <p:spTgt spid="87"/>
                                        </p:tgtEl>
                                        <p:attrNameLst>
                                          <p:attrName>ppt_h</p:attrName>
                                        </p:attrNameLst>
                                      </p:cBhvr>
                                      <p:tavLst>
                                        <p:tav tm="0">
                                          <p:val>
                                            <p:fltVal val="0"/>
                                          </p:val>
                                        </p:tav>
                                        <p:tav tm="100000">
                                          <p:val>
                                            <p:strVal val="#ppt_h"/>
                                          </p:val>
                                        </p:tav>
                                      </p:tavLst>
                                    </p:anim>
                                    <p:animEffect transition="in" filter="fade">
                                      <p:cBhvr>
                                        <p:cTn id="193" dur="500"/>
                                        <p:tgtEl>
                                          <p:spTgt spid="87"/>
                                        </p:tgtEl>
                                      </p:cBhvr>
                                    </p:animEffect>
                                  </p:childTnLst>
                                </p:cTn>
                              </p:par>
                              <p:par>
                                <p:cTn id="194" presetID="53" presetClass="entr" presetSubtype="16" fill="hold" grpId="0" nodeType="withEffect">
                                  <p:stCondLst>
                                    <p:cond delay="0"/>
                                  </p:stCondLst>
                                  <p:childTnLst>
                                    <p:set>
                                      <p:cBhvr>
                                        <p:cTn id="195" dur="1" fill="hold">
                                          <p:stCondLst>
                                            <p:cond delay="0"/>
                                          </p:stCondLst>
                                        </p:cTn>
                                        <p:tgtEl>
                                          <p:spTgt spid="86"/>
                                        </p:tgtEl>
                                        <p:attrNameLst>
                                          <p:attrName>style.visibility</p:attrName>
                                        </p:attrNameLst>
                                      </p:cBhvr>
                                      <p:to>
                                        <p:strVal val="visible"/>
                                      </p:to>
                                    </p:set>
                                    <p:anim calcmode="lin" valueType="num">
                                      <p:cBhvr>
                                        <p:cTn id="196" dur="500" fill="hold"/>
                                        <p:tgtEl>
                                          <p:spTgt spid="86"/>
                                        </p:tgtEl>
                                        <p:attrNameLst>
                                          <p:attrName>ppt_w</p:attrName>
                                        </p:attrNameLst>
                                      </p:cBhvr>
                                      <p:tavLst>
                                        <p:tav tm="0">
                                          <p:val>
                                            <p:fltVal val="0"/>
                                          </p:val>
                                        </p:tav>
                                        <p:tav tm="100000">
                                          <p:val>
                                            <p:strVal val="#ppt_w"/>
                                          </p:val>
                                        </p:tav>
                                      </p:tavLst>
                                    </p:anim>
                                    <p:anim calcmode="lin" valueType="num">
                                      <p:cBhvr>
                                        <p:cTn id="197" dur="500" fill="hold"/>
                                        <p:tgtEl>
                                          <p:spTgt spid="86"/>
                                        </p:tgtEl>
                                        <p:attrNameLst>
                                          <p:attrName>ppt_h</p:attrName>
                                        </p:attrNameLst>
                                      </p:cBhvr>
                                      <p:tavLst>
                                        <p:tav tm="0">
                                          <p:val>
                                            <p:fltVal val="0"/>
                                          </p:val>
                                        </p:tav>
                                        <p:tav tm="100000">
                                          <p:val>
                                            <p:strVal val="#ppt_h"/>
                                          </p:val>
                                        </p:tav>
                                      </p:tavLst>
                                    </p:anim>
                                    <p:animEffect transition="in" filter="fade">
                                      <p:cBhvr>
                                        <p:cTn id="198" dur="500"/>
                                        <p:tgtEl>
                                          <p:spTgt spid="86"/>
                                        </p:tgtEl>
                                      </p:cBhvr>
                                    </p:animEffect>
                                  </p:childTnLst>
                                </p:cTn>
                              </p:par>
                              <p:par>
                                <p:cTn id="199" presetID="53" presetClass="entr" presetSubtype="16" fill="hold" grpId="0" nodeType="withEffect">
                                  <p:stCondLst>
                                    <p:cond delay="0"/>
                                  </p:stCondLst>
                                  <p:childTnLst>
                                    <p:set>
                                      <p:cBhvr>
                                        <p:cTn id="200" dur="1" fill="hold">
                                          <p:stCondLst>
                                            <p:cond delay="0"/>
                                          </p:stCondLst>
                                        </p:cTn>
                                        <p:tgtEl>
                                          <p:spTgt spid="26"/>
                                        </p:tgtEl>
                                        <p:attrNameLst>
                                          <p:attrName>style.visibility</p:attrName>
                                        </p:attrNameLst>
                                      </p:cBhvr>
                                      <p:to>
                                        <p:strVal val="visible"/>
                                      </p:to>
                                    </p:set>
                                    <p:anim calcmode="lin" valueType="num">
                                      <p:cBhvr>
                                        <p:cTn id="201" dur="500" fill="hold"/>
                                        <p:tgtEl>
                                          <p:spTgt spid="26"/>
                                        </p:tgtEl>
                                        <p:attrNameLst>
                                          <p:attrName>ppt_w</p:attrName>
                                        </p:attrNameLst>
                                      </p:cBhvr>
                                      <p:tavLst>
                                        <p:tav tm="0">
                                          <p:val>
                                            <p:fltVal val="0"/>
                                          </p:val>
                                        </p:tav>
                                        <p:tav tm="100000">
                                          <p:val>
                                            <p:strVal val="#ppt_w"/>
                                          </p:val>
                                        </p:tav>
                                      </p:tavLst>
                                    </p:anim>
                                    <p:anim calcmode="lin" valueType="num">
                                      <p:cBhvr>
                                        <p:cTn id="202" dur="500" fill="hold"/>
                                        <p:tgtEl>
                                          <p:spTgt spid="26"/>
                                        </p:tgtEl>
                                        <p:attrNameLst>
                                          <p:attrName>ppt_h</p:attrName>
                                        </p:attrNameLst>
                                      </p:cBhvr>
                                      <p:tavLst>
                                        <p:tav tm="0">
                                          <p:val>
                                            <p:fltVal val="0"/>
                                          </p:val>
                                        </p:tav>
                                        <p:tav tm="100000">
                                          <p:val>
                                            <p:strVal val="#ppt_h"/>
                                          </p:val>
                                        </p:tav>
                                      </p:tavLst>
                                    </p:anim>
                                    <p:animEffect transition="in" filter="fade">
                                      <p:cBhvr>
                                        <p:cTn id="203" dur="500"/>
                                        <p:tgtEl>
                                          <p:spTgt spid="26"/>
                                        </p:tgtEl>
                                      </p:cBhvr>
                                    </p:animEffect>
                                  </p:childTnLst>
                                </p:cTn>
                              </p:par>
                              <p:par>
                                <p:cTn id="204" presetID="53" presetClass="entr" presetSubtype="16" fill="hold" grpId="0" nodeType="withEffect">
                                  <p:stCondLst>
                                    <p:cond delay="0"/>
                                  </p:stCondLst>
                                  <p:childTnLst>
                                    <p:set>
                                      <p:cBhvr>
                                        <p:cTn id="205" dur="1" fill="hold">
                                          <p:stCondLst>
                                            <p:cond delay="0"/>
                                          </p:stCondLst>
                                        </p:cTn>
                                        <p:tgtEl>
                                          <p:spTgt spid="85"/>
                                        </p:tgtEl>
                                        <p:attrNameLst>
                                          <p:attrName>style.visibility</p:attrName>
                                        </p:attrNameLst>
                                      </p:cBhvr>
                                      <p:to>
                                        <p:strVal val="visible"/>
                                      </p:to>
                                    </p:set>
                                    <p:anim calcmode="lin" valueType="num">
                                      <p:cBhvr>
                                        <p:cTn id="206" dur="500" fill="hold"/>
                                        <p:tgtEl>
                                          <p:spTgt spid="85"/>
                                        </p:tgtEl>
                                        <p:attrNameLst>
                                          <p:attrName>ppt_w</p:attrName>
                                        </p:attrNameLst>
                                      </p:cBhvr>
                                      <p:tavLst>
                                        <p:tav tm="0">
                                          <p:val>
                                            <p:fltVal val="0"/>
                                          </p:val>
                                        </p:tav>
                                        <p:tav tm="100000">
                                          <p:val>
                                            <p:strVal val="#ppt_w"/>
                                          </p:val>
                                        </p:tav>
                                      </p:tavLst>
                                    </p:anim>
                                    <p:anim calcmode="lin" valueType="num">
                                      <p:cBhvr>
                                        <p:cTn id="207" dur="500" fill="hold"/>
                                        <p:tgtEl>
                                          <p:spTgt spid="85"/>
                                        </p:tgtEl>
                                        <p:attrNameLst>
                                          <p:attrName>ppt_h</p:attrName>
                                        </p:attrNameLst>
                                      </p:cBhvr>
                                      <p:tavLst>
                                        <p:tav tm="0">
                                          <p:val>
                                            <p:fltVal val="0"/>
                                          </p:val>
                                        </p:tav>
                                        <p:tav tm="100000">
                                          <p:val>
                                            <p:strVal val="#ppt_h"/>
                                          </p:val>
                                        </p:tav>
                                      </p:tavLst>
                                    </p:anim>
                                    <p:animEffect transition="in" filter="fade">
                                      <p:cBhvr>
                                        <p:cTn id="208" dur="500"/>
                                        <p:tgtEl>
                                          <p:spTgt spid="85"/>
                                        </p:tgtEl>
                                      </p:cBhvr>
                                    </p:animEffect>
                                  </p:childTnLst>
                                </p:cTn>
                              </p:par>
                            </p:childTnLst>
                          </p:cTn>
                        </p:par>
                      </p:childTnLst>
                    </p:cTn>
                  </p:par>
                  <p:par>
                    <p:cTn id="209" fill="hold">
                      <p:stCondLst>
                        <p:cond delay="indefinite"/>
                      </p:stCondLst>
                      <p:childTnLst>
                        <p:par>
                          <p:cTn id="210" fill="hold">
                            <p:stCondLst>
                              <p:cond delay="0"/>
                            </p:stCondLst>
                            <p:childTnLst>
                              <p:par>
                                <p:cTn id="211" presetID="53" presetClass="exit" presetSubtype="32" fill="hold" grpId="1" nodeType="clickEffect">
                                  <p:stCondLst>
                                    <p:cond delay="0"/>
                                  </p:stCondLst>
                                  <p:childTnLst>
                                    <p:anim calcmode="lin" valueType="num">
                                      <p:cBhvr>
                                        <p:cTn id="212" dur="500"/>
                                        <p:tgtEl>
                                          <p:spTgt spid="11"/>
                                        </p:tgtEl>
                                        <p:attrNameLst>
                                          <p:attrName>ppt_w</p:attrName>
                                        </p:attrNameLst>
                                      </p:cBhvr>
                                      <p:tavLst>
                                        <p:tav tm="0">
                                          <p:val>
                                            <p:strVal val="ppt_w"/>
                                          </p:val>
                                        </p:tav>
                                        <p:tav tm="100000">
                                          <p:val>
                                            <p:fltVal val="0"/>
                                          </p:val>
                                        </p:tav>
                                      </p:tavLst>
                                    </p:anim>
                                    <p:anim calcmode="lin" valueType="num">
                                      <p:cBhvr>
                                        <p:cTn id="213" dur="500"/>
                                        <p:tgtEl>
                                          <p:spTgt spid="11"/>
                                        </p:tgtEl>
                                        <p:attrNameLst>
                                          <p:attrName>ppt_h</p:attrName>
                                        </p:attrNameLst>
                                      </p:cBhvr>
                                      <p:tavLst>
                                        <p:tav tm="0">
                                          <p:val>
                                            <p:strVal val="ppt_h"/>
                                          </p:val>
                                        </p:tav>
                                        <p:tav tm="100000">
                                          <p:val>
                                            <p:fltVal val="0"/>
                                          </p:val>
                                        </p:tav>
                                      </p:tavLst>
                                    </p:anim>
                                    <p:animEffect transition="out" filter="fade">
                                      <p:cBhvr>
                                        <p:cTn id="214" dur="500"/>
                                        <p:tgtEl>
                                          <p:spTgt spid="11"/>
                                        </p:tgtEl>
                                      </p:cBhvr>
                                    </p:animEffect>
                                    <p:set>
                                      <p:cBhvr>
                                        <p:cTn id="215" dur="1" fill="hold">
                                          <p:stCondLst>
                                            <p:cond delay="499"/>
                                          </p:stCondLst>
                                        </p:cTn>
                                        <p:tgtEl>
                                          <p:spTgt spid="11"/>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1" presetClass="exit" presetSubtype="0" fill="hold" nodeType="clickEffect">
                                  <p:stCondLst>
                                    <p:cond delay="0"/>
                                  </p:stCondLst>
                                  <p:childTnLst>
                                    <p:anim calcmode="lin" valueType="num">
                                      <p:cBhvr>
                                        <p:cTn id="219" dur="1000"/>
                                        <p:tgtEl>
                                          <p:spTgt spid="54"/>
                                        </p:tgtEl>
                                        <p:attrNameLst>
                                          <p:attrName>ppt_w</p:attrName>
                                        </p:attrNameLst>
                                      </p:cBhvr>
                                      <p:tavLst>
                                        <p:tav tm="0">
                                          <p:val>
                                            <p:strVal val="ppt_w"/>
                                          </p:val>
                                        </p:tav>
                                        <p:tav tm="100000">
                                          <p:val>
                                            <p:fltVal val="0"/>
                                          </p:val>
                                        </p:tav>
                                      </p:tavLst>
                                    </p:anim>
                                    <p:anim calcmode="lin" valueType="num">
                                      <p:cBhvr>
                                        <p:cTn id="220" dur="1000"/>
                                        <p:tgtEl>
                                          <p:spTgt spid="54"/>
                                        </p:tgtEl>
                                        <p:attrNameLst>
                                          <p:attrName>ppt_h</p:attrName>
                                        </p:attrNameLst>
                                      </p:cBhvr>
                                      <p:tavLst>
                                        <p:tav tm="0">
                                          <p:val>
                                            <p:strVal val="ppt_h"/>
                                          </p:val>
                                        </p:tav>
                                        <p:tav tm="100000">
                                          <p:val>
                                            <p:fltVal val="0"/>
                                          </p:val>
                                        </p:tav>
                                      </p:tavLst>
                                    </p:anim>
                                    <p:anim calcmode="lin" valueType="num">
                                      <p:cBhvr>
                                        <p:cTn id="221" dur="1000"/>
                                        <p:tgtEl>
                                          <p:spTgt spid="54"/>
                                        </p:tgtEl>
                                        <p:attrNameLst>
                                          <p:attrName>style.rotation</p:attrName>
                                        </p:attrNameLst>
                                      </p:cBhvr>
                                      <p:tavLst>
                                        <p:tav tm="0">
                                          <p:val>
                                            <p:fltVal val="0"/>
                                          </p:val>
                                        </p:tav>
                                        <p:tav tm="100000">
                                          <p:val>
                                            <p:fltVal val="90"/>
                                          </p:val>
                                        </p:tav>
                                      </p:tavLst>
                                    </p:anim>
                                    <p:animEffect transition="out" filter="fade">
                                      <p:cBhvr>
                                        <p:cTn id="222" dur="1000"/>
                                        <p:tgtEl>
                                          <p:spTgt spid="54"/>
                                        </p:tgtEl>
                                      </p:cBhvr>
                                    </p:animEffect>
                                    <p:set>
                                      <p:cBhvr>
                                        <p:cTn id="223" dur="1" fill="hold">
                                          <p:stCondLst>
                                            <p:cond delay="999"/>
                                          </p:stCondLst>
                                        </p:cTn>
                                        <p:tgtEl>
                                          <p:spTgt spid="54"/>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53" presetClass="exit" presetSubtype="32" fill="hold" grpId="1" nodeType="clickEffect">
                                  <p:stCondLst>
                                    <p:cond delay="0"/>
                                  </p:stCondLst>
                                  <p:childTnLst>
                                    <p:anim calcmode="lin" valueType="num">
                                      <p:cBhvr>
                                        <p:cTn id="227" dur="500"/>
                                        <p:tgtEl>
                                          <p:spTgt spid="9"/>
                                        </p:tgtEl>
                                        <p:attrNameLst>
                                          <p:attrName>ppt_w</p:attrName>
                                        </p:attrNameLst>
                                      </p:cBhvr>
                                      <p:tavLst>
                                        <p:tav tm="0">
                                          <p:val>
                                            <p:strVal val="ppt_w"/>
                                          </p:val>
                                        </p:tav>
                                        <p:tav tm="100000">
                                          <p:val>
                                            <p:fltVal val="0"/>
                                          </p:val>
                                        </p:tav>
                                      </p:tavLst>
                                    </p:anim>
                                    <p:anim calcmode="lin" valueType="num">
                                      <p:cBhvr>
                                        <p:cTn id="228" dur="500"/>
                                        <p:tgtEl>
                                          <p:spTgt spid="9"/>
                                        </p:tgtEl>
                                        <p:attrNameLst>
                                          <p:attrName>ppt_h</p:attrName>
                                        </p:attrNameLst>
                                      </p:cBhvr>
                                      <p:tavLst>
                                        <p:tav tm="0">
                                          <p:val>
                                            <p:strVal val="ppt_h"/>
                                          </p:val>
                                        </p:tav>
                                        <p:tav tm="100000">
                                          <p:val>
                                            <p:fltVal val="0"/>
                                          </p:val>
                                        </p:tav>
                                      </p:tavLst>
                                    </p:anim>
                                    <p:animEffect transition="out" filter="fade">
                                      <p:cBhvr>
                                        <p:cTn id="229" dur="500"/>
                                        <p:tgtEl>
                                          <p:spTgt spid="9"/>
                                        </p:tgtEl>
                                      </p:cBhvr>
                                    </p:animEffect>
                                    <p:set>
                                      <p:cBhvr>
                                        <p:cTn id="230" dur="1" fill="hold">
                                          <p:stCondLst>
                                            <p:cond delay="499"/>
                                          </p:stCondLst>
                                        </p:cTn>
                                        <p:tgtEl>
                                          <p:spTgt spid="9"/>
                                        </p:tgtEl>
                                        <p:attrNameLst>
                                          <p:attrName>style.visibility</p:attrName>
                                        </p:attrNameLst>
                                      </p:cBhvr>
                                      <p:to>
                                        <p:strVal val="hidden"/>
                                      </p:to>
                                    </p:set>
                                  </p:childTnLst>
                                </p:cTn>
                              </p:par>
                              <p:par>
                                <p:cTn id="231" presetID="53" presetClass="exit" presetSubtype="32" fill="hold" nodeType="withEffect">
                                  <p:stCondLst>
                                    <p:cond delay="0"/>
                                  </p:stCondLst>
                                  <p:childTnLst>
                                    <p:anim calcmode="lin" valueType="num">
                                      <p:cBhvr>
                                        <p:cTn id="232" dur="500"/>
                                        <p:tgtEl>
                                          <p:spTgt spid="76"/>
                                        </p:tgtEl>
                                        <p:attrNameLst>
                                          <p:attrName>ppt_w</p:attrName>
                                        </p:attrNameLst>
                                      </p:cBhvr>
                                      <p:tavLst>
                                        <p:tav tm="0">
                                          <p:val>
                                            <p:strVal val="ppt_w"/>
                                          </p:val>
                                        </p:tav>
                                        <p:tav tm="100000">
                                          <p:val>
                                            <p:fltVal val="0"/>
                                          </p:val>
                                        </p:tav>
                                      </p:tavLst>
                                    </p:anim>
                                    <p:anim calcmode="lin" valueType="num">
                                      <p:cBhvr>
                                        <p:cTn id="233" dur="500"/>
                                        <p:tgtEl>
                                          <p:spTgt spid="76"/>
                                        </p:tgtEl>
                                        <p:attrNameLst>
                                          <p:attrName>ppt_h</p:attrName>
                                        </p:attrNameLst>
                                      </p:cBhvr>
                                      <p:tavLst>
                                        <p:tav tm="0">
                                          <p:val>
                                            <p:strVal val="ppt_h"/>
                                          </p:val>
                                        </p:tav>
                                        <p:tav tm="100000">
                                          <p:val>
                                            <p:fltVal val="0"/>
                                          </p:val>
                                        </p:tav>
                                      </p:tavLst>
                                    </p:anim>
                                    <p:animEffect transition="out" filter="fade">
                                      <p:cBhvr>
                                        <p:cTn id="234" dur="500"/>
                                        <p:tgtEl>
                                          <p:spTgt spid="76"/>
                                        </p:tgtEl>
                                      </p:cBhvr>
                                    </p:animEffect>
                                    <p:set>
                                      <p:cBhvr>
                                        <p:cTn id="235" dur="1" fill="hold">
                                          <p:stCondLst>
                                            <p:cond delay="499"/>
                                          </p:stCondLst>
                                        </p:cTn>
                                        <p:tgtEl>
                                          <p:spTgt spid="76"/>
                                        </p:tgtEl>
                                        <p:attrNameLst>
                                          <p:attrName>style.visibility</p:attrName>
                                        </p:attrNameLst>
                                      </p:cBhvr>
                                      <p:to>
                                        <p:strVal val="hidden"/>
                                      </p:to>
                                    </p:set>
                                  </p:childTnLst>
                                </p:cTn>
                              </p:par>
                              <p:par>
                                <p:cTn id="236" presetID="53" presetClass="exit" presetSubtype="32" fill="hold" nodeType="withEffect">
                                  <p:stCondLst>
                                    <p:cond delay="0"/>
                                  </p:stCondLst>
                                  <p:childTnLst>
                                    <p:anim calcmode="lin" valueType="num">
                                      <p:cBhvr>
                                        <p:cTn id="237" dur="500"/>
                                        <p:tgtEl>
                                          <p:spTgt spid="81"/>
                                        </p:tgtEl>
                                        <p:attrNameLst>
                                          <p:attrName>ppt_w</p:attrName>
                                        </p:attrNameLst>
                                      </p:cBhvr>
                                      <p:tavLst>
                                        <p:tav tm="0">
                                          <p:val>
                                            <p:strVal val="ppt_w"/>
                                          </p:val>
                                        </p:tav>
                                        <p:tav tm="100000">
                                          <p:val>
                                            <p:fltVal val="0"/>
                                          </p:val>
                                        </p:tav>
                                      </p:tavLst>
                                    </p:anim>
                                    <p:anim calcmode="lin" valueType="num">
                                      <p:cBhvr>
                                        <p:cTn id="238" dur="500"/>
                                        <p:tgtEl>
                                          <p:spTgt spid="81"/>
                                        </p:tgtEl>
                                        <p:attrNameLst>
                                          <p:attrName>ppt_h</p:attrName>
                                        </p:attrNameLst>
                                      </p:cBhvr>
                                      <p:tavLst>
                                        <p:tav tm="0">
                                          <p:val>
                                            <p:strVal val="ppt_h"/>
                                          </p:val>
                                        </p:tav>
                                        <p:tav tm="100000">
                                          <p:val>
                                            <p:fltVal val="0"/>
                                          </p:val>
                                        </p:tav>
                                      </p:tavLst>
                                    </p:anim>
                                    <p:animEffect transition="out" filter="fade">
                                      <p:cBhvr>
                                        <p:cTn id="239" dur="500"/>
                                        <p:tgtEl>
                                          <p:spTgt spid="81"/>
                                        </p:tgtEl>
                                      </p:cBhvr>
                                    </p:animEffect>
                                    <p:set>
                                      <p:cBhvr>
                                        <p:cTn id="240" dur="1" fill="hold">
                                          <p:stCondLst>
                                            <p:cond delay="499"/>
                                          </p:stCondLst>
                                        </p:cTn>
                                        <p:tgtEl>
                                          <p:spTgt spid="81"/>
                                        </p:tgtEl>
                                        <p:attrNameLst>
                                          <p:attrName>style.visibility</p:attrName>
                                        </p:attrNameLst>
                                      </p:cBhvr>
                                      <p:to>
                                        <p:strVal val="hidden"/>
                                      </p:to>
                                    </p:set>
                                  </p:childTnLst>
                                </p:cTn>
                              </p:par>
                              <p:par>
                                <p:cTn id="241" presetID="53" presetClass="exit" presetSubtype="32" fill="hold" nodeType="withEffect">
                                  <p:stCondLst>
                                    <p:cond delay="0"/>
                                  </p:stCondLst>
                                  <p:childTnLst>
                                    <p:anim calcmode="lin" valueType="num">
                                      <p:cBhvr>
                                        <p:cTn id="242" dur="500"/>
                                        <p:tgtEl>
                                          <p:spTgt spid="83"/>
                                        </p:tgtEl>
                                        <p:attrNameLst>
                                          <p:attrName>ppt_w</p:attrName>
                                        </p:attrNameLst>
                                      </p:cBhvr>
                                      <p:tavLst>
                                        <p:tav tm="0">
                                          <p:val>
                                            <p:strVal val="ppt_w"/>
                                          </p:val>
                                        </p:tav>
                                        <p:tav tm="100000">
                                          <p:val>
                                            <p:fltVal val="0"/>
                                          </p:val>
                                        </p:tav>
                                      </p:tavLst>
                                    </p:anim>
                                    <p:anim calcmode="lin" valueType="num">
                                      <p:cBhvr>
                                        <p:cTn id="243" dur="500"/>
                                        <p:tgtEl>
                                          <p:spTgt spid="83"/>
                                        </p:tgtEl>
                                        <p:attrNameLst>
                                          <p:attrName>ppt_h</p:attrName>
                                        </p:attrNameLst>
                                      </p:cBhvr>
                                      <p:tavLst>
                                        <p:tav tm="0">
                                          <p:val>
                                            <p:strVal val="ppt_h"/>
                                          </p:val>
                                        </p:tav>
                                        <p:tav tm="100000">
                                          <p:val>
                                            <p:fltVal val="0"/>
                                          </p:val>
                                        </p:tav>
                                      </p:tavLst>
                                    </p:anim>
                                    <p:animEffect transition="out" filter="fade">
                                      <p:cBhvr>
                                        <p:cTn id="244" dur="500"/>
                                        <p:tgtEl>
                                          <p:spTgt spid="83"/>
                                        </p:tgtEl>
                                      </p:cBhvr>
                                    </p:animEffect>
                                    <p:set>
                                      <p:cBhvr>
                                        <p:cTn id="245" dur="1" fill="hold">
                                          <p:stCondLst>
                                            <p:cond delay="499"/>
                                          </p:stCondLst>
                                        </p:cTn>
                                        <p:tgtEl>
                                          <p:spTgt spid="83"/>
                                        </p:tgtEl>
                                        <p:attrNameLst>
                                          <p:attrName>style.visibility</p:attrName>
                                        </p:attrNameLst>
                                      </p:cBhvr>
                                      <p:to>
                                        <p:strVal val="hidden"/>
                                      </p:to>
                                    </p:set>
                                  </p:childTnLst>
                                </p:cTn>
                              </p:par>
                              <p:par>
                                <p:cTn id="246" presetID="53" presetClass="exit" presetSubtype="32" fill="hold" nodeType="withEffect">
                                  <p:stCondLst>
                                    <p:cond delay="0"/>
                                  </p:stCondLst>
                                  <p:childTnLst>
                                    <p:anim calcmode="lin" valueType="num">
                                      <p:cBhvr>
                                        <p:cTn id="247" dur="500"/>
                                        <p:tgtEl>
                                          <p:spTgt spid="84"/>
                                        </p:tgtEl>
                                        <p:attrNameLst>
                                          <p:attrName>ppt_w</p:attrName>
                                        </p:attrNameLst>
                                      </p:cBhvr>
                                      <p:tavLst>
                                        <p:tav tm="0">
                                          <p:val>
                                            <p:strVal val="ppt_w"/>
                                          </p:val>
                                        </p:tav>
                                        <p:tav tm="100000">
                                          <p:val>
                                            <p:fltVal val="0"/>
                                          </p:val>
                                        </p:tav>
                                      </p:tavLst>
                                    </p:anim>
                                    <p:anim calcmode="lin" valueType="num">
                                      <p:cBhvr>
                                        <p:cTn id="248" dur="500"/>
                                        <p:tgtEl>
                                          <p:spTgt spid="84"/>
                                        </p:tgtEl>
                                        <p:attrNameLst>
                                          <p:attrName>ppt_h</p:attrName>
                                        </p:attrNameLst>
                                      </p:cBhvr>
                                      <p:tavLst>
                                        <p:tav tm="0">
                                          <p:val>
                                            <p:strVal val="ppt_h"/>
                                          </p:val>
                                        </p:tav>
                                        <p:tav tm="100000">
                                          <p:val>
                                            <p:fltVal val="0"/>
                                          </p:val>
                                        </p:tav>
                                      </p:tavLst>
                                    </p:anim>
                                    <p:animEffect transition="out" filter="fade">
                                      <p:cBhvr>
                                        <p:cTn id="249" dur="500"/>
                                        <p:tgtEl>
                                          <p:spTgt spid="84"/>
                                        </p:tgtEl>
                                      </p:cBhvr>
                                    </p:animEffect>
                                    <p:set>
                                      <p:cBhvr>
                                        <p:cTn id="250" dur="1" fill="hold">
                                          <p:stCondLst>
                                            <p:cond delay="499"/>
                                          </p:stCondLst>
                                        </p:cTn>
                                        <p:tgtEl>
                                          <p:spTgt spid="84"/>
                                        </p:tgtEl>
                                        <p:attrNameLst>
                                          <p:attrName>style.visibility</p:attrName>
                                        </p:attrNameLst>
                                      </p:cBhvr>
                                      <p:to>
                                        <p:strVal val="hidden"/>
                                      </p:to>
                                    </p:set>
                                  </p:childTnLst>
                                </p:cTn>
                              </p:par>
                              <p:par>
                                <p:cTn id="251" presetID="53" presetClass="exit" presetSubtype="32" fill="hold" grpId="1" nodeType="withEffect">
                                  <p:stCondLst>
                                    <p:cond delay="0"/>
                                  </p:stCondLst>
                                  <p:childTnLst>
                                    <p:anim calcmode="lin" valueType="num">
                                      <p:cBhvr>
                                        <p:cTn id="252" dur="500"/>
                                        <p:tgtEl>
                                          <p:spTgt spid="87"/>
                                        </p:tgtEl>
                                        <p:attrNameLst>
                                          <p:attrName>ppt_w</p:attrName>
                                        </p:attrNameLst>
                                      </p:cBhvr>
                                      <p:tavLst>
                                        <p:tav tm="0">
                                          <p:val>
                                            <p:strVal val="ppt_w"/>
                                          </p:val>
                                        </p:tav>
                                        <p:tav tm="100000">
                                          <p:val>
                                            <p:fltVal val="0"/>
                                          </p:val>
                                        </p:tav>
                                      </p:tavLst>
                                    </p:anim>
                                    <p:anim calcmode="lin" valueType="num">
                                      <p:cBhvr>
                                        <p:cTn id="253" dur="500"/>
                                        <p:tgtEl>
                                          <p:spTgt spid="87"/>
                                        </p:tgtEl>
                                        <p:attrNameLst>
                                          <p:attrName>ppt_h</p:attrName>
                                        </p:attrNameLst>
                                      </p:cBhvr>
                                      <p:tavLst>
                                        <p:tav tm="0">
                                          <p:val>
                                            <p:strVal val="ppt_h"/>
                                          </p:val>
                                        </p:tav>
                                        <p:tav tm="100000">
                                          <p:val>
                                            <p:fltVal val="0"/>
                                          </p:val>
                                        </p:tav>
                                      </p:tavLst>
                                    </p:anim>
                                    <p:animEffect transition="out" filter="fade">
                                      <p:cBhvr>
                                        <p:cTn id="254" dur="500"/>
                                        <p:tgtEl>
                                          <p:spTgt spid="87"/>
                                        </p:tgtEl>
                                      </p:cBhvr>
                                    </p:animEffect>
                                    <p:set>
                                      <p:cBhvr>
                                        <p:cTn id="255" dur="1" fill="hold">
                                          <p:stCondLst>
                                            <p:cond delay="499"/>
                                          </p:stCondLst>
                                        </p:cTn>
                                        <p:tgtEl>
                                          <p:spTgt spid="87"/>
                                        </p:tgtEl>
                                        <p:attrNameLst>
                                          <p:attrName>style.visibility</p:attrName>
                                        </p:attrNameLst>
                                      </p:cBhvr>
                                      <p:to>
                                        <p:strVal val="hidden"/>
                                      </p:to>
                                    </p:set>
                                  </p:childTnLst>
                                </p:cTn>
                              </p:par>
                              <p:par>
                                <p:cTn id="256" presetID="53" presetClass="exit" presetSubtype="32" fill="hold" grpId="1" nodeType="withEffect">
                                  <p:stCondLst>
                                    <p:cond delay="0"/>
                                  </p:stCondLst>
                                  <p:childTnLst>
                                    <p:anim calcmode="lin" valueType="num">
                                      <p:cBhvr>
                                        <p:cTn id="257" dur="500"/>
                                        <p:tgtEl>
                                          <p:spTgt spid="86"/>
                                        </p:tgtEl>
                                        <p:attrNameLst>
                                          <p:attrName>ppt_w</p:attrName>
                                        </p:attrNameLst>
                                      </p:cBhvr>
                                      <p:tavLst>
                                        <p:tav tm="0">
                                          <p:val>
                                            <p:strVal val="ppt_w"/>
                                          </p:val>
                                        </p:tav>
                                        <p:tav tm="100000">
                                          <p:val>
                                            <p:fltVal val="0"/>
                                          </p:val>
                                        </p:tav>
                                      </p:tavLst>
                                    </p:anim>
                                    <p:anim calcmode="lin" valueType="num">
                                      <p:cBhvr>
                                        <p:cTn id="258" dur="500"/>
                                        <p:tgtEl>
                                          <p:spTgt spid="86"/>
                                        </p:tgtEl>
                                        <p:attrNameLst>
                                          <p:attrName>ppt_h</p:attrName>
                                        </p:attrNameLst>
                                      </p:cBhvr>
                                      <p:tavLst>
                                        <p:tav tm="0">
                                          <p:val>
                                            <p:strVal val="ppt_h"/>
                                          </p:val>
                                        </p:tav>
                                        <p:tav tm="100000">
                                          <p:val>
                                            <p:fltVal val="0"/>
                                          </p:val>
                                        </p:tav>
                                      </p:tavLst>
                                    </p:anim>
                                    <p:animEffect transition="out" filter="fade">
                                      <p:cBhvr>
                                        <p:cTn id="259" dur="500"/>
                                        <p:tgtEl>
                                          <p:spTgt spid="86"/>
                                        </p:tgtEl>
                                      </p:cBhvr>
                                    </p:animEffect>
                                    <p:set>
                                      <p:cBhvr>
                                        <p:cTn id="260" dur="1" fill="hold">
                                          <p:stCondLst>
                                            <p:cond delay="499"/>
                                          </p:stCondLst>
                                        </p:cTn>
                                        <p:tgtEl>
                                          <p:spTgt spid="86"/>
                                        </p:tgtEl>
                                        <p:attrNameLst>
                                          <p:attrName>style.visibility</p:attrName>
                                        </p:attrNameLst>
                                      </p:cBhvr>
                                      <p:to>
                                        <p:strVal val="hidden"/>
                                      </p:to>
                                    </p:set>
                                  </p:childTnLst>
                                </p:cTn>
                              </p:par>
                              <p:par>
                                <p:cTn id="261" presetID="53" presetClass="exit" presetSubtype="32" fill="hold" grpId="1" nodeType="withEffect">
                                  <p:stCondLst>
                                    <p:cond delay="0"/>
                                  </p:stCondLst>
                                  <p:childTnLst>
                                    <p:anim calcmode="lin" valueType="num">
                                      <p:cBhvr>
                                        <p:cTn id="262" dur="500"/>
                                        <p:tgtEl>
                                          <p:spTgt spid="26"/>
                                        </p:tgtEl>
                                        <p:attrNameLst>
                                          <p:attrName>ppt_w</p:attrName>
                                        </p:attrNameLst>
                                      </p:cBhvr>
                                      <p:tavLst>
                                        <p:tav tm="0">
                                          <p:val>
                                            <p:strVal val="ppt_w"/>
                                          </p:val>
                                        </p:tav>
                                        <p:tav tm="100000">
                                          <p:val>
                                            <p:fltVal val="0"/>
                                          </p:val>
                                        </p:tav>
                                      </p:tavLst>
                                    </p:anim>
                                    <p:anim calcmode="lin" valueType="num">
                                      <p:cBhvr>
                                        <p:cTn id="263" dur="500"/>
                                        <p:tgtEl>
                                          <p:spTgt spid="26"/>
                                        </p:tgtEl>
                                        <p:attrNameLst>
                                          <p:attrName>ppt_h</p:attrName>
                                        </p:attrNameLst>
                                      </p:cBhvr>
                                      <p:tavLst>
                                        <p:tav tm="0">
                                          <p:val>
                                            <p:strVal val="ppt_h"/>
                                          </p:val>
                                        </p:tav>
                                        <p:tav tm="100000">
                                          <p:val>
                                            <p:fltVal val="0"/>
                                          </p:val>
                                        </p:tav>
                                      </p:tavLst>
                                    </p:anim>
                                    <p:animEffect transition="out" filter="fade">
                                      <p:cBhvr>
                                        <p:cTn id="264" dur="500"/>
                                        <p:tgtEl>
                                          <p:spTgt spid="26"/>
                                        </p:tgtEl>
                                      </p:cBhvr>
                                    </p:animEffect>
                                    <p:set>
                                      <p:cBhvr>
                                        <p:cTn id="265" dur="1" fill="hold">
                                          <p:stCondLst>
                                            <p:cond delay="499"/>
                                          </p:stCondLst>
                                        </p:cTn>
                                        <p:tgtEl>
                                          <p:spTgt spid="26"/>
                                        </p:tgtEl>
                                        <p:attrNameLst>
                                          <p:attrName>style.visibility</p:attrName>
                                        </p:attrNameLst>
                                      </p:cBhvr>
                                      <p:to>
                                        <p:strVal val="hidden"/>
                                      </p:to>
                                    </p:set>
                                  </p:childTnLst>
                                </p:cTn>
                              </p:par>
                              <p:par>
                                <p:cTn id="266" presetID="53" presetClass="exit" presetSubtype="32" fill="hold" grpId="1" nodeType="withEffect">
                                  <p:stCondLst>
                                    <p:cond delay="0"/>
                                  </p:stCondLst>
                                  <p:childTnLst>
                                    <p:anim calcmode="lin" valueType="num">
                                      <p:cBhvr>
                                        <p:cTn id="267" dur="500"/>
                                        <p:tgtEl>
                                          <p:spTgt spid="85"/>
                                        </p:tgtEl>
                                        <p:attrNameLst>
                                          <p:attrName>ppt_w</p:attrName>
                                        </p:attrNameLst>
                                      </p:cBhvr>
                                      <p:tavLst>
                                        <p:tav tm="0">
                                          <p:val>
                                            <p:strVal val="ppt_w"/>
                                          </p:val>
                                        </p:tav>
                                        <p:tav tm="100000">
                                          <p:val>
                                            <p:fltVal val="0"/>
                                          </p:val>
                                        </p:tav>
                                      </p:tavLst>
                                    </p:anim>
                                    <p:anim calcmode="lin" valueType="num">
                                      <p:cBhvr>
                                        <p:cTn id="268" dur="500"/>
                                        <p:tgtEl>
                                          <p:spTgt spid="85"/>
                                        </p:tgtEl>
                                        <p:attrNameLst>
                                          <p:attrName>ppt_h</p:attrName>
                                        </p:attrNameLst>
                                      </p:cBhvr>
                                      <p:tavLst>
                                        <p:tav tm="0">
                                          <p:val>
                                            <p:strVal val="ppt_h"/>
                                          </p:val>
                                        </p:tav>
                                        <p:tav tm="100000">
                                          <p:val>
                                            <p:fltVal val="0"/>
                                          </p:val>
                                        </p:tav>
                                      </p:tavLst>
                                    </p:anim>
                                    <p:animEffect transition="out" filter="fade">
                                      <p:cBhvr>
                                        <p:cTn id="269" dur="500"/>
                                        <p:tgtEl>
                                          <p:spTgt spid="85"/>
                                        </p:tgtEl>
                                      </p:cBhvr>
                                    </p:animEffect>
                                    <p:set>
                                      <p:cBhvr>
                                        <p:cTn id="270" dur="1" fill="hold">
                                          <p:stCondLst>
                                            <p:cond delay="499"/>
                                          </p:stCondLst>
                                        </p:cTn>
                                        <p:tgtEl>
                                          <p:spTgt spid="85"/>
                                        </p:tgtEl>
                                        <p:attrNameLst>
                                          <p:attrName>style.visibility</p:attrName>
                                        </p:attrNameLst>
                                      </p:cBhvr>
                                      <p:to>
                                        <p:strVal val="hidden"/>
                                      </p:to>
                                    </p:set>
                                  </p:childTnLst>
                                </p:cTn>
                              </p:par>
                              <p:par>
                                <p:cTn id="271" presetID="53" presetClass="exit" presetSubtype="32" fill="hold" grpId="1" nodeType="withEffect">
                                  <p:stCondLst>
                                    <p:cond delay="0"/>
                                  </p:stCondLst>
                                  <p:childTnLst>
                                    <p:anim calcmode="lin" valueType="num">
                                      <p:cBhvr>
                                        <p:cTn id="272" dur="500"/>
                                        <p:tgtEl>
                                          <p:spTgt spid="66"/>
                                        </p:tgtEl>
                                        <p:attrNameLst>
                                          <p:attrName>ppt_w</p:attrName>
                                        </p:attrNameLst>
                                      </p:cBhvr>
                                      <p:tavLst>
                                        <p:tav tm="0">
                                          <p:val>
                                            <p:strVal val="ppt_w"/>
                                          </p:val>
                                        </p:tav>
                                        <p:tav tm="100000">
                                          <p:val>
                                            <p:fltVal val="0"/>
                                          </p:val>
                                        </p:tav>
                                      </p:tavLst>
                                    </p:anim>
                                    <p:anim calcmode="lin" valueType="num">
                                      <p:cBhvr>
                                        <p:cTn id="273" dur="500"/>
                                        <p:tgtEl>
                                          <p:spTgt spid="66"/>
                                        </p:tgtEl>
                                        <p:attrNameLst>
                                          <p:attrName>ppt_h</p:attrName>
                                        </p:attrNameLst>
                                      </p:cBhvr>
                                      <p:tavLst>
                                        <p:tav tm="0">
                                          <p:val>
                                            <p:strVal val="ppt_h"/>
                                          </p:val>
                                        </p:tav>
                                        <p:tav tm="100000">
                                          <p:val>
                                            <p:fltVal val="0"/>
                                          </p:val>
                                        </p:tav>
                                      </p:tavLst>
                                    </p:anim>
                                    <p:animEffect transition="out" filter="fade">
                                      <p:cBhvr>
                                        <p:cTn id="274" dur="500"/>
                                        <p:tgtEl>
                                          <p:spTgt spid="66"/>
                                        </p:tgtEl>
                                      </p:cBhvr>
                                    </p:animEffect>
                                    <p:set>
                                      <p:cBhvr>
                                        <p:cTn id="275" dur="1" fill="hold">
                                          <p:stCondLst>
                                            <p:cond delay="499"/>
                                          </p:stCondLst>
                                        </p:cTn>
                                        <p:tgtEl>
                                          <p:spTgt spid="66"/>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53" presetClass="entr" presetSubtype="16" fill="hold" grpId="0" nodeType="clickEffect">
                                  <p:stCondLst>
                                    <p:cond delay="0"/>
                                  </p:stCondLst>
                                  <p:childTnLst>
                                    <p:set>
                                      <p:cBhvr>
                                        <p:cTn id="279" dur="1" fill="hold">
                                          <p:stCondLst>
                                            <p:cond delay="0"/>
                                          </p:stCondLst>
                                        </p:cTn>
                                        <p:tgtEl>
                                          <p:spTgt spid="57"/>
                                        </p:tgtEl>
                                        <p:attrNameLst>
                                          <p:attrName>style.visibility</p:attrName>
                                        </p:attrNameLst>
                                      </p:cBhvr>
                                      <p:to>
                                        <p:strVal val="visible"/>
                                      </p:to>
                                    </p:set>
                                    <p:anim calcmode="lin" valueType="num">
                                      <p:cBhvr>
                                        <p:cTn id="280" dur="500" fill="hold"/>
                                        <p:tgtEl>
                                          <p:spTgt spid="57"/>
                                        </p:tgtEl>
                                        <p:attrNameLst>
                                          <p:attrName>ppt_w</p:attrName>
                                        </p:attrNameLst>
                                      </p:cBhvr>
                                      <p:tavLst>
                                        <p:tav tm="0">
                                          <p:val>
                                            <p:fltVal val="0"/>
                                          </p:val>
                                        </p:tav>
                                        <p:tav tm="100000">
                                          <p:val>
                                            <p:strVal val="#ppt_w"/>
                                          </p:val>
                                        </p:tav>
                                      </p:tavLst>
                                    </p:anim>
                                    <p:anim calcmode="lin" valueType="num">
                                      <p:cBhvr>
                                        <p:cTn id="281" dur="500" fill="hold"/>
                                        <p:tgtEl>
                                          <p:spTgt spid="57"/>
                                        </p:tgtEl>
                                        <p:attrNameLst>
                                          <p:attrName>ppt_h</p:attrName>
                                        </p:attrNameLst>
                                      </p:cBhvr>
                                      <p:tavLst>
                                        <p:tav tm="0">
                                          <p:val>
                                            <p:fltVal val="0"/>
                                          </p:val>
                                        </p:tav>
                                        <p:tav tm="100000">
                                          <p:val>
                                            <p:strVal val="#ppt_h"/>
                                          </p:val>
                                        </p:tav>
                                      </p:tavLst>
                                    </p:anim>
                                    <p:animEffect transition="in" filter="fade">
                                      <p:cBhvr>
                                        <p:cTn id="282" dur="500"/>
                                        <p:tgtEl>
                                          <p:spTgt spid="57"/>
                                        </p:tgtEl>
                                      </p:cBhvr>
                                    </p:animEffect>
                                  </p:childTnLst>
                                </p:cTn>
                              </p:par>
                            </p:childTnLst>
                          </p:cTn>
                        </p:par>
                      </p:childTnLst>
                    </p:cTn>
                  </p:par>
                  <p:par>
                    <p:cTn id="283" fill="hold">
                      <p:stCondLst>
                        <p:cond delay="indefinite"/>
                      </p:stCondLst>
                      <p:childTnLst>
                        <p:par>
                          <p:cTn id="284" fill="hold">
                            <p:stCondLst>
                              <p:cond delay="0"/>
                            </p:stCondLst>
                            <p:childTnLst>
                              <p:par>
                                <p:cTn id="285" presetID="53" presetClass="entr" presetSubtype="16" fill="hold" grpId="0" nodeType="clickEffect">
                                  <p:stCondLst>
                                    <p:cond delay="0"/>
                                  </p:stCondLst>
                                  <p:childTnLst>
                                    <p:set>
                                      <p:cBhvr>
                                        <p:cTn id="286" dur="1" fill="hold">
                                          <p:stCondLst>
                                            <p:cond delay="0"/>
                                          </p:stCondLst>
                                        </p:cTn>
                                        <p:tgtEl>
                                          <p:spTgt spid="77"/>
                                        </p:tgtEl>
                                        <p:attrNameLst>
                                          <p:attrName>style.visibility</p:attrName>
                                        </p:attrNameLst>
                                      </p:cBhvr>
                                      <p:to>
                                        <p:strVal val="visible"/>
                                      </p:to>
                                    </p:set>
                                    <p:anim calcmode="lin" valueType="num">
                                      <p:cBhvr>
                                        <p:cTn id="287" dur="500" fill="hold"/>
                                        <p:tgtEl>
                                          <p:spTgt spid="77"/>
                                        </p:tgtEl>
                                        <p:attrNameLst>
                                          <p:attrName>ppt_w</p:attrName>
                                        </p:attrNameLst>
                                      </p:cBhvr>
                                      <p:tavLst>
                                        <p:tav tm="0">
                                          <p:val>
                                            <p:fltVal val="0"/>
                                          </p:val>
                                        </p:tav>
                                        <p:tav tm="100000">
                                          <p:val>
                                            <p:strVal val="#ppt_w"/>
                                          </p:val>
                                        </p:tav>
                                      </p:tavLst>
                                    </p:anim>
                                    <p:anim calcmode="lin" valueType="num">
                                      <p:cBhvr>
                                        <p:cTn id="288" dur="500" fill="hold"/>
                                        <p:tgtEl>
                                          <p:spTgt spid="77"/>
                                        </p:tgtEl>
                                        <p:attrNameLst>
                                          <p:attrName>ppt_h</p:attrName>
                                        </p:attrNameLst>
                                      </p:cBhvr>
                                      <p:tavLst>
                                        <p:tav tm="0">
                                          <p:val>
                                            <p:fltVal val="0"/>
                                          </p:val>
                                        </p:tav>
                                        <p:tav tm="100000">
                                          <p:val>
                                            <p:strVal val="#ppt_h"/>
                                          </p:val>
                                        </p:tav>
                                      </p:tavLst>
                                    </p:anim>
                                    <p:animEffect transition="in" filter="fade">
                                      <p:cBhvr>
                                        <p:cTn id="289" dur="500"/>
                                        <p:tgtEl>
                                          <p:spTgt spid="77"/>
                                        </p:tgtEl>
                                      </p:cBhvr>
                                    </p:animEffect>
                                  </p:childTnLst>
                                </p:cTn>
                              </p:par>
                            </p:childTnLst>
                          </p:cTn>
                        </p:par>
                      </p:childTnLst>
                    </p:cTn>
                  </p:par>
                  <p:par>
                    <p:cTn id="290" fill="hold">
                      <p:stCondLst>
                        <p:cond delay="indefinite"/>
                      </p:stCondLst>
                      <p:childTnLst>
                        <p:par>
                          <p:cTn id="291" fill="hold">
                            <p:stCondLst>
                              <p:cond delay="0"/>
                            </p:stCondLst>
                            <p:childTnLst>
                              <p:par>
                                <p:cTn id="292" presetID="31" presetClass="entr" presetSubtype="0" fill="hold" nodeType="clickEffect">
                                  <p:stCondLst>
                                    <p:cond delay="0"/>
                                  </p:stCondLst>
                                  <p:childTnLst>
                                    <p:set>
                                      <p:cBhvr>
                                        <p:cTn id="293" dur="1" fill="hold">
                                          <p:stCondLst>
                                            <p:cond delay="0"/>
                                          </p:stCondLst>
                                        </p:cTn>
                                        <p:tgtEl>
                                          <p:spTgt spid="55"/>
                                        </p:tgtEl>
                                        <p:attrNameLst>
                                          <p:attrName>style.visibility</p:attrName>
                                        </p:attrNameLst>
                                      </p:cBhvr>
                                      <p:to>
                                        <p:strVal val="visible"/>
                                      </p:to>
                                    </p:set>
                                    <p:anim calcmode="lin" valueType="num">
                                      <p:cBhvr>
                                        <p:cTn id="294" dur="1000" fill="hold"/>
                                        <p:tgtEl>
                                          <p:spTgt spid="55"/>
                                        </p:tgtEl>
                                        <p:attrNameLst>
                                          <p:attrName>ppt_w</p:attrName>
                                        </p:attrNameLst>
                                      </p:cBhvr>
                                      <p:tavLst>
                                        <p:tav tm="0">
                                          <p:val>
                                            <p:fltVal val="0"/>
                                          </p:val>
                                        </p:tav>
                                        <p:tav tm="100000">
                                          <p:val>
                                            <p:strVal val="#ppt_w"/>
                                          </p:val>
                                        </p:tav>
                                      </p:tavLst>
                                    </p:anim>
                                    <p:anim calcmode="lin" valueType="num">
                                      <p:cBhvr>
                                        <p:cTn id="295" dur="1000" fill="hold"/>
                                        <p:tgtEl>
                                          <p:spTgt spid="55"/>
                                        </p:tgtEl>
                                        <p:attrNameLst>
                                          <p:attrName>ppt_h</p:attrName>
                                        </p:attrNameLst>
                                      </p:cBhvr>
                                      <p:tavLst>
                                        <p:tav tm="0">
                                          <p:val>
                                            <p:fltVal val="0"/>
                                          </p:val>
                                        </p:tav>
                                        <p:tav tm="100000">
                                          <p:val>
                                            <p:strVal val="#ppt_h"/>
                                          </p:val>
                                        </p:tav>
                                      </p:tavLst>
                                    </p:anim>
                                    <p:anim calcmode="lin" valueType="num">
                                      <p:cBhvr>
                                        <p:cTn id="296" dur="1000" fill="hold"/>
                                        <p:tgtEl>
                                          <p:spTgt spid="55"/>
                                        </p:tgtEl>
                                        <p:attrNameLst>
                                          <p:attrName>style.rotation</p:attrName>
                                        </p:attrNameLst>
                                      </p:cBhvr>
                                      <p:tavLst>
                                        <p:tav tm="0">
                                          <p:val>
                                            <p:fltVal val="90"/>
                                          </p:val>
                                        </p:tav>
                                        <p:tav tm="100000">
                                          <p:val>
                                            <p:fltVal val="0"/>
                                          </p:val>
                                        </p:tav>
                                      </p:tavLst>
                                    </p:anim>
                                    <p:animEffect transition="in" filter="fade">
                                      <p:cBhvr>
                                        <p:cTn id="297" dur="1000"/>
                                        <p:tgtEl>
                                          <p:spTgt spid="55"/>
                                        </p:tgtEl>
                                      </p:cBhvr>
                                    </p:animEffect>
                                  </p:childTnLst>
                                </p:cTn>
                              </p:par>
                            </p:childTnLst>
                          </p:cTn>
                        </p:par>
                      </p:childTnLst>
                    </p:cTn>
                  </p:par>
                  <p:par>
                    <p:cTn id="298" fill="hold">
                      <p:stCondLst>
                        <p:cond delay="indefinite"/>
                      </p:stCondLst>
                      <p:childTnLst>
                        <p:par>
                          <p:cTn id="299" fill="hold">
                            <p:stCondLst>
                              <p:cond delay="0"/>
                            </p:stCondLst>
                            <p:childTnLst>
                              <p:par>
                                <p:cTn id="300" presetID="53" presetClass="entr" presetSubtype="16" fill="hold" nodeType="clickEffect">
                                  <p:stCondLst>
                                    <p:cond delay="0"/>
                                  </p:stCondLst>
                                  <p:childTnLst>
                                    <p:set>
                                      <p:cBhvr>
                                        <p:cTn id="301" dur="1" fill="hold">
                                          <p:stCondLst>
                                            <p:cond delay="0"/>
                                          </p:stCondLst>
                                        </p:cTn>
                                        <p:tgtEl>
                                          <p:spTgt spid="88"/>
                                        </p:tgtEl>
                                        <p:attrNameLst>
                                          <p:attrName>style.visibility</p:attrName>
                                        </p:attrNameLst>
                                      </p:cBhvr>
                                      <p:to>
                                        <p:strVal val="visible"/>
                                      </p:to>
                                    </p:set>
                                    <p:anim calcmode="lin" valueType="num">
                                      <p:cBhvr>
                                        <p:cTn id="302" dur="500" fill="hold"/>
                                        <p:tgtEl>
                                          <p:spTgt spid="88"/>
                                        </p:tgtEl>
                                        <p:attrNameLst>
                                          <p:attrName>ppt_w</p:attrName>
                                        </p:attrNameLst>
                                      </p:cBhvr>
                                      <p:tavLst>
                                        <p:tav tm="0">
                                          <p:val>
                                            <p:fltVal val="0"/>
                                          </p:val>
                                        </p:tav>
                                        <p:tav tm="100000">
                                          <p:val>
                                            <p:strVal val="#ppt_w"/>
                                          </p:val>
                                        </p:tav>
                                      </p:tavLst>
                                    </p:anim>
                                    <p:anim calcmode="lin" valueType="num">
                                      <p:cBhvr>
                                        <p:cTn id="303" dur="500" fill="hold"/>
                                        <p:tgtEl>
                                          <p:spTgt spid="88"/>
                                        </p:tgtEl>
                                        <p:attrNameLst>
                                          <p:attrName>ppt_h</p:attrName>
                                        </p:attrNameLst>
                                      </p:cBhvr>
                                      <p:tavLst>
                                        <p:tav tm="0">
                                          <p:val>
                                            <p:fltVal val="0"/>
                                          </p:val>
                                        </p:tav>
                                        <p:tav tm="100000">
                                          <p:val>
                                            <p:strVal val="#ppt_h"/>
                                          </p:val>
                                        </p:tav>
                                      </p:tavLst>
                                    </p:anim>
                                    <p:animEffect transition="in" filter="fade">
                                      <p:cBhvr>
                                        <p:cTn id="304" dur="500"/>
                                        <p:tgtEl>
                                          <p:spTgt spid="88"/>
                                        </p:tgtEl>
                                      </p:cBhvr>
                                    </p:animEffect>
                                  </p:childTnLst>
                                </p:cTn>
                              </p:par>
                              <p:par>
                                <p:cTn id="305" presetID="53" presetClass="entr" presetSubtype="16" fill="hold" nodeType="withEffect">
                                  <p:stCondLst>
                                    <p:cond delay="0"/>
                                  </p:stCondLst>
                                  <p:childTnLst>
                                    <p:set>
                                      <p:cBhvr>
                                        <p:cTn id="306" dur="1" fill="hold">
                                          <p:stCondLst>
                                            <p:cond delay="0"/>
                                          </p:stCondLst>
                                        </p:cTn>
                                        <p:tgtEl>
                                          <p:spTgt spid="89"/>
                                        </p:tgtEl>
                                        <p:attrNameLst>
                                          <p:attrName>style.visibility</p:attrName>
                                        </p:attrNameLst>
                                      </p:cBhvr>
                                      <p:to>
                                        <p:strVal val="visible"/>
                                      </p:to>
                                    </p:set>
                                    <p:anim calcmode="lin" valueType="num">
                                      <p:cBhvr>
                                        <p:cTn id="307" dur="500" fill="hold"/>
                                        <p:tgtEl>
                                          <p:spTgt spid="89"/>
                                        </p:tgtEl>
                                        <p:attrNameLst>
                                          <p:attrName>ppt_w</p:attrName>
                                        </p:attrNameLst>
                                      </p:cBhvr>
                                      <p:tavLst>
                                        <p:tav tm="0">
                                          <p:val>
                                            <p:fltVal val="0"/>
                                          </p:val>
                                        </p:tav>
                                        <p:tav tm="100000">
                                          <p:val>
                                            <p:strVal val="#ppt_w"/>
                                          </p:val>
                                        </p:tav>
                                      </p:tavLst>
                                    </p:anim>
                                    <p:anim calcmode="lin" valueType="num">
                                      <p:cBhvr>
                                        <p:cTn id="308" dur="500" fill="hold"/>
                                        <p:tgtEl>
                                          <p:spTgt spid="89"/>
                                        </p:tgtEl>
                                        <p:attrNameLst>
                                          <p:attrName>ppt_h</p:attrName>
                                        </p:attrNameLst>
                                      </p:cBhvr>
                                      <p:tavLst>
                                        <p:tav tm="0">
                                          <p:val>
                                            <p:fltVal val="0"/>
                                          </p:val>
                                        </p:tav>
                                        <p:tav tm="100000">
                                          <p:val>
                                            <p:strVal val="#ppt_h"/>
                                          </p:val>
                                        </p:tav>
                                      </p:tavLst>
                                    </p:anim>
                                    <p:animEffect transition="in" filter="fade">
                                      <p:cBhvr>
                                        <p:cTn id="309" dur="500"/>
                                        <p:tgtEl>
                                          <p:spTgt spid="89"/>
                                        </p:tgtEl>
                                      </p:cBhvr>
                                    </p:animEffect>
                                  </p:childTnLst>
                                </p:cTn>
                              </p:par>
                              <p:par>
                                <p:cTn id="310" presetID="53" presetClass="entr" presetSubtype="16" fill="hold" nodeType="withEffect">
                                  <p:stCondLst>
                                    <p:cond delay="0"/>
                                  </p:stCondLst>
                                  <p:childTnLst>
                                    <p:set>
                                      <p:cBhvr>
                                        <p:cTn id="311" dur="1" fill="hold">
                                          <p:stCondLst>
                                            <p:cond delay="0"/>
                                          </p:stCondLst>
                                        </p:cTn>
                                        <p:tgtEl>
                                          <p:spTgt spid="90"/>
                                        </p:tgtEl>
                                        <p:attrNameLst>
                                          <p:attrName>style.visibility</p:attrName>
                                        </p:attrNameLst>
                                      </p:cBhvr>
                                      <p:to>
                                        <p:strVal val="visible"/>
                                      </p:to>
                                    </p:set>
                                    <p:anim calcmode="lin" valueType="num">
                                      <p:cBhvr>
                                        <p:cTn id="312" dur="500" fill="hold"/>
                                        <p:tgtEl>
                                          <p:spTgt spid="90"/>
                                        </p:tgtEl>
                                        <p:attrNameLst>
                                          <p:attrName>ppt_w</p:attrName>
                                        </p:attrNameLst>
                                      </p:cBhvr>
                                      <p:tavLst>
                                        <p:tav tm="0">
                                          <p:val>
                                            <p:fltVal val="0"/>
                                          </p:val>
                                        </p:tav>
                                        <p:tav tm="100000">
                                          <p:val>
                                            <p:strVal val="#ppt_w"/>
                                          </p:val>
                                        </p:tav>
                                      </p:tavLst>
                                    </p:anim>
                                    <p:anim calcmode="lin" valueType="num">
                                      <p:cBhvr>
                                        <p:cTn id="313" dur="500" fill="hold"/>
                                        <p:tgtEl>
                                          <p:spTgt spid="90"/>
                                        </p:tgtEl>
                                        <p:attrNameLst>
                                          <p:attrName>ppt_h</p:attrName>
                                        </p:attrNameLst>
                                      </p:cBhvr>
                                      <p:tavLst>
                                        <p:tav tm="0">
                                          <p:val>
                                            <p:fltVal val="0"/>
                                          </p:val>
                                        </p:tav>
                                        <p:tav tm="100000">
                                          <p:val>
                                            <p:strVal val="#ppt_h"/>
                                          </p:val>
                                        </p:tav>
                                      </p:tavLst>
                                    </p:anim>
                                    <p:animEffect transition="in" filter="fade">
                                      <p:cBhvr>
                                        <p:cTn id="314" dur="500"/>
                                        <p:tgtEl>
                                          <p:spTgt spid="90"/>
                                        </p:tgtEl>
                                      </p:cBhvr>
                                    </p:animEffect>
                                  </p:childTnLst>
                                </p:cTn>
                              </p:par>
                              <p:par>
                                <p:cTn id="315" presetID="53" presetClass="entr" presetSubtype="16" fill="hold" nodeType="withEffect">
                                  <p:stCondLst>
                                    <p:cond delay="0"/>
                                  </p:stCondLst>
                                  <p:childTnLst>
                                    <p:set>
                                      <p:cBhvr>
                                        <p:cTn id="316" dur="1" fill="hold">
                                          <p:stCondLst>
                                            <p:cond delay="0"/>
                                          </p:stCondLst>
                                        </p:cTn>
                                        <p:tgtEl>
                                          <p:spTgt spid="91"/>
                                        </p:tgtEl>
                                        <p:attrNameLst>
                                          <p:attrName>style.visibility</p:attrName>
                                        </p:attrNameLst>
                                      </p:cBhvr>
                                      <p:to>
                                        <p:strVal val="visible"/>
                                      </p:to>
                                    </p:set>
                                    <p:anim calcmode="lin" valueType="num">
                                      <p:cBhvr>
                                        <p:cTn id="317" dur="500" fill="hold"/>
                                        <p:tgtEl>
                                          <p:spTgt spid="91"/>
                                        </p:tgtEl>
                                        <p:attrNameLst>
                                          <p:attrName>ppt_w</p:attrName>
                                        </p:attrNameLst>
                                      </p:cBhvr>
                                      <p:tavLst>
                                        <p:tav tm="0">
                                          <p:val>
                                            <p:fltVal val="0"/>
                                          </p:val>
                                        </p:tav>
                                        <p:tav tm="100000">
                                          <p:val>
                                            <p:strVal val="#ppt_w"/>
                                          </p:val>
                                        </p:tav>
                                      </p:tavLst>
                                    </p:anim>
                                    <p:anim calcmode="lin" valueType="num">
                                      <p:cBhvr>
                                        <p:cTn id="318" dur="500" fill="hold"/>
                                        <p:tgtEl>
                                          <p:spTgt spid="91"/>
                                        </p:tgtEl>
                                        <p:attrNameLst>
                                          <p:attrName>ppt_h</p:attrName>
                                        </p:attrNameLst>
                                      </p:cBhvr>
                                      <p:tavLst>
                                        <p:tav tm="0">
                                          <p:val>
                                            <p:fltVal val="0"/>
                                          </p:val>
                                        </p:tav>
                                        <p:tav tm="100000">
                                          <p:val>
                                            <p:strVal val="#ppt_h"/>
                                          </p:val>
                                        </p:tav>
                                      </p:tavLst>
                                    </p:anim>
                                    <p:animEffect transition="in" filter="fade">
                                      <p:cBhvr>
                                        <p:cTn id="319" dur="500"/>
                                        <p:tgtEl>
                                          <p:spTgt spid="91"/>
                                        </p:tgtEl>
                                      </p:cBhvr>
                                    </p:animEffect>
                                  </p:childTnLst>
                                </p:cTn>
                              </p:par>
                            </p:childTnLst>
                          </p:cTn>
                        </p:par>
                      </p:childTnLst>
                    </p:cTn>
                  </p:par>
                  <p:par>
                    <p:cTn id="320" fill="hold">
                      <p:stCondLst>
                        <p:cond delay="indefinite"/>
                      </p:stCondLst>
                      <p:childTnLst>
                        <p:par>
                          <p:cTn id="321" fill="hold">
                            <p:stCondLst>
                              <p:cond delay="0"/>
                            </p:stCondLst>
                            <p:childTnLst>
                              <p:par>
                                <p:cTn id="322" presetID="53" presetClass="entr" presetSubtype="16" fill="hold" grpId="2" nodeType="clickEffect">
                                  <p:stCondLst>
                                    <p:cond delay="0"/>
                                  </p:stCondLst>
                                  <p:childTnLst>
                                    <p:set>
                                      <p:cBhvr>
                                        <p:cTn id="323" dur="1" fill="hold">
                                          <p:stCondLst>
                                            <p:cond delay="0"/>
                                          </p:stCondLst>
                                        </p:cTn>
                                        <p:tgtEl>
                                          <p:spTgt spid="66"/>
                                        </p:tgtEl>
                                        <p:attrNameLst>
                                          <p:attrName>style.visibility</p:attrName>
                                        </p:attrNameLst>
                                      </p:cBhvr>
                                      <p:to>
                                        <p:strVal val="visible"/>
                                      </p:to>
                                    </p:set>
                                    <p:anim calcmode="lin" valueType="num">
                                      <p:cBhvr>
                                        <p:cTn id="324" dur="500" fill="hold"/>
                                        <p:tgtEl>
                                          <p:spTgt spid="66"/>
                                        </p:tgtEl>
                                        <p:attrNameLst>
                                          <p:attrName>ppt_w</p:attrName>
                                        </p:attrNameLst>
                                      </p:cBhvr>
                                      <p:tavLst>
                                        <p:tav tm="0">
                                          <p:val>
                                            <p:fltVal val="0"/>
                                          </p:val>
                                        </p:tav>
                                        <p:tav tm="100000">
                                          <p:val>
                                            <p:strVal val="#ppt_w"/>
                                          </p:val>
                                        </p:tav>
                                      </p:tavLst>
                                    </p:anim>
                                    <p:anim calcmode="lin" valueType="num">
                                      <p:cBhvr>
                                        <p:cTn id="325" dur="500" fill="hold"/>
                                        <p:tgtEl>
                                          <p:spTgt spid="66"/>
                                        </p:tgtEl>
                                        <p:attrNameLst>
                                          <p:attrName>ppt_h</p:attrName>
                                        </p:attrNameLst>
                                      </p:cBhvr>
                                      <p:tavLst>
                                        <p:tav tm="0">
                                          <p:val>
                                            <p:fltVal val="0"/>
                                          </p:val>
                                        </p:tav>
                                        <p:tav tm="100000">
                                          <p:val>
                                            <p:strVal val="#ppt_h"/>
                                          </p:val>
                                        </p:tav>
                                      </p:tavLst>
                                    </p:anim>
                                    <p:animEffect transition="in" filter="fade">
                                      <p:cBhvr>
                                        <p:cTn id="326" dur="500"/>
                                        <p:tgtEl>
                                          <p:spTgt spid="66"/>
                                        </p:tgtEl>
                                      </p:cBhvr>
                                    </p:animEffect>
                                  </p:childTnLst>
                                </p:cTn>
                              </p:par>
                            </p:childTnLst>
                          </p:cTn>
                        </p:par>
                      </p:childTnLst>
                    </p:cTn>
                  </p:par>
                  <p:par>
                    <p:cTn id="327" fill="hold">
                      <p:stCondLst>
                        <p:cond delay="indefinite"/>
                      </p:stCondLst>
                      <p:childTnLst>
                        <p:par>
                          <p:cTn id="328" fill="hold">
                            <p:stCondLst>
                              <p:cond delay="0"/>
                            </p:stCondLst>
                            <p:childTnLst>
                              <p:par>
                                <p:cTn id="329" presetID="53" presetClass="entr" presetSubtype="16" fill="hold" grpId="0" nodeType="clickEffect">
                                  <p:stCondLst>
                                    <p:cond delay="0"/>
                                  </p:stCondLst>
                                  <p:childTnLst>
                                    <p:set>
                                      <p:cBhvr>
                                        <p:cTn id="330" dur="1" fill="hold">
                                          <p:stCondLst>
                                            <p:cond delay="0"/>
                                          </p:stCondLst>
                                        </p:cTn>
                                        <p:tgtEl>
                                          <p:spTgt spid="95"/>
                                        </p:tgtEl>
                                        <p:attrNameLst>
                                          <p:attrName>style.visibility</p:attrName>
                                        </p:attrNameLst>
                                      </p:cBhvr>
                                      <p:to>
                                        <p:strVal val="visible"/>
                                      </p:to>
                                    </p:set>
                                    <p:anim calcmode="lin" valueType="num">
                                      <p:cBhvr>
                                        <p:cTn id="331" dur="500" fill="hold"/>
                                        <p:tgtEl>
                                          <p:spTgt spid="95"/>
                                        </p:tgtEl>
                                        <p:attrNameLst>
                                          <p:attrName>ppt_w</p:attrName>
                                        </p:attrNameLst>
                                      </p:cBhvr>
                                      <p:tavLst>
                                        <p:tav tm="0">
                                          <p:val>
                                            <p:fltVal val="0"/>
                                          </p:val>
                                        </p:tav>
                                        <p:tav tm="100000">
                                          <p:val>
                                            <p:strVal val="#ppt_w"/>
                                          </p:val>
                                        </p:tav>
                                      </p:tavLst>
                                    </p:anim>
                                    <p:anim calcmode="lin" valueType="num">
                                      <p:cBhvr>
                                        <p:cTn id="332" dur="500" fill="hold"/>
                                        <p:tgtEl>
                                          <p:spTgt spid="95"/>
                                        </p:tgtEl>
                                        <p:attrNameLst>
                                          <p:attrName>ppt_h</p:attrName>
                                        </p:attrNameLst>
                                      </p:cBhvr>
                                      <p:tavLst>
                                        <p:tav tm="0">
                                          <p:val>
                                            <p:fltVal val="0"/>
                                          </p:val>
                                        </p:tav>
                                        <p:tav tm="100000">
                                          <p:val>
                                            <p:strVal val="#ppt_h"/>
                                          </p:val>
                                        </p:tav>
                                      </p:tavLst>
                                    </p:anim>
                                    <p:animEffect transition="in" filter="fade">
                                      <p:cBhvr>
                                        <p:cTn id="333" dur="500"/>
                                        <p:tgtEl>
                                          <p:spTgt spid="95"/>
                                        </p:tgtEl>
                                      </p:cBhvr>
                                    </p:animEffect>
                                  </p:childTnLst>
                                </p:cTn>
                              </p:par>
                              <p:par>
                                <p:cTn id="334" presetID="53" presetClass="entr" presetSubtype="16" fill="hold" grpId="0" nodeType="withEffect">
                                  <p:stCondLst>
                                    <p:cond delay="0"/>
                                  </p:stCondLst>
                                  <p:childTnLst>
                                    <p:set>
                                      <p:cBhvr>
                                        <p:cTn id="335" dur="1" fill="hold">
                                          <p:stCondLst>
                                            <p:cond delay="0"/>
                                          </p:stCondLst>
                                        </p:cTn>
                                        <p:tgtEl>
                                          <p:spTgt spid="94"/>
                                        </p:tgtEl>
                                        <p:attrNameLst>
                                          <p:attrName>style.visibility</p:attrName>
                                        </p:attrNameLst>
                                      </p:cBhvr>
                                      <p:to>
                                        <p:strVal val="visible"/>
                                      </p:to>
                                    </p:set>
                                    <p:anim calcmode="lin" valueType="num">
                                      <p:cBhvr>
                                        <p:cTn id="336" dur="500" fill="hold"/>
                                        <p:tgtEl>
                                          <p:spTgt spid="94"/>
                                        </p:tgtEl>
                                        <p:attrNameLst>
                                          <p:attrName>ppt_w</p:attrName>
                                        </p:attrNameLst>
                                      </p:cBhvr>
                                      <p:tavLst>
                                        <p:tav tm="0">
                                          <p:val>
                                            <p:fltVal val="0"/>
                                          </p:val>
                                        </p:tav>
                                        <p:tav tm="100000">
                                          <p:val>
                                            <p:strVal val="#ppt_w"/>
                                          </p:val>
                                        </p:tav>
                                      </p:tavLst>
                                    </p:anim>
                                    <p:anim calcmode="lin" valueType="num">
                                      <p:cBhvr>
                                        <p:cTn id="337" dur="500" fill="hold"/>
                                        <p:tgtEl>
                                          <p:spTgt spid="94"/>
                                        </p:tgtEl>
                                        <p:attrNameLst>
                                          <p:attrName>ppt_h</p:attrName>
                                        </p:attrNameLst>
                                      </p:cBhvr>
                                      <p:tavLst>
                                        <p:tav tm="0">
                                          <p:val>
                                            <p:fltVal val="0"/>
                                          </p:val>
                                        </p:tav>
                                        <p:tav tm="100000">
                                          <p:val>
                                            <p:strVal val="#ppt_h"/>
                                          </p:val>
                                        </p:tav>
                                      </p:tavLst>
                                    </p:anim>
                                    <p:animEffect transition="in" filter="fade">
                                      <p:cBhvr>
                                        <p:cTn id="338" dur="500"/>
                                        <p:tgtEl>
                                          <p:spTgt spid="94"/>
                                        </p:tgtEl>
                                      </p:cBhvr>
                                    </p:animEffect>
                                  </p:childTnLst>
                                </p:cTn>
                              </p:par>
                              <p:par>
                                <p:cTn id="339" presetID="53" presetClass="entr" presetSubtype="16" fill="hold" grpId="0" nodeType="withEffect">
                                  <p:stCondLst>
                                    <p:cond delay="0"/>
                                  </p:stCondLst>
                                  <p:childTnLst>
                                    <p:set>
                                      <p:cBhvr>
                                        <p:cTn id="340" dur="1" fill="hold">
                                          <p:stCondLst>
                                            <p:cond delay="0"/>
                                          </p:stCondLst>
                                        </p:cTn>
                                        <p:tgtEl>
                                          <p:spTgt spid="92"/>
                                        </p:tgtEl>
                                        <p:attrNameLst>
                                          <p:attrName>style.visibility</p:attrName>
                                        </p:attrNameLst>
                                      </p:cBhvr>
                                      <p:to>
                                        <p:strVal val="visible"/>
                                      </p:to>
                                    </p:set>
                                    <p:anim calcmode="lin" valueType="num">
                                      <p:cBhvr>
                                        <p:cTn id="341" dur="500" fill="hold"/>
                                        <p:tgtEl>
                                          <p:spTgt spid="92"/>
                                        </p:tgtEl>
                                        <p:attrNameLst>
                                          <p:attrName>ppt_w</p:attrName>
                                        </p:attrNameLst>
                                      </p:cBhvr>
                                      <p:tavLst>
                                        <p:tav tm="0">
                                          <p:val>
                                            <p:fltVal val="0"/>
                                          </p:val>
                                        </p:tav>
                                        <p:tav tm="100000">
                                          <p:val>
                                            <p:strVal val="#ppt_w"/>
                                          </p:val>
                                        </p:tav>
                                      </p:tavLst>
                                    </p:anim>
                                    <p:anim calcmode="lin" valueType="num">
                                      <p:cBhvr>
                                        <p:cTn id="342" dur="500" fill="hold"/>
                                        <p:tgtEl>
                                          <p:spTgt spid="92"/>
                                        </p:tgtEl>
                                        <p:attrNameLst>
                                          <p:attrName>ppt_h</p:attrName>
                                        </p:attrNameLst>
                                      </p:cBhvr>
                                      <p:tavLst>
                                        <p:tav tm="0">
                                          <p:val>
                                            <p:fltVal val="0"/>
                                          </p:val>
                                        </p:tav>
                                        <p:tav tm="100000">
                                          <p:val>
                                            <p:strVal val="#ppt_h"/>
                                          </p:val>
                                        </p:tav>
                                      </p:tavLst>
                                    </p:anim>
                                    <p:animEffect transition="in" filter="fade">
                                      <p:cBhvr>
                                        <p:cTn id="343" dur="500"/>
                                        <p:tgtEl>
                                          <p:spTgt spid="92"/>
                                        </p:tgtEl>
                                      </p:cBhvr>
                                    </p:animEffect>
                                  </p:childTnLst>
                                </p:cTn>
                              </p:par>
                              <p:par>
                                <p:cTn id="344" presetID="53" presetClass="entr" presetSubtype="16" fill="hold" grpId="0" nodeType="withEffect">
                                  <p:stCondLst>
                                    <p:cond delay="0"/>
                                  </p:stCondLst>
                                  <p:childTnLst>
                                    <p:set>
                                      <p:cBhvr>
                                        <p:cTn id="345" dur="1" fill="hold">
                                          <p:stCondLst>
                                            <p:cond delay="0"/>
                                          </p:stCondLst>
                                        </p:cTn>
                                        <p:tgtEl>
                                          <p:spTgt spid="93"/>
                                        </p:tgtEl>
                                        <p:attrNameLst>
                                          <p:attrName>style.visibility</p:attrName>
                                        </p:attrNameLst>
                                      </p:cBhvr>
                                      <p:to>
                                        <p:strVal val="visible"/>
                                      </p:to>
                                    </p:set>
                                    <p:anim calcmode="lin" valueType="num">
                                      <p:cBhvr>
                                        <p:cTn id="346" dur="500" fill="hold"/>
                                        <p:tgtEl>
                                          <p:spTgt spid="93"/>
                                        </p:tgtEl>
                                        <p:attrNameLst>
                                          <p:attrName>ppt_w</p:attrName>
                                        </p:attrNameLst>
                                      </p:cBhvr>
                                      <p:tavLst>
                                        <p:tav tm="0">
                                          <p:val>
                                            <p:fltVal val="0"/>
                                          </p:val>
                                        </p:tav>
                                        <p:tav tm="100000">
                                          <p:val>
                                            <p:strVal val="#ppt_w"/>
                                          </p:val>
                                        </p:tav>
                                      </p:tavLst>
                                    </p:anim>
                                    <p:anim calcmode="lin" valueType="num">
                                      <p:cBhvr>
                                        <p:cTn id="347" dur="500" fill="hold"/>
                                        <p:tgtEl>
                                          <p:spTgt spid="93"/>
                                        </p:tgtEl>
                                        <p:attrNameLst>
                                          <p:attrName>ppt_h</p:attrName>
                                        </p:attrNameLst>
                                      </p:cBhvr>
                                      <p:tavLst>
                                        <p:tav tm="0">
                                          <p:val>
                                            <p:fltVal val="0"/>
                                          </p:val>
                                        </p:tav>
                                        <p:tav tm="100000">
                                          <p:val>
                                            <p:strVal val="#ppt_h"/>
                                          </p:val>
                                        </p:tav>
                                      </p:tavLst>
                                    </p:anim>
                                    <p:animEffect transition="in" filter="fade">
                                      <p:cBhvr>
                                        <p:cTn id="348" dur="500"/>
                                        <p:tgtEl>
                                          <p:spTgt spid="93"/>
                                        </p:tgtEl>
                                      </p:cBhvr>
                                    </p:animEffect>
                                  </p:childTnLst>
                                </p:cTn>
                              </p:par>
                            </p:childTnLst>
                          </p:cTn>
                        </p:par>
                      </p:childTnLst>
                    </p:cTn>
                  </p:par>
                  <p:par>
                    <p:cTn id="349" fill="hold">
                      <p:stCondLst>
                        <p:cond delay="indefinite"/>
                      </p:stCondLst>
                      <p:childTnLst>
                        <p:par>
                          <p:cTn id="350" fill="hold">
                            <p:stCondLst>
                              <p:cond delay="0"/>
                            </p:stCondLst>
                            <p:childTnLst>
                              <p:par>
                                <p:cTn id="351" presetID="53" presetClass="exit" presetSubtype="32" fill="hold" grpId="1" nodeType="clickEffect">
                                  <p:stCondLst>
                                    <p:cond delay="0"/>
                                  </p:stCondLst>
                                  <p:childTnLst>
                                    <p:anim calcmode="lin" valueType="num">
                                      <p:cBhvr>
                                        <p:cTn id="352" dur="500"/>
                                        <p:tgtEl>
                                          <p:spTgt spid="77"/>
                                        </p:tgtEl>
                                        <p:attrNameLst>
                                          <p:attrName>ppt_w</p:attrName>
                                        </p:attrNameLst>
                                      </p:cBhvr>
                                      <p:tavLst>
                                        <p:tav tm="0">
                                          <p:val>
                                            <p:strVal val="ppt_w"/>
                                          </p:val>
                                        </p:tav>
                                        <p:tav tm="100000">
                                          <p:val>
                                            <p:fltVal val="0"/>
                                          </p:val>
                                        </p:tav>
                                      </p:tavLst>
                                    </p:anim>
                                    <p:anim calcmode="lin" valueType="num">
                                      <p:cBhvr>
                                        <p:cTn id="353" dur="500"/>
                                        <p:tgtEl>
                                          <p:spTgt spid="77"/>
                                        </p:tgtEl>
                                        <p:attrNameLst>
                                          <p:attrName>ppt_h</p:attrName>
                                        </p:attrNameLst>
                                      </p:cBhvr>
                                      <p:tavLst>
                                        <p:tav tm="0">
                                          <p:val>
                                            <p:strVal val="ppt_h"/>
                                          </p:val>
                                        </p:tav>
                                        <p:tav tm="100000">
                                          <p:val>
                                            <p:fltVal val="0"/>
                                          </p:val>
                                        </p:tav>
                                      </p:tavLst>
                                    </p:anim>
                                    <p:animEffect transition="out" filter="fade">
                                      <p:cBhvr>
                                        <p:cTn id="354" dur="500"/>
                                        <p:tgtEl>
                                          <p:spTgt spid="77"/>
                                        </p:tgtEl>
                                      </p:cBhvr>
                                    </p:animEffect>
                                    <p:set>
                                      <p:cBhvr>
                                        <p:cTn id="355" dur="1" fill="hold">
                                          <p:stCondLst>
                                            <p:cond delay="499"/>
                                          </p:stCondLst>
                                        </p:cTn>
                                        <p:tgtEl>
                                          <p:spTgt spid="77"/>
                                        </p:tgtEl>
                                        <p:attrNameLst>
                                          <p:attrName>style.visibility</p:attrName>
                                        </p:attrNameLst>
                                      </p:cBhvr>
                                      <p:to>
                                        <p:strVal val="hidden"/>
                                      </p:to>
                                    </p:set>
                                  </p:childTnLst>
                                </p:cTn>
                              </p:par>
                            </p:childTnLst>
                          </p:cTn>
                        </p:par>
                      </p:childTnLst>
                    </p:cTn>
                  </p:par>
                  <p:par>
                    <p:cTn id="356" fill="hold">
                      <p:stCondLst>
                        <p:cond delay="indefinite"/>
                      </p:stCondLst>
                      <p:childTnLst>
                        <p:par>
                          <p:cTn id="357" fill="hold">
                            <p:stCondLst>
                              <p:cond delay="0"/>
                            </p:stCondLst>
                            <p:childTnLst>
                              <p:par>
                                <p:cTn id="358" presetID="31" presetClass="exit" presetSubtype="0" fill="hold" nodeType="clickEffect">
                                  <p:stCondLst>
                                    <p:cond delay="0"/>
                                  </p:stCondLst>
                                  <p:childTnLst>
                                    <p:anim calcmode="lin" valueType="num">
                                      <p:cBhvr>
                                        <p:cTn id="359" dur="1000"/>
                                        <p:tgtEl>
                                          <p:spTgt spid="55"/>
                                        </p:tgtEl>
                                        <p:attrNameLst>
                                          <p:attrName>ppt_w</p:attrName>
                                        </p:attrNameLst>
                                      </p:cBhvr>
                                      <p:tavLst>
                                        <p:tav tm="0">
                                          <p:val>
                                            <p:strVal val="ppt_w"/>
                                          </p:val>
                                        </p:tav>
                                        <p:tav tm="100000">
                                          <p:val>
                                            <p:fltVal val="0"/>
                                          </p:val>
                                        </p:tav>
                                      </p:tavLst>
                                    </p:anim>
                                    <p:anim calcmode="lin" valueType="num">
                                      <p:cBhvr>
                                        <p:cTn id="360" dur="1000"/>
                                        <p:tgtEl>
                                          <p:spTgt spid="55"/>
                                        </p:tgtEl>
                                        <p:attrNameLst>
                                          <p:attrName>ppt_h</p:attrName>
                                        </p:attrNameLst>
                                      </p:cBhvr>
                                      <p:tavLst>
                                        <p:tav tm="0">
                                          <p:val>
                                            <p:strVal val="ppt_h"/>
                                          </p:val>
                                        </p:tav>
                                        <p:tav tm="100000">
                                          <p:val>
                                            <p:fltVal val="0"/>
                                          </p:val>
                                        </p:tav>
                                      </p:tavLst>
                                    </p:anim>
                                    <p:anim calcmode="lin" valueType="num">
                                      <p:cBhvr>
                                        <p:cTn id="361" dur="1000"/>
                                        <p:tgtEl>
                                          <p:spTgt spid="55"/>
                                        </p:tgtEl>
                                        <p:attrNameLst>
                                          <p:attrName>style.rotation</p:attrName>
                                        </p:attrNameLst>
                                      </p:cBhvr>
                                      <p:tavLst>
                                        <p:tav tm="0">
                                          <p:val>
                                            <p:fltVal val="0"/>
                                          </p:val>
                                        </p:tav>
                                        <p:tav tm="100000">
                                          <p:val>
                                            <p:fltVal val="90"/>
                                          </p:val>
                                        </p:tav>
                                      </p:tavLst>
                                    </p:anim>
                                    <p:animEffect transition="out" filter="fade">
                                      <p:cBhvr>
                                        <p:cTn id="362" dur="1000"/>
                                        <p:tgtEl>
                                          <p:spTgt spid="55"/>
                                        </p:tgtEl>
                                      </p:cBhvr>
                                    </p:animEffect>
                                    <p:set>
                                      <p:cBhvr>
                                        <p:cTn id="363" dur="1" fill="hold">
                                          <p:stCondLst>
                                            <p:cond delay="999"/>
                                          </p:stCondLst>
                                        </p:cTn>
                                        <p:tgtEl>
                                          <p:spTgt spid="55"/>
                                        </p:tgtEl>
                                        <p:attrNameLst>
                                          <p:attrName>style.visibility</p:attrName>
                                        </p:attrNameLst>
                                      </p:cBhvr>
                                      <p:to>
                                        <p:strVal val="hidden"/>
                                      </p:to>
                                    </p:set>
                                  </p:childTnLst>
                                </p:cTn>
                              </p:par>
                            </p:childTnLst>
                          </p:cTn>
                        </p:par>
                      </p:childTnLst>
                    </p:cTn>
                  </p:par>
                  <p:par>
                    <p:cTn id="364" fill="hold">
                      <p:stCondLst>
                        <p:cond delay="indefinite"/>
                      </p:stCondLst>
                      <p:childTnLst>
                        <p:par>
                          <p:cTn id="365" fill="hold">
                            <p:stCondLst>
                              <p:cond delay="0"/>
                            </p:stCondLst>
                            <p:childTnLst>
                              <p:par>
                                <p:cTn id="366" presetID="53" presetClass="exit" presetSubtype="32" fill="hold" grpId="1" nodeType="clickEffect">
                                  <p:stCondLst>
                                    <p:cond delay="0"/>
                                  </p:stCondLst>
                                  <p:childTnLst>
                                    <p:anim calcmode="lin" valueType="num">
                                      <p:cBhvr>
                                        <p:cTn id="367" dur="500"/>
                                        <p:tgtEl>
                                          <p:spTgt spid="95"/>
                                        </p:tgtEl>
                                        <p:attrNameLst>
                                          <p:attrName>ppt_w</p:attrName>
                                        </p:attrNameLst>
                                      </p:cBhvr>
                                      <p:tavLst>
                                        <p:tav tm="0">
                                          <p:val>
                                            <p:strVal val="ppt_w"/>
                                          </p:val>
                                        </p:tav>
                                        <p:tav tm="100000">
                                          <p:val>
                                            <p:fltVal val="0"/>
                                          </p:val>
                                        </p:tav>
                                      </p:tavLst>
                                    </p:anim>
                                    <p:anim calcmode="lin" valueType="num">
                                      <p:cBhvr>
                                        <p:cTn id="368" dur="500"/>
                                        <p:tgtEl>
                                          <p:spTgt spid="95"/>
                                        </p:tgtEl>
                                        <p:attrNameLst>
                                          <p:attrName>ppt_h</p:attrName>
                                        </p:attrNameLst>
                                      </p:cBhvr>
                                      <p:tavLst>
                                        <p:tav tm="0">
                                          <p:val>
                                            <p:strVal val="ppt_h"/>
                                          </p:val>
                                        </p:tav>
                                        <p:tav tm="100000">
                                          <p:val>
                                            <p:fltVal val="0"/>
                                          </p:val>
                                        </p:tav>
                                      </p:tavLst>
                                    </p:anim>
                                    <p:animEffect transition="out" filter="fade">
                                      <p:cBhvr>
                                        <p:cTn id="369" dur="500"/>
                                        <p:tgtEl>
                                          <p:spTgt spid="95"/>
                                        </p:tgtEl>
                                      </p:cBhvr>
                                    </p:animEffect>
                                    <p:set>
                                      <p:cBhvr>
                                        <p:cTn id="370" dur="1" fill="hold">
                                          <p:stCondLst>
                                            <p:cond delay="499"/>
                                          </p:stCondLst>
                                        </p:cTn>
                                        <p:tgtEl>
                                          <p:spTgt spid="95"/>
                                        </p:tgtEl>
                                        <p:attrNameLst>
                                          <p:attrName>style.visibility</p:attrName>
                                        </p:attrNameLst>
                                      </p:cBhvr>
                                      <p:to>
                                        <p:strVal val="hidden"/>
                                      </p:to>
                                    </p:set>
                                  </p:childTnLst>
                                </p:cTn>
                              </p:par>
                              <p:par>
                                <p:cTn id="371" presetID="53" presetClass="exit" presetSubtype="32" fill="hold" grpId="1" nodeType="withEffect">
                                  <p:stCondLst>
                                    <p:cond delay="0"/>
                                  </p:stCondLst>
                                  <p:childTnLst>
                                    <p:anim calcmode="lin" valueType="num">
                                      <p:cBhvr>
                                        <p:cTn id="372" dur="500"/>
                                        <p:tgtEl>
                                          <p:spTgt spid="94"/>
                                        </p:tgtEl>
                                        <p:attrNameLst>
                                          <p:attrName>ppt_w</p:attrName>
                                        </p:attrNameLst>
                                      </p:cBhvr>
                                      <p:tavLst>
                                        <p:tav tm="0">
                                          <p:val>
                                            <p:strVal val="ppt_w"/>
                                          </p:val>
                                        </p:tav>
                                        <p:tav tm="100000">
                                          <p:val>
                                            <p:fltVal val="0"/>
                                          </p:val>
                                        </p:tav>
                                      </p:tavLst>
                                    </p:anim>
                                    <p:anim calcmode="lin" valueType="num">
                                      <p:cBhvr>
                                        <p:cTn id="373" dur="500"/>
                                        <p:tgtEl>
                                          <p:spTgt spid="94"/>
                                        </p:tgtEl>
                                        <p:attrNameLst>
                                          <p:attrName>ppt_h</p:attrName>
                                        </p:attrNameLst>
                                      </p:cBhvr>
                                      <p:tavLst>
                                        <p:tav tm="0">
                                          <p:val>
                                            <p:strVal val="ppt_h"/>
                                          </p:val>
                                        </p:tav>
                                        <p:tav tm="100000">
                                          <p:val>
                                            <p:fltVal val="0"/>
                                          </p:val>
                                        </p:tav>
                                      </p:tavLst>
                                    </p:anim>
                                    <p:animEffect transition="out" filter="fade">
                                      <p:cBhvr>
                                        <p:cTn id="374" dur="500"/>
                                        <p:tgtEl>
                                          <p:spTgt spid="94"/>
                                        </p:tgtEl>
                                      </p:cBhvr>
                                    </p:animEffect>
                                    <p:set>
                                      <p:cBhvr>
                                        <p:cTn id="375" dur="1" fill="hold">
                                          <p:stCondLst>
                                            <p:cond delay="499"/>
                                          </p:stCondLst>
                                        </p:cTn>
                                        <p:tgtEl>
                                          <p:spTgt spid="94"/>
                                        </p:tgtEl>
                                        <p:attrNameLst>
                                          <p:attrName>style.visibility</p:attrName>
                                        </p:attrNameLst>
                                      </p:cBhvr>
                                      <p:to>
                                        <p:strVal val="hidden"/>
                                      </p:to>
                                    </p:set>
                                  </p:childTnLst>
                                </p:cTn>
                              </p:par>
                              <p:par>
                                <p:cTn id="376" presetID="53" presetClass="exit" presetSubtype="32" fill="hold" grpId="1" nodeType="withEffect">
                                  <p:stCondLst>
                                    <p:cond delay="0"/>
                                  </p:stCondLst>
                                  <p:childTnLst>
                                    <p:anim calcmode="lin" valueType="num">
                                      <p:cBhvr>
                                        <p:cTn id="377" dur="500"/>
                                        <p:tgtEl>
                                          <p:spTgt spid="92"/>
                                        </p:tgtEl>
                                        <p:attrNameLst>
                                          <p:attrName>ppt_w</p:attrName>
                                        </p:attrNameLst>
                                      </p:cBhvr>
                                      <p:tavLst>
                                        <p:tav tm="0">
                                          <p:val>
                                            <p:strVal val="ppt_w"/>
                                          </p:val>
                                        </p:tav>
                                        <p:tav tm="100000">
                                          <p:val>
                                            <p:fltVal val="0"/>
                                          </p:val>
                                        </p:tav>
                                      </p:tavLst>
                                    </p:anim>
                                    <p:anim calcmode="lin" valueType="num">
                                      <p:cBhvr>
                                        <p:cTn id="378" dur="500"/>
                                        <p:tgtEl>
                                          <p:spTgt spid="92"/>
                                        </p:tgtEl>
                                        <p:attrNameLst>
                                          <p:attrName>ppt_h</p:attrName>
                                        </p:attrNameLst>
                                      </p:cBhvr>
                                      <p:tavLst>
                                        <p:tav tm="0">
                                          <p:val>
                                            <p:strVal val="ppt_h"/>
                                          </p:val>
                                        </p:tav>
                                        <p:tav tm="100000">
                                          <p:val>
                                            <p:fltVal val="0"/>
                                          </p:val>
                                        </p:tav>
                                      </p:tavLst>
                                    </p:anim>
                                    <p:animEffect transition="out" filter="fade">
                                      <p:cBhvr>
                                        <p:cTn id="379" dur="500"/>
                                        <p:tgtEl>
                                          <p:spTgt spid="92"/>
                                        </p:tgtEl>
                                      </p:cBhvr>
                                    </p:animEffect>
                                    <p:set>
                                      <p:cBhvr>
                                        <p:cTn id="380" dur="1" fill="hold">
                                          <p:stCondLst>
                                            <p:cond delay="499"/>
                                          </p:stCondLst>
                                        </p:cTn>
                                        <p:tgtEl>
                                          <p:spTgt spid="92"/>
                                        </p:tgtEl>
                                        <p:attrNameLst>
                                          <p:attrName>style.visibility</p:attrName>
                                        </p:attrNameLst>
                                      </p:cBhvr>
                                      <p:to>
                                        <p:strVal val="hidden"/>
                                      </p:to>
                                    </p:set>
                                  </p:childTnLst>
                                </p:cTn>
                              </p:par>
                              <p:par>
                                <p:cTn id="381" presetID="53" presetClass="exit" presetSubtype="32" fill="hold" grpId="1" nodeType="withEffect">
                                  <p:stCondLst>
                                    <p:cond delay="0"/>
                                  </p:stCondLst>
                                  <p:childTnLst>
                                    <p:anim calcmode="lin" valueType="num">
                                      <p:cBhvr>
                                        <p:cTn id="382" dur="500"/>
                                        <p:tgtEl>
                                          <p:spTgt spid="93"/>
                                        </p:tgtEl>
                                        <p:attrNameLst>
                                          <p:attrName>ppt_w</p:attrName>
                                        </p:attrNameLst>
                                      </p:cBhvr>
                                      <p:tavLst>
                                        <p:tav tm="0">
                                          <p:val>
                                            <p:strVal val="ppt_w"/>
                                          </p:val>
                                        </p:tav>
                                        <p:tav tm="100000">
                                          <p:val>
                                            <p:fltVal val="0"/>
                                          </p:val>
                                        </p:tav>
                                      </p:tavLst>
                                    </p:anim>
                                    <p:anim calcmode="lin" valueType="num">
                                      <p:cBhvr>
                                        <p:cTn id="383" dur="500"/>
                                        <p:tgtEl>
                                          <p:spTgt spid="93"/>
                                        </p:tgtEl>
                                        <p:attrNameLst>
                                          <p:attrName>ppt_h</p:attrName>
                                        </p:attrNameLst>
                                      </p:cBhvr>
                                      <p:tavLst>
                                        <p:tav tm="0">
                                          <p:val>
                                            <p:strVal val="ppt_h"/>
                                          </p:val>
                                        </p:tav>
                                        <p:tav tm="100000">
                                          <p:val>
                                            <p:fltVal val="0"/>
                                          </p:val>
                                        </p:tav>
                                      </p:tavLst>
                                    </p:anim>
                                    <p:animEffect transition="out" filter="fade">
                                      <p:cBhvr>
                                        <p:cTn id="384" dur="500"/>
                                        <p:tgtEl>
                                          <p:spTgt spid="93"/>
                                        </p:tgtEl>
                                      </p:cBhvr>
                                    </p:animEffect>
                                    <p:set>
                                      <p:cBhvr>
                                        <p:cTn id="385" dur="1" fill="hold">
                                          <p:stCondLst>
                                            <p:cond delay="499"/>
                                          </p:stCondLst>
                                        </p:cTn>
                                        <p:tgtEl>
                                          <p:spTgt spid="93"/>
                                        </p:tgtEl>
                                        <p:attrNameLst>
                                          <p:attrName>style.visibility</p:attrName>
                                        </p:attrNameLst>
                                      </p:cBhvr>
                                      <p:to>
                                        <p:strVal val="hidden"/>
                                      </p:to>
                                    </p:set>
                                  </p:childTnLst>
                                </p:cTn>
                              </p:par>
                              <p:par>
                                <p:cTn id="386" presetID="53" presetClass="exit" presetSubtype="32" fill="hold" nodeType="withEffect">
                                  <p:stCondLst>
                                    <p:cond delay="0"/>
                                  </p:stCondLst>
                                  <p:childTnLst>
                                    <p:anim calcmode="lin" valueType="num">
                                      <p:cBhvr>
                                        <p:cTn id="387" dur="500"/>
                                        <p:tgtEl>
                                          <p:spTgt spid="88"/>
                                        </p:tgtEl>
                                        <p:attrNameLst>
                                          <p:attrName>ppt_w</p:attrName>
                                        </p:attrNameLst>
                                      </p:cBhvr>
                                      <p:tavLst>
                                        <p:tav tm="0">
                                          <p:val>
                                            <p:strVal val="ppt_w"/>
                                          </p:val>
                                        </p:tav>
                                        <p:tav tm="100000">
                                          <p:val>
                                            <p:fltVal val="0"/>
                                          </p:val>
                                        </p:tav>
                                      </p:tavLst>
                                    </p:anim>
                                    <p:anim calcmode="lin" valueType="num">
                                      <p:cBhvr>
                                        <p:cTn id="388" dur="500"/>
                                        <p:tgtEl>
                                          <p:spTgt spid="88"/>
                                        </p:tgtEl>
                                        <p:attrNameLst>
                                          <p:attrName>ppt_h</p:attrName>
                                        </p:attrNameLst>
                                      </p:cBhvr>
                                      <p:tavLst>
                                        <p:tav tm="0">
                                          <p:val>
                                            <p:strVal val="ppt_h"/>
                                          </p:val>
                                        </p:tav>
                                        <p:tav tm="100000">
                                          <p:val>
                                            <p:fltVal val="0"/>
                                          </p:val>
                                        </p:tav>
                                      </p:tavLst>
                                    </p:anim>
                                    <p:animEffect transition="out" filter="fade">
                                      <p:cBhvr>
                                        <p:cTn id="389" dur="500"/>
                                        <p:tgtEl>
                                          <p:spTgt spid="88"/>
                                        </p:tgtEl>
                                      </p:cBhvr>
                                    </p:animEffect>
                                    <p:set>
                                      <p:cBhvr>
                                        <p:cTn id="390" dur="1" fill="hold">
                                          <p:stCondLst>
                                            <p:cond delay="499"/>
                                          </p:stCondLst>
                                        </p:cTn>
                                        <p:tgtEl>
                                          <p:spTgt spid="88"/>
                                        </p:tgtEl>
                                        <p:attrNameLst>
                                          <p:attrName>style.visibility</p:attrName>
                                        </p:attrNameLst>
                                      </p:cBhvr>
                                      <p:to>
                                        <p:strVal val="hidden"/>
                                      </p:to>
                                    </p:set>
                                  </p:childTnLst>
                                </p:cTn>
                              </p:par>
                              <p:par>
                                <p:cTn id="391" presetID="53" presetClass="exit" presetSubtype="32" fill="hold" nodeType="withEffect">
                                  <p:stCondLst>
                                    <p:cond delay="0"/>
                                  </p:stCondLst>
                                  <p:childTnLst>
                                    <p:anim calcmode="lin" valueType="num">
                                      <p:cBhvr>
                                        <p:cTn id="392" dur="500"/>
                                        <p:tgtEl>
                                          <p:spTgt spid="89"/>
                                        </p:tgtEl>
                                        <p:attrNameLst>
                                          <p:attrName>ppt_w</p:attrName>
                                        </p:attrNameLst>
                                      </p:cBhvr>
                                      <p:tavLst>
                                        <p:tav tm="0">
                                          <p:val>
                                            <p:strVal val="ppt_w"/>
                                          </p:val>
                                        </p:tav>
                                        <p:tav tm="100000">
                                          <p:val>
                                            <p:fltVal val="0"/>
                                          </p:val>
                                        </p:tav>
                                      </p:tavLst>
                                    </p:anim>
                                    <p:anim calcmode="lin" valueType="num">
                                      <p:cBhvr>
                                        <p:cTn id="393" dur="500"/>
                                        <p:tgtEl>
                                          <p:spTgt spid="89"/>
                                        </p:tgtEl>
                                        <p:attrNameLst>
                                          <p:attrName>ppt_h</p:attrName>
                                        </p:attrNameLst>
                                      </p:cBhvr>
                                      <p:tavLst>
                                        <p:tav tm="0">
                                          <p:val>
                                            <p:strVal val="ppt_h"/>
                                          </p:val>
                                        </p:tav>
                                        <p:tav tm="100000">
                                          <p:val>
                                            <p:fltVal val="0"/>
                                          </p:val>
                                        </p:tav>
                                      </p:tavLst>
                                    </p:anim>
                                    <p:animEffect transition="out" filter="fade">
                                      <p:cBhvr>
                                        <p:cTn id="394" dur="500"/>
                                        <p:tgtEl>
                                          <p:spTgt spid="89"/>
                                        </p:tgtEl>
                                      </p:cBhvr>
                                    </p:animEffect>
                                    <p:set>
                                      <p:cBhvr>
                                        <p:cTn id="395" dur="1" fill="hold">
                                          <p:stCondLst>
                                            <p:cond delay="499"/>
                                          </p:stCondLst>
                                        </p:cTn>
                                        <p:tgtEl>
                                          <p:spTgt spid="89"/>
                                        </p:tgtEl>
                                        <p:attrNameLst>
                                          <p:attrName>style.visibility</p:attrName>
                                        </p:attrNameLst>
                                      </p:cBhvr>
                                      <p:to>
                                        <p:strVal val="hidden"/>
                                      </p:to>
                                    </p:set>
                                  </p:childTnLst>
                                </p:cTn>
                              </p:par>
                              <p:par>
                                <p:cTn id="396" presetID="53" presetClass="exit" presetSubtype="32" fill="hold" nodeType="withEffect">
                                  <p:stCondLst>
                                    <p:cond delay="0"/>
                                  </p:stCondLst>
                                  <p:childTnLst>
                                    <p:anim calcmode="lin" valueType="num">
                                      <p:cBhvr>
                                        <p:cTn id="397" dur="500"/>
                                        <p:tgtEl>
                                          <p:spTgt spid="90"/>
                                        </p:tgtEl>
                                        <p:attrNameLst>
                                          <p:attrName>ppt_w</p:attrName>
                                        </p:attrNameLst>
                                      </p:cBhvr>
                                      <p:tavLst>
                                        <p:tav tm="0">
                                          <p:val>
                                            <p:strVal val="ppt_w"/>
                                          </p:val>
                                        </p:tav>
                                        <p:tav tm="100000">
                                          <p:val>
                                            <p:fltVal val="0"/>
                                          </p:val>
                                        </p:tav>
                                      </p:tavLst>
                                    </p:anim>
                                    <p:anim calcmode="lin" valueType="num">
                                      <p:cBhvr>
                                        <p:cTn id="398" dur="500"/>
                                        <p:tgtEl>
                                          <p:spTgt spid="90"/>
                                        </p:tgtEl>
                                        <p:attrNameLst>
                                          <p:attrName>ppt_h</p:attrName>
                                        </p:attrNameLst>
                                      </p:cBhvr>
                                      <p:tavLst>
                                        <p:tav tm="0">
                                          <p:val>
                                            <p:strVal val="ppt_h"/>
                                          </p:val>
                                        </p:tav>
                                        <p:tav tm="100000">
                                          <p:val>
                                            <p:fltVal val="0"/>
                                          </p:val>
                                        </p:tav>
                                      </p:tavLst>
                                    </p:anim>
                                    <p:animEffect transition="out" filter="fade">
                                      <p:cBhvr>
                                        <p:cTn id="399" dur="500"/>
                                        <p:tgtEl>
                                          <p:spTgt spid="90"/>
                                        </p:tgtEl>
                                      </p:cBhvr>
                                    </p:animEffect>
                                    <p:set>
                                      <p:cBhvr>
                                        <p:cTn id="400" dur="1" fill="hold">
                                          <p:stCondLst>
                                            <p:cond delay="499"/>
                                          </p:stCondLst>
                                        </p:cTn>
                                        <p:tgtEl>
                                          <p:spTgt spid="90"/>
                                        </p:tgtEl>
                                        <p:attrNameLst>
                                          <p:attrName>style.visibility</p:attrName>
                                        </p:attrNameLst>
                                      </p:cBhvr>
                                      <p:to>
                                        <p:strVal val="hidden"/>
                                      </p:to>
                                    </p:set>
                                  </p:childTnLst>
                                </p:cTn>
                              </p:par>
                              <p:par>
                                <p:cTn id="401" presetID="53" presetClass="exit" presetSubtype="32" fill="hold" nodeType="withEffect">
                                  <p:stCondLst>
                                    <p:cond delay="0"/>
                                  </p:stCondLst>
                                  <p:childTnLst>
                                    <p:anim calcmode="lin" valueType="num">
                                      <p:cBhvr>
                                        <p:cTn id="402" dur="500"/>
                                        <p:tgtEl>
                                          <p:spTgt spid="91"/>
                                        </p:tgtEl>
                                        <p:attrNameLst>
                                          <p:attrName>ppt_w</p:attrName>
                                        </p:attrNameLst>
                                      </p:cBhvr>
                                      <p:tavLst>
                                        <p:tav tm="0">
                                          <p:val>
                                            <p:strVal val="ppt_w"/>
                                          </p:val>
                                        </p:tav>
                                        <p:tav tm="100000">
                                          <p:val>
                                            <p:fltVal val="0"/>
                                          </p:val>
                                        </p:tav>
                                      </p:tavLst>
                                    </p:anim>
                                    <p:anim calcmode="lin" valueType="num">
                                      <p:cBhvr>
                                        <p:cTn id="403" dur="500"/>
                                        <p:tgtEl>
                                          <p:spTgt spid="91"/>
                                        </p:tgtEl>
                                        <p:attrNameLst>
                                          <p:attrName>ppt_h</p:attrName>
                                        </p:attrNameLst>
                                      </p:cBhvr>
                                      <p:tavLst>
                                        <p:tav tm="0">
                                          <p:val>
                                            <p:strVal val="ppt_h"/>
                                          </p:val>
                                        </p:tav>
                                        <p:tav tm="100000">
                                          <p:val>
                                            <p:fltVal val="0"/>
                                          </p:val>
                                        </p:tav>
                                      </p:tavLst>
                                    </p:anim>
                                    <p:animEffect transition="out" filter="fade">
                                      <p:cBhvr>
                                        <p:cTn id="404" dur="500"/>
                                        <p:tgtEl>
                                          <p:spTgt spid="91"/>
                                        </p:tgtEl>
                                      </p:cBhvr>
                                    </p:animEffect>
                                    <p:set>
                                      <p:cBhvr>
                                        <p:cTn id="405" dur="1" fill="hold">
                                          <p:stCondLst>
                                            <p:cond delay="499"/>
                                          </p:stCondLst>
                                        </p:cTn>
                                        <p:tgtEl>
                                          <p:spTgt spid="91"/>
                                        </p:tgtEl>
                                        <p:attrNameLst>
                                          <p:attrName>style.visibility</p:attrName>
                                        </p:attrNameLst>
                                      </p:cBhvr>
                                      <p:to>
                                        <p:strVal val="hidden"/>
                                      </p:to>
                                    </p:set>
                                  </p:childTnLst>
                                </p:cTn>
                              </p:par>
                              <p:par>
                                <p:cTn id="406" presetID="53" presetClass="exit" presetSubtype="32" fill="hold" grpId="1" nodeType="withEffect">
                                  <p:stCondLst>
                                    <p:cond delay="0"/>
                                  </p:stCondLst>
                                  <p:childTnLst>
                                    <p:anim calcmode="lin" valueType="num">
                                      <p:cBhvr>
                                        <p:cTn id="407" dur="500"/>
                                        <p:tgtEl>
                                          <p:spTgt spid="57"/>
                                        </p:tgtEl>
                                        <p:attrNameLst>
                                          <p:attrName>ppt_w</p:attrName>
                                        </p:attrNameLst>
                                      </p:cBhvr>
                                      <p:tavLst>
                                        <p:tav tm="0">
                                          <p:val>
                                            <p:strVal val="ppt_w"/>
                                          </p:val>
                                        </p:tav>
                                        <p:tav tm="100000">
                                          <p:val>
                                            <p:fltVal val="0"/>
                                          </p:val>
                                        </p:tav>
                                      </p:tavLst>
                                    </p:anim>
                                    <p:anim calcmode="lin" valueType="num">
                                      <p:cBhvr>
                                        <p:cTn id="408" dur="500"/>
                                        <p:tgtEl>
                                          <p:spTgt spid="57"/>
                                        </p:tgtEl>
                                        <p:attrNameLst>
                                          <p:attrName>ppt_h</p:attrName>
                                        </p:attrNameLst>
                                      </p:cBhvr>
                                      <p:tavLst>
                                        <p:tav tm="0">
                                          <p:val>
                                            <p:strVal val="ppt_h"/>
                                          </p:val>
                                        </p:tav>
                                        <p:tav tm="100000">
                                          <p:val>
                                            <p:fltVal val="0"/>
                                          </p:val>
                                        </p:tav>
                                      </p:tavLst>
                                    </p:anim>
                                    <p:animEffect transition="out" filter="fade">
                                      <p:cBhvr>
                                        <p:cTn id="409" dur="500"/>
                                        <p:tgtEl>
                                          <p:spTgt spid="57"/>
                                        </p:tgtEl>
                                      </p:cBhvr>
                                    </p:animEffect>
                                    <p:set>
                                      <p:cBhvr>
                                        <p:cTn id="410" dur="1" fill="hold">
                                          <p:stCondLst>
                                            <p:cond delay="499"/>
                                          </p:stCondLst>
                                        </p:cTn>
                                        <p:tgtEl>
                                          <p:spTgt spid="57"/>
                                        </p:tgtEl>
                                        <p:attrNameLst>
                                          <p:attrName>style.visibility</p:attrName>
                                        </p:attrNameLst>
                                      </p:cBhvr>
                                      <p:to>
                                        <p:strVal val="hidden"/>
                                      </p:to>
                                    </p:set>
                                  </p:childTnLst>
                                </p:cTn>
                              </p:par>
                              <p:par>
                                <p:cTn id="411" presetID="53" presetClass="exit" presetSubtype="32" fill="hold" grpId="3" nodeType="withEffect">
                                  <p:stCondLst>
                                    <p:cond delay="0"/>
                                  </p:stCondLst>
                                  <p:childTnLst>
                                    <p:anim calcmode="lin" valueType="num">
                                      <p:cBhvr>
                                        <p:cTn id="412" dur="500"/>
                                        <p:tgtEl>
                                          <p:spTgt spid="66"/>
                                        </p:tgtEl>
                                        <p:attrNameLst>
                                          <p:attrName>ppt_w</p:attrName>
                                        </p:attrNameLst>
                                      </p:cBhvr>
                                      <p:tavLst>
                                        <p:tav tm="0">
                                          <p:val>
                                            <p:strVal val="ppt_w"/>
                                          </p:val>
                                        </p:tav>
                                        <p:tav tm="100000">
                                          <p:val>
                                            <p:fltVal val="0"/>
                                          </p:val>
                                        </p:tav>
                                      </p:tavLst>
                                    </p:anim>
                                    <p:anim calcmode="lin" valueType="num">
                                      <p:cBhvr>
                                        <p:cTn id="413" dur="500"/>
                                        <p:tgtEl>
                                          <p:spTgt spid="66"/>
                                        </p:tgtEl>
                                        <p:attrNameLst>
                                          <p:attrName>ppt_h</p:attrName>
                                        </p:attrNameLst>
                                      </p:cBhvr>
                                      <p:tavLst>
                                        <p:tav tm="0">
                                          <p:val>
                                            <p:strVal val="ppt_h"/>
                                          </p:val>
                                        </p:tav>
                                        <p:tav tm="100000">
                                          <p:val>
                                            <p:fltVal val="0"/>
                                          </p:val>
                                        </p:tav>
                                      </p:tavLst>
                                    </p:anim>
                                    <p:animEffect transition="out" filter="fade">
                                      <p:cBhvr>
                                        <p:cTn id="414" dur="500"/>
                                        <p:tgtEl>
                                          <p:spTgt spid="66"/>
                                        </p:tgtEl>
                                      </p:cBhvr>
                                    </p:animEffect>
                                    <p:set>
                                      <p:cBhvr>
                                        <p:cTn id="415" dur="1" fill="hold">
                                          <p:stCondLst>
                                            <p:cond delay="499"/>
                                          </p:stCondLst>
                                        </p:cTn>
                                        <p:tgtEl>
                                          <p:spTgt spid="66"/>
                                        </p:tgtEl>
                                        <p:attrNameLst>
                                          <p:attrName>style.visibility</p:attrName>
                                        </p:attrNameLst>
                                      </p:cBhvr>
                                      <p:to>
                                        <p:strVal val="hidden"/>
                                      </p:to>
                                    </p:set>
                                  </p:childTnLst>
                                </p:cTn>
                              </p:par>
                            </p:childTnLst>
                          </p:cTn>
                        </p:par>
                      </p:childTnLst>
                    </p:cTn>
                  </p:par>
                  <p:par>
                    <p:cTn id="416" fill="hold">
                      <p:stCondLst>
                        <p:cond delay="indefinite"/>
                      </p:stCondLst>
                      <p:childTnLst>
                        <p:par>
                          <p:cTn id="417" fill="hold">
                            <p:stCondLst>
                              <p:cond delay="0"/>
                            </p:stCondLst>
                            <p:childTnLst>
                              <p:par>
                                <p:cTn id="418" presetID="53" presetClass="entr" presetSubtype="16" fill="hold" grpId="0" nodeType="clickEffect">
                                  <p:stCondLst>
                                    <p:cond delay="0"/>
                                  </p:stCondLst>
                                  <p:childTnLst>
                                    <p:set>
                                      <p:cBhvr>
                                        <p:cTn id="419" dur="1" fill="hold">
                                          <p:stCondLst>
                                            <p:cond delay="0"/>
                                          </p:stCondLst>
                                        </p:cTn>
                                        <p:tgtEl>
                                          <p:spTgt spid="47"/>
                                        </p:tgtEl>
                                        <p:attrNameLst>
                                          <p:attrName>style.visibility</p:attrName>
                                        </p:attrNameLst>
                                      </p:cBhvr>
                                      <p:to>
                                        <p:strVal val="visible"/>
                                      </p:to>
                                    </p:set>
                                    <p:anim calcmode="lin" valueType="num">
                                      <p:cBhvr>
                                        <p:cTn id="420" dur="500" fill="hold"/>
                                        <p:tgtEl>
                                          <p:spTgt spid="47"/>
                                        </p:tgtEl>
                                        <p:attrNameLst>
                                          <p:attrName>ppt_w</p:attrName>
                                        </p:attrNameLst>
                                      </p:cBhvr>
                                      <p:tavLst>
                                        <p:tav tm="0">
                                          <p:val>
                                            <p:fltVal val="0"/>
                                          </p:val>
                                        </p:tav>
                                        <p:tav tm="100000">
                                          <p:val>
                                            <p:strVal val="#ppt_w"/>
                                          </p:val>
                                        </p:tav>
                                      </p:tavLst>
                                    </p:anim>
                                    <p:anim calcmode="lin" valueType="num">
                                      <p:cBhvr>
                                        <p:cTn id="421" dur="500" fill="hold"/>
                                        <p:tgtEl>
                                          <p:spTgt spid="47"/>
                                        </p:tgtEl>
                                        <p:attrNameLst>
                                          <p:attrName>ppt_h</p:attrName>
                                        </p:attrNameLst>
                                      </p:cBhvr>
                                      <p:tavLst>
                                        <p:tav tm="0">
                                          <p:val>
                                            <p:fltVal val="0"/>
                                          </p:val>
                                        </p:tav>
                                        <p:tav tm="100000">
                                          <p:val>
                                            <p:strVal val="#ppt_h"/>
                                          </p:val>
                                        </p:tav>
                                      </p:tavLst>
                                    </p:anim>
                                    <p:animEffect transition="in" filter="fade">
                                      <p:cBhvr>
                                        <p:cTn id="422" dur="500"/>
                                        <p:tgtEl>
                                          <p:spTgt spid="47"/>
                                        </p:tgtEl>
                                      </p:cBhvr>
                                    </p:animEffect>
                                  </p:childTnLst>
                                </p:cTn>
                              </p:par>
                            </p:childTnLst>
                          </p:cTn>
                        </p:par>
                      </p:childTnLst>
                    </p:cTn>
                  </p:par>
                  <p:par>
                    <p:cTn id="423" fill="hold">
                      <p:stCondLst>
                        <p:cond delay="indefinite"/>
                      </p:stCondLst>
                      <p:childTnLst>
                        <p:par>
                          <p:cTn id="424" fill="hold">
                            <p:stCondLst>
                              <p:cond delay="0"/>
                            </p:stCondLst>
                            <p:childTnLst>
                              <p:par>
                                <p:cTn id="425" presetID="53" presetClass="entr" presetSubtype="16" fill="hold" grpId="0" nodeType="clickEffect">
                                  <p:stCondLst>
                                    <p:cond delay="0"/>
                                  </p:stCondLst>
                                  <p:childTnLst>
                                    <p:set>
                                      <p:cBhvr>
                                        <p:cTn id="426" dur="1" fill="hold">
                                          <p:stCondLst>
                                            <p:cond delay="0"/>
                                          </p:stCondLst>
                                        </p:cTn>
                                        <p:tgtEl>
                                          <p:spTgt spid="67"/>
                                        </p:tgtEl>
                                        <p:attrNameLst>
                                          <p:attrName>style.visibility</p:attrName>
                                        </p:attrNameLst>
                                      </p:cBhvr>
                                      <p:to>
                                        <p:strVal val="visible"/>
                                      </p:to>
                                    </p:set>
                                    <p:anim calcmode="lin" valueType="num">
                                      <p:cBhvr>
                                        <p:cTn id="427" dur="500" fill="hold"/>
                                        <p:tgtEl>
                                          <p:spTgt spid="67"/>
                                        </p:tgtEl>
                                        <p:attrNameLst>
                                          <p:attrName>ppt_w</p:attrName>
                                        </p:attrNameLst>
                                      </p:cBhvr>
                                      <p:tavLst>
                                        <p:tav tm="0">
                                          <p:val>
                                            <p:fltVal val="0"/>
                                          </p:val>
                                        </p:tav>
                                        <p:tav tm="100000">
                                          <p:val>
                                            <p:strVal val="#ppt_w"/>
                                          </p:val>
                                        </p:tav>
                                      </p:tavLst>
                                    </p:anim>
                                    <p:anim calcmode="lin" valueType="num">
                                      <p:cBhvr>
                                        <p:cTn id="428" dur="500" fill="hold"/>
                                        <p:tgtEl>
                                          <p:spTgt spid="67"/>
                                        </p:tgtEl>
                                        <p:attrNameLst>
                                          <p:attrName>ppt_h</p:attrName>
                                        </p:attrNameLst>
                                      </p:cBhvr>
                                      <p:tavLst>
                                        <p:tav tm="0">
                                          <p:val>
                                            <p:fltVal val="0"/>
                                          </p:val>
                                        </p:tav>
                                        <p:tav tm="100000">
                                          <p:val>
                                            <p:strVal val="#ppt_h"/>
                                          </p:val>
                                        </p:tav>
                                      </p:tavLst>
                                    </p:anim>
                                    <p:animEffect transition="in" filter="fade">
                                      <p:cBhvr>
                                        <p:cTn id="429" dur="500"/>
                                        <p:tgtEl>
                                          <p:spTgt spid="67"/>
                                        </p:tgtEl>
                                      </p:cBhvr>
                                    </p:animEffect>
                                  </p:childTnLst>
                                </p:cTn>
                              </p:par>
                            </p:childTnLst>
                          </p:cTn>
                        </p:par>
                      </p:childTnLst>
                    </p:cTn>
                  </p:par>
                  <p:par>
                    <p:cTn id="430" fill="hold">
                      <p:stCondLst>
                        <p:cond delay="indefinite"/>
                      </p:stCondLst>
                      <p:childTnLst>
                        <p:par>
                          <p:cTn id="431" fill="hold">
                            <p:stCondLst>
                              <p:cond delay="0"/>
                            </p:stCondLst>
                            <p:childTnLst>
                              <p:par>
                                <p:cTn id="432" presetID="31" presetClass="entr" presetSubtype="0" fill="hold" nodeType="clickEffect">
                                  <p:stCondLst>
                                    <p:cond delay="0"/>
                                  </p:stCondLst>
                                  <p:childTnLst>
                                    <p:set>
                                      <p:cBhvr>
                                        <p:cTn id="433" dur="1" fill="hold">
                                          <p:stCondLst>
                                            <p:cond delay="0"/>
                                          </p:stCondLst>
                                        </p:cTn>
                                        <p:tgtEl>
                                          <p:spTgt spid="56"/>
                                        </p:tgtEl>
                                        <p:attrNameLst>
                                          <p:attrName>style.visibility</p:attrName>
                                        </p:attrNameLst>
                                      </p:cBhvr>
                                      <p:to>
                                        <p:strVal val="visible"/>
                                      </p:to>
                                    </p:set>
                                    <p:anim calcmode="lin" valueType="num">
                                      <p:cBhvr>
                                        <p:cTn id="434" dur="1000" fill="hold"/>
                                        <p:tgtEl>
                                          <p:spTgt spid="56"/>
                                        </p:tgtEl>
                                        <p:attrNameLst>
                                          <p:attrName>ppt_w</p:attrName>
                                        </p:attrNameLst>
                                      </p:cBhvr>
                                      <p:tavLst>
                                        <p:tav tm="0">
                                          <p:val>
                                            <p:fltVal val="0"/>
                                          </p:val>
                                        </p:tav>
                                        <p:tav tm="100000">
                                          <p:val>
                                            <p:strVal val="#ppt_w"/>
                                          </p:val>
                                        </p:tav>
                                      </p:tavLst>
                                    </p:anim>
                                    <p:anim calcmode="lin" valueType="num">
                                      <p:cBhvr>
                                        <p:cTn id="435" dur="1000" fill="hold"/>
                                        <p:tgtEl>
                                          <p:spTgt spid="56"/>
                                        </p:tgtEl>
                                        <p:attrNameLst>
                                          <p:attrName>ppt_h</p:attrName>
                                        </p:attrNameLst>
                                      </p:cBhvr>
                                      <p:tavLst>
                                        <p:tav tm="0">
                                          <p:val>
                                            <p:fltVal val="0"/>
                                          </p:val>
                                        </p:tav>
                                        <p:tav tm="100000">
                                          <p:val>
                                            <p:strVal val="#ppt_h"/>
                                          </p:val>
                                        </p:tav>
                                      </p:tavLst>
                                    </p:anim>
                                    <p:anim calcmode="lin" valueType="num">
                                      <p:cBhvr>
                                        <p:cTn id="436" dur="1000" fill="hold"/>
                                        <p:tgtEl>
                                          <p:spTgt spid="56"/>
                                        </p:tgtEl>
                                        <p:attrNameLst>
                                          <p:attrName>style.rotation</p:attrName>
                                        </p:attrNameLst>
                                      </p:cBhvr>
                                      <p:tavLst>
                                        <p:tav tm="0">
                                          <p:val>
                                            <p:fltVal val="90"/>
                                          </p:val>
                                        </p:tav>
                                        <p:tav tm="100000">
                                          <p:val>
                                            <p:fltVal val="0"/>
                                          </p:val>
                                        </p:tav>
                                      </p:tavLst>
                                    </p:anim>
                                    <p:animEffect transition="in" filter="fade">
                                      <p:cBhvr>
                                        <p:cTn id="437" dur="1000"/>
                                        <p:tgtEl>
                                          <p:spTgt spid="56"/>
                                        </p:tgtEl>
                                      </p:cBhvr>
                                    </p:animEffect>
                                  </p:childTnLst>
                                </p:cTn>
                              </p:par>
                            </p:childTnLst>
                          </p:cTn>
                        </p:par>
                      </p:childTnLst>
                    </p:cTn>
                  </p:par>
                  <p:par>
                    <p:cTn id="438" fill="hold">
                      <p:stCondLst>
                        <p:cond delay="indefinite"/>
                      </p:stCondLst>
                      <p:childTnLst>
                        <p:par>
                          <p:cTn id="439" fill="hold">
                            <p:stCondLst>
                              <p:cond delay="0"/>
                            </p:stCondLst>
                            <p:childTnLst>
                              <p:par>
                                <p:cTn id="440" presetID="53" presetClass="entr" presetSubtype="16" fill="hold" grpId="0" nodeType="clickEffect">
                                  <p:stCondLst>
                                    <p:cond delay="0"/>
                                  </p:stCondLst>
                                  <p:childTnLst>
                                    <p:set>
                                      <p:cBhvr>
                                        <p:cTn id="441" dur="1" fill="hold">
                                          <p:stCondLst>
                                            <p:cond delay="0"/>
                                          </p:stCondLst>
                                        </p:cTn>
                                        <p:tgtEl>
                                          <p:spTgt spid="2"/>
                                        </p:tgtEl>
                                        <p:attrNameLst>
                                          <p:attrName>style.visibility</p:attrName>
                                        </p:attrNameLst>
                                      </p:cBhvr>
                                      <p:to>
                                        <p:strVal val="visible"/>
                                      </p:to>
                                    </p:set>
                                    <p:anim calcmode="lin" valueType="num">
                                      <p:cBhvr>
                                        <p:cTn id="442" dur="500" fill="hold"/>
                                        <p:tgtEl>
                                          <p:spTgt spid="2"/>
                                        </p:tgtEl>
                                        <p:attrNameLst>
                                          <p:attrName>ppt_w</p:attrName>
                                        </p:attrNameLst>
                                      </p:cBhvr>
                                      <p:tavLst>
                                        <p:tav tm="0">
                                          <p:val>
                                            <p:fltVal val="0"/>
                                          </p:val>
                                        </p:tav>
                                        <p:tav tm="100000">
                                          <p:val>
                                            <p:strVal val="#ppt_w"/>
                                          </p:val>
                                        </p:tav>
                                      </p:tavLst>
                                    </p:anim>
                                    <p:anim calcmode="lin" valueType="num">
                                      <p:cBhvr>
                                        <p:cTn id="443" dur="500" fill="hold"/>
                                        <p:tgtEl>
                                          <p:spTgt spid="2"/>
                                        </p:tgtEl>
                                        <p:attrNameLst>
                                          <p:attrName>ppt_h</p:attrName>
                                        </p:attrNameLst>
                                      </p:cBhvr>
                                      <p:tavLst>
                                        <p:tav tm="0">
                                          <p:val>
                                            <p:fltVal val="0"/>
                                          </p:val>
                                        </p:tav>
                                        <p:tav tm="100000">
                                          <p:val>
                                            <p:strVal val="#ppt_h"/>
                                          </p:val>
                                        </p:tav>
                                      </p:tavLst>
                                    </p:anim>
                                    <p:animEffect transition="in" filter="fade">
                                      <p:cBhvr>
                                        <p:cTn id="444" dur="500"/>
                                        <p:tgtEl>
                                          <p:spTgt spid="2"/>
                                        </p:tgtEl>
                                      </p:cBhvr>
                                    </p:animEffect>
                                  </p:childTnLst>
                                </p:cTn>
                              </p:par>
                            </p:childTnLst>
                          </p:cTn>
                        </p:par>
                      </p:childTnLst>
                    </p:cTn>
                  </p:par>
                  <p:par>
                    <p:cTn id="445" fill="hold">
                      <p:stCondLst>
                        <p:cond delay="indefinite"/>
                      </p:stCondLst>
                      <p:childTnLst>
                        <p:par>
                          <p:cTn id="446" fill="hold">
                            <p:stCondLst>
                              <p:cond delay="0"/>
                            </p:stCondLst>
                            <p:childTnLst>
                              <p:par>
                                <p:cTn id="447" presetID="53" presetClass="entr" presetSubtype="16" fill="hold" nodeType="clickEffect">
                                  <p:stCondLst>
                                    <p:cond delay="0"/>
                                  </p:stCondLst>
                                  <p:childTnLst>
                                    <p:set>
                                      <p:cBhvr>
                                        <p:cTn id="448" dur="1" fill="hold">
                                          <p:stCondLst>
                                            <p:cond delay="0"/>
                                          </p:stCondLst>
                                        </p:cTn>
                                        <p:tgtEl>
                                          <p:spTgt spid="74"/>
                                        </p:tgtEl>
                                        <p:attrNameLst>
                                          <p:attrName>style.visibility</p:attrName>
                                        </p:attrNameLst>
                                      </p:cBhvr>
                                      <p:to>
                                        <p:strVal val="visible"/>
                                      </p:to>
                                    </p:set>
                                    <p:anim calcmode="lin" valueType="num">
                                      <p:cBhvr>
                                        <p:cTn id="449" dur="500" fill="hold"/>
                                        <p:tgtEl>
                                          <p:spTgt spid="74"/>
                                        </p:tgtEl>
                                        <p:attrNameLst>
                                          <p:attrName>ppt_w</p:attrName>
                                        </p:attrNameLst>
                                      </p:cBhvr>
                                      <p:tavLst>
                                        <p:tav tm="0">
                                          <p:val>
                                            <p:fltVal val="0"/>
                                          </p:val>
                                        </p:tav>
                                        <p:tav tm="100000">
                                          <p:val>
                                            <p:strVal val="#ppt_w"/>
                                          </p:val>
                                        </p:tav>
                                      </p:tavLst>
                                    </p:anim>
                                    <p:anim calcmode="lin" valueType="num">
                                      <p:cBhvr>
                                        <p:cTn id="450" dur="500" fill="hold"/>
                                        <p:tgtEl>
                                          <p:spTgt spid="74"/>
                                        </p:tgtEl>
                                        <p:attrNameLst>
                                          <p:attrName>ppt_h</p:attrName>
                                        </p:attrNameLst>
                                      </p:cBhvr>
                                      <p:tavLst>
                                        <p:tav tm="0">
                                          <p:val>
                                            <p:fltVal val="0"/>
                                          </p:val>
                                        </p:tav>
                                        <p:tav tm="100000">
                                          <p:val>
                                            <p:strVal val="#ppt_h"/>
                                          </p:val>
                                        </p:tav>
                                      </p:tavLst>
                                    </p:anim>
                                    <p:animEffect transition="in" filter="fade">
                                      <p:cBhvr>
                                        <p:cTn id="451" dur="500"/>
                                        <p:tgtEl>
                                          <p:spTgt spid="74"/>
                                        </p:tgtEl>
                                      </p:cBhvr>
                                    </p:animEffect>
                                  </p:childTnLst>
                                </p:cTn>
                              </p:par>
                            </p:childTnLst>
                          </p:cTn>
                        </p:par>
                      </p:childTnLst>
                    </p:cTn>
                  </p:par>
                  <p:par>
                    <p:cTn id="452" fill="hold">
                      <p:stCondLst>
                        <p:cond delay="indefinite"/>
                      </p:stCondLst>
                      <p:childTnLst>
                        <p:par>
                          <p:cTn id="453" fill="hold">
                            <p:stCondLst>
                              <p:cond delay="0"/>
                            </p:stCondLst>
                            <p:childTnLst>
                              <p:par>
                                <p:cTn id="454" presetID="53" presetClass="entr" presetSubtype="16" fill="hold" grpId="0" nodeType="clickEffect">
                                  <p:stCondLst>
                                    <p:cond delay="0"/>
                                  </p:stCondLst>
                                  <p:childTnLst>
                                    <p:set>
                                      <p:cBhvr>
                                        <p:cTn id="455" dur="1" fill="hold">
                                          <p:stCondLst>
                                            <p:cond delay="0"/>
                                          </p:stCondLst>
                                        </p:cTn>
                                        <p:tgtEl>
                                          <p:spTgt spid="72"/>
                                        </p:tgtEl>
                                        <p:attrNameLst>
                                          <p:attrName>style.visibility</p:attrName>
                                        </p:attrNameLst>
                                      </p:cBhvr>
                                      <p:to>
                                        <p:strVal val="visible"/>
                                      </p:to>
                                    </p:set>
                                    <p:anim calcmode="lin" valueType="num">
                                      <p:cBhvr>
                                        <p:cTn id="456" dur="500" fill="hold"/>
                                        <p:tgtEl>
                                          <p:spTgt spid="72"/>
                                        </p:tgtEl>
                                        <p:attrNameLst>
                                          <p:attrName>ppt_w</p:attrName>
                                        </p:attrNameLst>
                                      </p:cBhvr>
                                      <p:tavLst>
                                        <p:tav tm="0">
                                          <p:val>
                                            <p:fltVal val="0"/>
                                          </p:val>
                                        </p:tav>
                                        <p:tav tm="100000">
                                          <p:val>
                                            <p:strVal val="#ppt_w"/>
                                          </p:val>
                                        </p:tav>
                                      </p:tavLst>
                                    </p:anim>
                                    <p:anim calcmode="lin" valueType="num">
                                      <p:cBhvr>
                                        <p:cTn id="457" dur="500" fill="hold"/>
                                        <p:tgtEl>
                                          <p:spTgt spid="72"/>
                                        </p:tgtEl>
                                        <p:attrNameLst>
                                          <p:attrName>ppt_h</p:attrName>
                                        </p:attrNameLst>
                                      </p:cBhvr>
                                      <p:tavLst>
                                        <p:tav tm="0">
                                          <p:val>
                                            <p:fltVal val="0"/>
                                          </p:val>
                                        </p:tav>
                                        <p:tav tm="100000">
                                          <p:val>
                                            <p:strVal val="#ppt_h"/>
                                          </p:val>
                                        </p:tav>
                                      </p:tavLst>
                                    </p:anim>
                                    <p:animEffect transition="in" filter="fade">
                                      <p:cBhvr>
                                        <p:cTn id="458" dur="500"/>
                                        <p:tgtEl>
                                          <p:spTgt spid="72"/>
                                        </p:tgtEl>
                                      </p:cBhvr>
                                    </p:animEffect>
                                  </p:childTnLst>
                                </p:cTn>
                              </p:par>
                            </p:childTnLst>
                          </p:cTn>
                        </p:par>
                      </p:childTnLst>
                    </p:cTn>
                  </p:par>
                  <p:par>
                    <p:cTn id="459" fill="hold">
                      <p:stCondLst>
                        <p:cond delay="indefinite"/>
                      </p:stCondLst>
                      <p:childTnLst>
                        <p:par>
                          <p:cTn id="460" fill="hold">
                            <p:stCondLst>
                              <p:cond delay="0"/>
                            </p:stCondLst>
                            <p:childTnLst>
                              <p:par>
                                <p:cTn id="461" presetID="53" presetClass="entr" presetSubtype="16" fill="hold" grpId="0" nodeType="clickEffect">
                                  <p:stCondLst>
                                    <p:cond delay="0"/>
                                  </p:stCondLst>
                                  <p:childTnLst>
                                    <p:set>
                                      <p:cBhvr>
                                        <p:cTn id="462" dur="1" fill="hold">
                                          <p:stCondLst>
                                            <p:cond delay="0"/>
                                          </p:stCondLst>
                                        </p:cTn>
                                        <p:tgtEl>
                                          <p:spTgt spid="58"/>
                                        </p:tgtEl>
                                        <p:attrNameLst>
                                          <p:attrName>style.visibility</p:attrName>
                                        </p:attrNameLst>
                                      </p:cBhvr>
                                      <p:to>
                                        <p:strVal val="visible"/>
                                      </p:to>
                                    </p:set>
                                    <p:anim calcmode="lin" valueType="num">
                                      <p:cBhvr>
                                        <p:cTn id="463" dur="500" fill="hold"/>
                                        <p:tgtEl>
                                          <p:spTgt spid="58"/>
                                        </p:tgtEl>
                                        <p:attrNameLst>
                                          <p:attrName>ppt_w</p:attrName>
                                        </p:attrNameLst>
                                      </p:cBhvr>
                                      <p:tavLst>
                                        <p:tav tm="0">
                                          <p:val>
                                            <p:fltVal val="0"/>
                                          </p:val>
                                        </p:tav>
                                        <p:tav tm="100000">
                                          <p:val>
                                            <p:strVal val="#ppt_w"/>
                                          </p:val>
                                        </p:tav>
                                      </p:tavLst>
                                    </p:anim>
                                    <p:anim calcmode="lin" valueType="num">
                                      <p:cBhvr>
                                        <p:cTn id="464" dur="500" fill="hold"/>
                                        <p:tgtEl>
                                          <p:spTgt spid="58"/>
                                        </p:tgtEl>
                                        <p:attrNameLst>
                                          <p:attrName>ppt_h</p:attrName>
                                        </p:attrNameLst>
                                      </p:cBhvr>
                                      <p:tavLst>
                                        <p:tav tm="0">
                                          <p:val>
                                            <p:fltVal val="0"/>
                                          </p:val>
                                        </p:tav>
                                        <p:tav tm="100000">
                                          <p:val>
                                            <p:strVal val="#ppt_h"/>
                                          </p:val>
                                        </p:tav>
                                      </p:tavLst>
                                    </p:anim>
                                    <p:animEffect transition="in" filter="fade">
                                      <p:cBhvr>
                                        <p:cTn id="465" dur="500"/>
                                        <p:tgtEl>
                                          <p:spTgt spid="58"/>
                                        </p:tgtEl>
                                      </p:cBhvr>
                                    </p:animEffect>
                                  </p:childTnLst>
                                </p:cTn>
                              </p:par>
                            </p:childTnLst>
                          </p:cTn>
                        </p:par>
                      </p:childTnLst>
                    </p:cTn>
                  </p:par>
                  <p:par>
                    <p:cTn id="466" fill="hold">
                      <p:stCondLst>
                        <p:cond delay="indefinite"/>
                      </p:stCondLst>
                      <p:childTnLst>
                        <p:par>
                          <p:cTn id="467" fill="hold">
                            <p:stCondLst>
                              <p:cond delay="0"/>
                            </p:stCondLst>
                            <p:childTnLst>
                              <p:par>
                                <p:cTn id="468" presetID="53" presetClass="exit" presetSubtype="32" fill="hold" grpId="1" nodeType="clickEffect">
                                  <p:stCondLst>
                                    <p:cond delay="0"/>
                                  </p:stCondLst>
                                  <p:childTnLst>
                                    <p:anim calcmode="lin" valueType="num">
                                      <p:cBhvr>
                                        <p:cTn id="469" dur="500"/>
                                        <p:tgtEl>
                                          <p:spTgt spid="67"/>
                                        </p:tgtEl>
                                        <p:attrNameLst>
                                          <p:attrName>ppt_w</p:attrName>
                                        </p:attrNameLst>
                                      </p:cBhvr>
                                      <p:tavLst>
                                        <p:tav tm="0">
                                          <p:val>
                                            <p:strVal val="ppt_w"/>
                                          </p:val>
                                        </p:tav>
                                        <p:tav tm="100000">
                                          <p:val>
                                            <p:fltVal val="0"/>
                                          </p:val>
                                        </p:tav>
                                      </p:tavLst>
                                    </p:anim>
                                    <p:anim calcmode="lin" valueType="num">
                                      <p:cBhvr>
                                        <p:cTn id="470" dur="500"/>
                                        <p:tgtEl>
                                          <p:spTgt spid="67"/>
                                        </p:tgtEl>
                                        <p:attrNameLst>
                                          <p:attrName>ppt_h</p:attrName>
                                        </p:attrNameLst>
                                      </p:cBhvr>
                                      <p:tavLst>
                                        <p:tav tm="0">
                                          <p:val>
                                            <p:strVal val="ppt_h"/>
                                          </p:val>
                                        </p:tav>
                                        <p:tav tm="100000">
                                          <p:val>
                                            <p:fltVal val="0"/>
                                          </p:val>
                                        </p:tav>
                                      </p:tavLst>
                                    </p:anim>
                                    <p:animEffect transition="out" filter="fade">
                                      <p:cBhvr>
                                        <p:cTn id="471" dur="500"/>
                                        <p:tgtEl>
                                          <p:spTgt spid="67"/>
                                        </p:tgtEl>
                                      </p:cBhvr>
                                    </p:animEffect>
                                    <p:set>
                                      <p:cBhvr>
                                        <p:cTn id="472" dur="1" fill="hold">
                                          <p:stCondLst>
                                            <p:cond delay="499"/>
                                          </p:stCondLst>
                                        </p:cTn>
                                        <p:tgtEl>
                                          <p:spTgt spid="67"/>
                                        </p:tgtEl>
                                        <p:attrNameLst>
                                          <p:attrName>style.visibility</p:attrName>
                                        </p:attrNameLst>
                                      </p:cBhvr>
                                      <p:to>
                                        <p:strVal val="hidden"/>
                                      </p:to>
                                    </p:set>
                                  </p:childTnLst>
                                </p:cTn>
                              </p:par>
                            </p:childTnLst>
                          </p:cTn>
                        </p:par>
                      </p:childTnLst>
                    </p:cTn>
                  </p:par>
                  <p:par>
                    <p:cTn id="473" fill="hold">
                      <p:stCondLst>
                        <p:cond delay="indefinite"/>
                      </p:stCondLst>
                      <p:childTnLst>
                        <p:par>
                          <p:cTn id="474" fill="hold">
                            <p:stCondLst>
                              <p:cond delay="0"/>
                            </p:stCondLst>
                            <p:childTnLst>
                              <p:par>
                                <p:cTn id="475" presetID="53" presetClass="entr" presetSubtype="16" fill="hold" grpId="0" nodeType="clickEffect">
                                  <p:stCondLst>
                                    <p:cond delay="0"/>
                                  </p:stCondLst>
                                  <p:childTnLst>
                                    <p:set>
                                      <p:cBhvr>
                                        <p:cTn id="476" dur="1" fill="hold">
                                          <p:stCondLst>
                                            <p:cond delay="0"/>
                                          </p:stCondLst>
                                        </p:cTn>
                                        <p:tgtEl>
                                          <p:spTgt spid="68"/>
                                        </p:tgtEl>
                                        <p:attrNameLst>
                                          <p:attrName>style.visibility</p:attrName>
                                        </p:attrNameLst>
                                      </p:cBhvr>
                                      <p:to>
                                        <p:strVal val="visible"/>
                                      </p:to>
                                    </p:set>
                                    <p:anim calcmode="lin" valueType="num">
                                      <p:cBhvr>
                                        <p:cTn id="477" dur="500" fill="hold"/>
                                        <p:tgtEl>
                                          <p:spTgt spid="68"/>
                                        </p:tgtEl>
                                        <p:attrNameLst>
                                          <p:attrName>ppt_w</p:attrName>
                                        </p:attrNameLst>
                                      </p:cBhvr>
                                      <p:tavLst>
                                        <p:tav tm="0">
                                          <p:val>
                                            <p:fltVal val="0"/>
                                          </p:val>
                                        </p:tav>
                                        <p:tav tm="100000">
                                          <p:val>
                                            <p:strVal val="#ppt_w"/>
                                          </p:val>
                                        </p:tav>
                                      </p:tavLst>
                                    </p:anim>
                                    <p:anim calcmode="lin" valueType="num">
                                      <p:cBhvr>
                                        <p:cTn id="478" dur="500" fill="hold"/>
                                        <p:tgtEl>
                                          <p:spTgt spid="68"/>
                                        </p:tgtEl>
                                        <p:attrNameLst>
                                          <p:attrName>ppt_h</p:attrName>
                                        </p:attrNameLst>
                                      </p:cBhvr>
                                      <p:tavLst>
                                        <p:tav tm="0">
                                          <p:val>
                                            <p:fltVal val="0"/>
                                          </p:val>
                                        </p:tav>
                                        <p:tav tm="100000">
                                          <p:val>
                                            <p:strVal val="#ppt_h"/>
                                          </p:val>
                                        </p:tav>
                                      </p:tavLst>
                                    </p:anim>
                                    <p:animEffect transition="in" filter="fade">
                                      <p:cBhvr>
                                        <p:cTn id="479" dur="500"/>
                                        <p:tgtEl>
                                          <p:spTgt spid="68"/>
                                        </p:tgtEl>
                                      </p:cBhvr>
                                    </p:animEffect>
                                  </p:childTnLst>
                                </p:cTn>
                              </p:par>
                            </p:childTnLst>
                          </p:cTn>
                        </p:par>
                      </p:childTnLst>
                    </p:cTn>
                  </p:par>
                  <p:par>
                    <p:cTn id="480" fill="hold">
                      <p:stCondLst>
                        <p:cond delay="indefinite"/>
                      </p:stCondLst>
                      <p:childTnLst>
                        <p:par>
                          <p:cTn id="481" fill="hold">
                            <p:stCondLst>
                              <p:cond delay="0"/>
                            </p:stCondLst>
                            <p:childTnLst>
                              <p:par>
                                <p:cTn id="482" presetID="42" presetClass="path" presetSubtype="0" accel="50000" decel="50000" fill="hold" nodeType="clickEffect">
                                  <p:stCondLst>
                                    <p:cond delay="0"/>
                                  </p:stCondLst>
                                  <p:childTnLst>
                                    <p:animMotion origin="layout" path="M -1.25E-6 2.22222E-6 L -0.00234 0.14097 " pathEditMode="relative" rAng="0" ptsTypes="AA">
                                      <p:cBhvr>
                                        <p:cTn id="483" dur="2000" fill="hold"/>
                                        <p:tgtEl>
                                          <p:spTgt spid="56"/>
                                        </p:tgtEl>
                                        <p:attrNameLst>
                                          <p:attrName>ppt_x</p:attrName>
                                          <p:attrName>ppt_y</p:attrName>
                                        </p:attrNameLst>
                                      </p:cBhvr>
                                      <p:rCtr x="-117" y="7049"/>
                                    </p:animMotion>
                                  </p:childTnLst>
                                </p:cTn>
                              </p:par>
                            </p:childTnLst>
                          </p:cTn>
                        </p:par>
                      </p:childTnLst>
                    </p:cTn>
                  </p:par>
                  <p:par>
                    <p:cTn id="484" fill="hold">
                      <p:stCondLst>
                        <p:cond delay="indefinite"/>
                      </p:stCondLst>
                      <p:childTnLst>
                        <p:par>
                          <p:cTn id="485" fill="hold">
                            <p:stCondLst>
                              <p:cond delay="0"/>
                            </p:stCondLst>
                            <p:childTnLst>
                              <p:par>
                                <p:cTn id="486" presetID="53" presetClass="entr" presetSubtype="16" fill="hold" grpId="0" nodeType="clickEffect">
                                  <p:stCondLst>
                                    <p:cond delay="0"/>
                                  </p:stCondLst>
                                  <p:childTnLst>
                                    <p:set>
                                      <p:cBhvr>
                                        <p:cTn id="487" dur="1" fill="hold">
                                          <p:stCondLst>
                                            <p:cond delay="0"/>
                                          </p:stCondLst>
                                        </p:cTn>
                                        <p:tgtEl>
                                          <p:spTgt spid="71"/>
                                        </p:tgtEl>
                                        <p:attrNameLst>
                                          <p:attrName>style.visibility</p:attrName>
                                        </p:attrNameLst>
                                      </p:cBhvr>
                                      <p:to>
                                        <p:strVal val="visible"/>
                                      </p:to>
                                    </p:set>
                                    <p:anim calcmode="lin" valueType="num">
                                      <p:cBhvr>
                                        <p:cTn id="488" dur="500" fill="hold"/>
                                        <p:tgtEl>
                                          <p:spTgt spid="71"/>
                                        </p:tgtEl>
                                        <p:attrNameLst>
                                          <p:attrName>ppt_w</p:attrName>
                                        </p:attrNameLst>
                                      </p:cBhvr>
                                      <p:tavLst>
                                        <p:tav tm="0">
                                          <p:val>
                                            <p:fltVal val="0"/>
                                          </p:val>
                                        </p:tav>
                                        <p:tav tm="100000">
                                          <p:val>
                                            <p:strVal val="#ppt_w"/>
                                          </p:val>
                                        </p:tav>
                                      </p:tavLst>
                                    </p:anim>
                                    <p:anim calcmode="lin" valueType="num">
                                      <p:cBhvr>
                                        <p:cTn id="489" dur="500" fill="hold"/>
                                        <p:tgtEl>
                                          <p:spTgt spid="71"/>
                                        </p:tgtEl>
                                        <p:attrNameLst>
                                          <p:attrName>ppt_h</p:attrName>
                                        </p:attrNameLst>
                                      </p:cBhvr>
                                      <p:tavLst>
                                        <p:tav tm="0">
                                          <p:val>
                                            <p:fltVal val="0"/>
                                          </p:val>
                                        </p:tav>
                                        <p:tav tm="100000">
                                          <p:val>
                                            <p:strVal val="#ppt_h"/>
                                          </p:val>
                                        </p:tav>
                                      </p:tavLst>
                                    </p:anim>
                                    <p:animEffect transition="in" filter="fade">
                                      <p:cBhvr>
                                        <p:cTn id="490" dur="500"/>
                                        <p:tgtEl>
                                          <p:spTgt spid="71"/>
                                        </p:tgtEl>
                                      </p:cBhvr>
                                    </p:animEffect>
                                  </p:childTnLst>
                                </p:cTn>
                              </p:par>
                            </p:childTnLst>
                          </p:cTn>
                        </p:par>
                      </p:childTnLst>
                    </p:cTn>
                  </p:par>
                  <p:par>
                    <p:cTn id="491" fill="hold">
                      <p:stCondLst>
                        <p:cond delay="indefinite"/>
                      </p:stCondLst>
                      <p:childTnLst>
                        <p:par>
                          <p:cTn id="492" fill="hold">
                            <p:stCondLst>
                              <p:cond delay="0"/>
                            </p:stCondLst>
                            <p:childTnLst>
                              <p:par>
                                <p:cTn id="493" presetID="53" presetClass="entr" presetSubtype="16" fill="hold" nodeType="clickEffect">
                                  <p:stCondLst>
                                    <p:cond delay="0"/>
                                  </p:stCondLst>
                                  <p:childTnLst>
                                    <p:set>
                                      <p:cBhvr>
                                        <p:cTn id="494" dur="1" fill="hold">
                                          <p:stCondLst>
                                            <p:cond delay="0"/>
                                          </p:stCondLst>
                                        </p:cTn>
                                        <p:tgtEl>
                                          <p:spTgt spid="75"/>
                                        </p:tgtEl>
                                        <p:attrNameLst>
                                          <p:attrName>style.visibility</p:attrName>
                                        </p:attrNameLst>
                                      </p:cBhvr>
                                      <p:to>
                                        <p:strVal val="visible"/>
                                      </p:to>
                                    </p:set>
                                    <p:anim calcmode="lin" valueType="num">
                                      <p:cBhvr>
                                        <p:cTn id="495" dur="500" fill="hold"/>
                                        <p:tgtEl>
                                          <p:spTgt spid="75"/>
                                        </p:tgtEl>
                                        <p:attrNameLst>
                                          <p:attrName>ppt_w</p:attrName>
                                        </p:attrNameLst>
                                      </p:cBhvr>
                                      <p:tavLst>
                                        <p:tav tm="0">
                                          <p:val>
                                            <p:fltVal val="0"/>
                                          </p:val>
                                        </p:tav>
                                        <p:tav tm="100000">
                                          <p:val>
                                            <p:strVal val="#ppt_w"/>
                                          </p:val>
                                        </p:tav>
                                      </p:tavLst>
                                    </p:anim>
                                    <p:anim calcmode="lin" valueType="num">
                                      <p:cBhvr>
                                        <p:cTn id="496" dur="500" fill="hold"/>
                                        <p:tgtEl>
                                          <p:spTgt spid="75"/>
                                        </p:tgtEl>
                                        <p:attrNameLst>
                                          <p:attrName>ppt_h</p:attrName>
                                        </p:attrNameLst>
                                      </p:cBhvr>
                                      <p:tavLst>
                                        <p:tav tm="0">
                                          <p:val>
                                            <p:fltVal val="0"/>
                                          </p:val>
                                        </p:tav>
                                        <p:tav tm="100000">
                                          <p:val>
                                            <p:strVal val="#ppt_h"/>
                                          </p:val>
                                        </p:tav>
                                      </p:tavLst>
                                    </p:anim>
                                    <p:animEffect transition="in" filter="fade">
                                      <p:cBhvr>
                                        <p:cTn id="497" dur="500"/>
                                        <p:tgtEl>
                                          <p:spTgt spid="75"/>
                                        </p:tgtEl>
                                      </p:cBhvr>
                                    </p:animEffect>
                                  </p:childTnLst>
                                </p:cTn>
                              </p:par>
                            </p:childTnLst>
                          </p:cTn>
                        </p:par>
                      </p:childTnLst>
                    </p:cTn>
                  </p:par>
                  <p:par>
                    <p:cTn id="498" fill="hold">
                      <p:stCondLst>
                        <p:cond delay="indefinite"/>
                      </p:stCondLst>
                      <p:childTnLst>
                        <p:par>
                          <p:cTn id="499" fill="hold">
                            <p:stCondLst>
                              <p:cond delay="0"/>
                            </p:stCondLst>
                            <p:childTnLst>
                              <p:par>
                                <p:cTn id="500" presetID="53" presetClass="entr" presetSubtype="16" fill="hold" grpId="0" nodeType="clickEffect">
                                  <p:stCondLst>
                                    <p:cond delay="0"/>
                                  </p:stCondLst>
                                  <p:childTnLst>
                                    <p:set>
                                      <p:cBhvr>
                                        <p:cTn id="501" dur="1" fill="hold">
                                          <p:stCondLst>
                                            <p:cond delay="0"/>
                                          </p:stCondLst>
                                        </p:cTn>
                                        <p:tgtEl>
                                          <p:spTgt spid="73"/>
                                        </p:tgtEl>
                                        <p:attrNameLst>
                                          <p:attrName>style.visibility</p:attrName>
                                        </p:attrNameLst>
                                      </p:cBhvr>
                                      <p:to>
                                        <p:strVal val="visible"/>
                                      </p:to>
                                    </p:set>
                                    <p:anim calcmode="lin" valueType="num">
                                      <p:cBhvr>
                                        <p:cTn id="502" dur="500" fill="hold"/>
                                        <p:tgtEl>
                                          <p:spTgt spid="73"/>
                                        </p:tgtEl>
                                        <p:attrNameLst>
                                          <p:attrName>ppt_w</p:attrName>
                                        </p:attrNameLst>
                                      </p:cBhvr>
                                      <p:tavLst>
                                        <p:tav tm="0">
                                          <p:val>
                                            <p:fltVal val="0"/>
                                          </p:val>
                                        </p:tav>
                                        <p:tav tm="100000">
                                          <p:val>
                                            <p:strVal val="#ppt_w"/>
                                          </p:val>
                                        </p:tav>
                                      </p:tavLst>
                                    </p:anim>
                                    <p:anim calcmode="lin" valueType="num">
                                      <p:cBhvr>
                                        <p:cTn id="503" dur="500" fill="hold"/>
                                        <p:tgtEl>
                                          <p:spTgt spid="73"/>
                                        </p:tgtEl>
                                        <p:attrNameLst>
                                          <p:attrName>ppt_h</p:attrName>
                                        </p:attrNameLst>
                                      </p:cBhvr>
                                      <p:tavLst>
                                        <p:tav tm="0">
                                          <p:val>
                                            <p:fltVal val="0"/>
                                          </p:val>
                                        </p:tav>
                                        <p:tav tm="100000">
                                          <p:val>
                                            <p:strVal val="#ppt_h"/>
                                          </p:val>
                                        </p:tav>
                                      </p:tavLst>
                                    </p:anim>
                                    <p:animEffect transition="in" filter="fade">
                                      <p:cBhvr>
                                        <p:cTn id="504" dur="500"/>
                                        <p:tgtEl>
                                          <p:spTgt spid="73"/>
                                        </p:tgtEl>
                                      </p:cBhvr>
                                    </p:animEffect>
                                  </p:childTnLst>
                                </p:cTn>
                              </p:par>
                            </p:childTnLst>
                          </p:cTn>
                        </p:par>
                      </p:childTnLst>
                    </p:cTn>
                  </p:par>
                  <p:par>
                    <p:cTn id="505" fill="hold">
                      <p:stCondLst>
                        <p:cond delay="indefinite"/>
                      </p:stCondLst>
                      <p:childTnLst>
                        <p:par>
                          <p:cTn id="506" fill="hold">
                            <p:stCondLst>
                              <p:cond delay="0"/>
                            </p:stCondLst>
                            <p:childTnLst>
                              <p:par>
                                <p:cTn id="507" presetID="53" presetClass="entr" presetSubtype="16" fill="hold" grpId="0" nodeType="clickEffect">
                                  <p:stCondLst>
                                    <p:cond delay="0"/>
                                  </p:stCondLst>
                                  <p:childTnLst>
                                    <p:set>
                                      <p:cBhvr>
                                        <p:cTn id="508" dur="1" fill="hold">
                                          <p:stCondLst>
                                            <p:cond delay="0"/>
                                          </p:stCondLst>
                                        </p:cTn>
                                        <p:tgtEl>
                                          <p:spTgt spid="65"/>
                                        </p:tgtEl>
                                        <p:attrNameLst>
                                          <p:attrName>style.visibility</p:attrName>
                                        </p:attrNameLst>
                                      </p:cBhvr>
                                      <p:to>
                                        <p:strVal val="visible"/>
                                      </p:to>
                                    </p:set>
                                    <p:anim calcmode="lin" valueType="num">
                                      <p:cBhvr>
                                        <p:cTn id="509" dur="500" fill="hold"/>
                                        <p:tgtEl>
                                          <p:spTgt spid="65"/>
                                        </p:tgtEl>
                                        <p:attrNameLst>
                                          <p:attrName>ppt_w</p:attrName>
                                        </p:attrNameLst>
                                      </p:cBhvr>
                                      <p:tavLst>
                                        <p:tav tm="0">
                                          <p:val>
                                            <p:fltVal val="0"/>
                                          </p:val>
                                        </p:tav>
                                        <p:tav tm="100000">
                                          <p:val>
                                            <p:strVal val="#ppt_w"/>
                                          </p:val>
                                        </p:tav>
                                      </p:tavLst>
                                    </p:anim>
                                    <p:anim calcmode="lin" valueType="num">
                                      <p:cBhvr>
                                        <p:cTn id="510" dur="500" fill="hold"/>
                                        <p:tgtEl>
                                          <p:spTgt spid="65"/>
                                        </p:tgtEl>
                                        <p:attrNameLst>
                                          <p:attrName>ppt_h</p:attrName>
                                        </p:attrNameLst>
                                      </p:cBhvr>
                                      <p:tavLst>
                                        <p:tav tm="0">
                                          <p:val>
                                            <p:fltVal val="0"/>
                                          </p:val>
                                        </p:tav>
                                        <p:tav tm="100000">
                                          <p:val>
                                            <p:strVal val="#ppt_h"/>
                                          </p:val>
                                        </p:tav>
                                      </p:tavLst>
                                    </p:anim>
                                    <p:animEffect transition="in" filter="fade">
                                      <p:cBhvr>
                                        <p:cTn id="511" dur="500"/>
                                        <p:tgtEl>
                                          <p:spTgt spid="65"/>
                                        </p:tgtEl>
                                      </p:cBhvr>
                                    </p:animEffect>
                                  </p:childTnLst>
                                </p:cTn>
                              </p:par>
                            </p:childTnLst>
                          </p:cTn>
                        </p:par>
                      </p:childTnLst>
                    </p:cTn>
                  </p:par>
                  <p:par>
                    <p:cTn id="512" fill="hold">
                      <p:stCondLst>
                        <p:cond delay="indefinite"/>
                      </p:stCondLst>
                      <p:childTnLst>
                        <p:par>
                          <p:cTn id="513" fill="hold">
                            <p:stCondLst>
                              <p:cond delay="0"/>
                            </p:stCondLst>
                            <p:childTnLst>
                              <p:par>
                                <p:cTn id="514" presetID="53" presetClass="exit" presetSubtype="32" fill="hold" grpId="1" nodeType="clickEffect">
                                  <p:stCondLst>
                                    <p:cond delay="0"/>
                                  </p:stCondLst>
                                  <p:childTnLst>
                                    <p:anim calcmode="lin" valueType="num">
                                      <p:cBhvr>
                                        <p:cTn id="515" dur="500"/>
                                        <p:tgtEl>
                                          <p:spTgt spid="68"/>
                                        </p:tgtEl>
                                        <p:attrNameLst>
                                          <p:attrName>ppt_w</p:attrName>
                                        </p:attrNameLst>
                                      </p:cBhvr>
                                      <p:tavLst>
                                        <p:tav tm="0">
                                          <p:val>
                                            <p:strVal val="ppt_w"/>
                                          </p:val>
                                        </p:tav>
                                        <p:tav tm="100000">
                                          <p:val>
                                            <p:fltVal val="0"/>
                                          </p:val>
                                        </p:tav>
                                      </p:tavLst>
                                    </p:anim>
                                    <p:anim calcmode="lin" valueType="num">
                                      <p:cBhvr>
                                        <p:cTn id="516" dur="500"/>
                                        <p:tgtEl>
                                          <p:spTgt spid="68"/>
                                        </p:tgtEl>
                                        <p:attrNameLst>
                                          <p:attrName>ppt_h</p:attrName>
                                        </p:attrNameLst>
                                      </p:cBhvr>
                                      <p:tavLst>
                                        <p:tav tm="0">
                                          <p:val>
                                            <p:strVal val="ppt_h"/>
                                          </p:val>
                                        </p:tav>
                                        <p:tav tm="100000">
                                          <p:val>
                                            <p:fltVal val="0"/>
                                          </p:val>
                                        </p:tav>
                                      </p:tavLst>
                                    </p:anim>
                                    <p:animEffect transition="out" filter="fade">
                                      <p:cBhvr>
                                        <p:cTn id="517" dur="500"/>
                                        <p:tgtEl>
                                          <p:spTgt spid="68"/>
                                        </p:tgtEl>
                                      </p:cBhvr>
                                    </p:animEffect>
                                    <p:set>
                                      <p:cBhvr>
                                        <p:cTn id="518" dur="1" fill="hold">
                                          <p:stCondLst>
                                            <p:cond delay="499"/>
                                          </p:stCondLst>
                                        </p:cTn>
                                        <p:tgtEl>
                                          <p:spTgt spid="68"/>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53" presetClass="entr" presetSubtype="16" fill="hold" grpId="0" nodeType="clickEffect">
                                  <p:stCondLst>
                                    <p:cond delay="0"/>
                                  </p:stCondLst>
                                  <p:childTnLst>
                                    <p:set>
                                      <p:cBhvr>
                                        <p:cTn id="522" dur="1" fill="hold">
                                          <p:stCondLst>
                                            <p:cond delay="0"/>
                                          </p:stCondLst>
                                        </p:cTn>
                                        <p:tgtEl>
                                          <p:spTgt spid="69"/>
                                        </p:tgtEl>
                                        <p:attrNameLst>
                                          <p:attrName>style.visibility</p:attrName>
                                        </p:attrNameLst>
                                      </p:cBhvr>
                                      <p:to>
                                        <p:strVal val="visible"/>
                                      </p:to>
                                    </p:set>
                                    <p:anim calcmode="lin" valueType="num">
                                      <p:cBhvr>
                                        <p:cTn id="523" dur="500" fill="hold"/>
                                        <p:tgtEl>
                                          <p:spTgt spid="69"/>
                                        </p:tgtEl>
                                        <p:attrNameLst>
                                          <p:attrName>ppt_w</p:attrName>
                                        </p:attrNameLst>
                                      </p:cBhvr>
                                      <p:tavLst>
                                        <p:tav tm="0">
                                          <p:val>
                                            <p:fltVal val="0"/>
                                          </p:val>
                                        </p:tav>
                                        <p:tav tm="100000">
                                          <p:val>
                                            <p:strVal val="#ppt_w"/>
                                          </p:val>
                                        </p:tav>
                                      </p:tavLst>
                                    </p:anim>
                                    <p:anim calcmode="lin" valueType="num">
                                      <p:cBhvr>
                                        <p:cTn id="524" dur="500" fill="hold"/>
                                        <p:tgtEl>
                                          <p:spTgt spid="69"/>
                                        </p:tgtEl>
                                        <p:attrNameLst>
                                          <p:attrName>ppt_h</p:attrName>
                                        </p:attrNameLst>
                                      </p:cBhvr>
                                      <p:tavLst>
                                        <p:tav tm="0">
                                          <p:val>
                                            <p:fltVal val="0"/>
                                          </p:val>
                                        </p:tav>
                                        <p:tav tm="100000">
                                          <p:val>
                                            <p:strVal val="#ppt_h"/>
                                          </p:val>
                                        </p:tav>
                                      </p:tavLst>
                                    </p:anim>
                                    <p:animEffect transition="in" filter="fade">
                                      <p:cBhvr>
                                        <p:cTn id="525" dur="500"/>
                                        <p:tgtEl>
                                          <p:spTgt spid="69"/>
                                        </p:tgtEl>
                                      </p:cBhvr>
                                    </p:animEffect>
                                  </p:childTnLst>
                                </p:cTn>
                              </p:par>
                            </p:childTnLst>
                          </p:cTn>
                        </p:par>
                      </p:childTnLst>
                    </p:cTn>
                  </p:par>
                  <p:par>
                    <p:cTn id="526" fill="hold">
                      <p:stCondLst>
                        <p:cond delay="indefinite"/>
                      </p:stCondLst>
                      <p:childTnLst>
                        <p:par>
                          <p:cTn id="527" fill="hold">
                            <p:stCondLst>
                              <p:cond delay="0"/>
                            </p:stCondLst>
                            <p:childTnLst>
                              <p:par>
                                <p:cTn id="528" presetID="42" presetClass="path" presetSubtype="0" accel="50000" decel="50000" fill="hold" nodeType="clickEffect">
                                  <p:stCondLst>
                                    <p:cond delay="0"/>
                                  </p:stCondLst>
                                  <p:childTnLst>
                                    <p:animMotion origin="layout" path="M -0.00234 0.14097 L -0.06263 0.14097 " pathEditMode="relative" rAng="0" ptsTypes="AA">
                                      <p:cBhvr>
                                        <p:cTn id="529" dur="2000" fill="hold"/>
                                        <p:tgtEl>
                                          <p:spTgt spid="56"/>
                                        </p:tgtEl>
                                        <p:attrNameLst>
                                          <p:attrName>ppt_x</p:attrName>
                                          <p:attrName>ppt_y</p:attrName>
                                        </p:attrNameLst>
                                      </p:cBhvr>
                                      <p:rCtr x="-3014" y="0"/>
                                    </p:animMotion>
                                  </p:childTnLst>
                                </p:cTn>
                              </p:par>
                            </p:childTnLst>
                          </p:cTn>
                        </p:par>
                      </p:childTnLst>
                    </p:cTn>
                  </p:par>
                  <p:par>
                    <p:cTn id="530" fill="hold">
                      <p:stCondLst>
                        <p:cond delay="indefinite"/>
                      </p:stCondLst>
                      <p:childTnLst>
                        <p:par>
                          <p:cTn id="531" fill="hold">
                            <p:stCondLst>
                              <p:cond delay="0"/>
                            </p:stCondLst>
                            <p:childTnLst>
                              <p:par>
                                <p:cTn id="532" presetID="53" presetClass="entr" presetSubtype="16" fill="hold" grpId="0" nodeType="clickEffect">
                                  <p:stCondLst>
                                    <p:cond delay="0"/>
                                  </p:stCondLst>
                                  <p:childTnLst>
                                    <p:set>
                                      <p:cBhvr>
                                        <p:cTn id="533" dur="1" fill="hold">
                                          <p:stCondLst>
                                            <p:cond delay="0"/>
                                          </p:stCondLst>
                                        </p:cTn>
                                        <p:tgtEl>
                                          <p:spTgt spid="70"/>
                                        </p:tgtEl>
                                        <p:attrNameLst>
                                          <p:attrName>style.visibility</p:attrName>
                                        </p:attrNameLst>
                                      </p:cBhvr>
                                      <p:to>
                                        <p:strVal val="visible"/>
                                      </p:to>
                                    </p:set>
                                    <p:anim calcmode="lin" valueType="num">
                                      <p:cBhvr>
                                        <p:cTn id="534" dur="500" fill="hold"/>
                                        <p:tgtEl>
                                          <p:spTgt spid="70"/>
                                        </p:tgtEl>
                                        <p:attrNameLst>
                                          <p:attrName>ppt_w</p:attrName>
                                        </p:attrNameLst>
                                      </p:cBhvr>
                                      <p:tavLst>
                                        <p:tav tm="0">
                                          <p:val>
                                            <p:fltVal val="0"/>
                                          </p:val>
                                        </p:tav>
                                        <p:tav tm="100000">
                                          <p:val>
                                            <p:strVal val="#ppt_w"/>
                                          </p:val>
                                        </p:tav>
                                      </p:tavLst>
                                    </p:anim>
                                    <p:anim calcmode="lin" valueType="num">
                                      <p:cBhvr>
                                        <p:cTn id="535" dur="500" fill="hold"/>
                                        <p:tgtEl>
                                          <p:spTgt spid="70"/>
                                        </p:tgtEl>
                                        <p:attrNameLst>
                                          <p:attrName>ppt_h</p:attrName>
                                        </p:attrNameLst>
                                      </p:cBhvr>
                                      <p:tavLst>
                                        <p:tav tm="0">
                                          <p:val>
                                            <p:fltVal val="0"/>
                                          </p:val>
                                        </p:tav>
                                        <p:tav tm="100000">
                                          <p:val>
                                            <p:strVal val="#ppt_h"/>
                                          </p:val>
                                        </p:tav>
                                      </p:tavLst>
                                    </p:anim>
                                    <p:animEffect transition="in" filter="fade">
                                      <p:cBhvr>
                                        <p:cTn id="536" dur="500"/>
                                        <p:tgtEl>
                                          <p:spTgt spid="70"/>
                                        </p:tgtEl>
                                      </p:cBhvr>
                                    </p:animEffect>
                                  </p:childTnLst>
                                </p:cTn>
                              </p:par>
                            </p:childTnLst>
                          </p:cTn>
                        </p:par>
                      </p:childTnLst>
                    </p:cTn>
                  </p:par>
                  <p:par>
                    <p:cTn id="537" fill="hold">
                      <p:stCondLst>
                        <p:cond delay="indefinite"/>
                      </p:stCondLst>
                      <p:childTnLst>
                        <p:par>
                          <p:cTn id="538" fill="hold">
                            <p:stCondLst>
                              <p:cond delay="0"/>
                            </p:stCondLst>
                            <p:childTnLst>
                              <p:par>
                                <p:cTn id="539" presetID="53" presetClass="entr" presetSubtype="16" fill="hold" grpId="0" nodeType="clickEffect">
                                  <p:stCondLst>
                                    <p:cond delay="0"/>
                                  </p:stCondLst>
                                  <p:childTnLst>
                                    <p:set>
                                      <p:cBhvr>
                                        <p:cTn id="540" dur="1" fill="hold">
                                          <p:stCondLst>
                                            <p:cond delay="0"/>
                                          </p:stCondLst>
                                        </p:cTn>
                                        <p:tgtEl>
                                          <p:spTgt spid="19"/>
                                        </p:tgtEl>
                                        <p:attrNameLst>
                                          <p:attrName>style.visibility</p:attrName>
                                        </p:attrNameLst>
                                      </p:cBhvr>
                                      <p:to>
                                        <p:strVal val="visible"/>
                                      </p:to>
                                    </p:set>
                                    <p:anim calcmode="lin" valueType="num">
                                      <p:cBhvr>
                                        <p:cTn id="541" dur="500" fill="hold"/>
                                        <p:tgtEl>
                                          <p:spTgt spid="19"/>
                                        </p:tgtEl>
                                        <p:attrNameLst>
                                          <p:attrName>ppt_w</p:attrName>
                                        </p:attrNameLst>
                                      </p:cBhvr>
                                      <p:tavLst>
                                        <p:tav tm="0">
                                          <p:val>
                                            <p:fltVal val="0"/>
                                          </p:val>
                                        </p:tav>
                                        <p:tav tm="100000">
                                          <p:val>
                                            <p:strVal val="#ppt_w"/>
                                          </p:val>
                                        </p:tav>
                                      </p:tavLst>
                                    </p:anim>
                                    <p:anim calcmode="lin" valueType="num">
                                      <p:cBhvr>
                                        <p:cTn id="542" dur="500" fill="hold"/>
                                        <p:tgtEl>
                                          <p:spTgt spid="19"/>
                                        </p:tgtEl>
                                        <p:attrNameLst>
                                          <p:attrName>ppt_h</p:attrName>
                                        </p:attrNameLst>
                                      </p:cBhvr>
                                      <p:tavLst>
                                        <p:tav tm="0">
                                          <p:val>
                                            <p:fltVal val="0"/>
                                          </p:val>
                                        </p:tav>
                                        <p:tav tm="100000">
                                          <p:val>
                                            <p:strVal val="#ppt_h"/>
                                          </p:val>
                                        </p:tav>
                                      </p:tavLst>
                                    </p:anim>
                                    <p:animEffect transition="in" filter="fade">
                                      <p:cBhvr>
                                        <p:cTn id="543" dur="500"/>
                                        <p:tgtEl>
                                          <p:spTgt spid="19"/>
                                        </p:tgtEl>
                                      </p:cBhvr>
                                    </p:animEffect>
                                  </p:childTnLst>
                                </p:cTn>
                              </p:par>
                            </p:childTnLst>
                          </p:cTn>
                        </p:par>
                      </p:childTnLst>
                    </p:cTn>
                  </p:par>
                  <p:par>
                    <p:cTn id="544" fill="hold">
                      <p:stCondLst>
                        <p:cond delay="indefinite"/>
                      </p:stCondLst>
                      <p:childTnLst>
                        <p:par>
                          <p:cTn id="545" fill="hold">
                            <p:stCondLst>
                              <p:cond delay="0"/>
                            </p:stCondLst>
                            <p:childTnLst>
                              <p:par>
                                <p:cTn id="546" presetID="6" presetClass="emph" presetSubtype="0" fill="hold" nodeType="clickEffect">
                                  <p:stCondLst>
                                    <p:cond delay="0"/>
                                  </p:stCondLst>
                                  <p:childTnLst>
                                    <p:animScale>
                                      <p:cBhvr>
                                        <p:cTn id="547" dur="2000" fill="hold"/>
                                        <p:tgtEl>
                                          <p:spTgt spid="6"/>
                                        </p:tgtEl>
                                      </p:cBhvr>
                                      <p:by x="150000" y="150000"/>
                                    </p:animScale>
                                  </p:childTnLst>
                                </p:cTn>
                              </p:par>
                            </p:childTnLst>
                          </p:cTn>
                        </p:par>
                      </p:childTnLst>
                    </p:cTn>
                  </p:par>
                  <p:par>
                    <p:cTn id="548" fill="hold">
                      <p:stCondLst>
                        <p:cond delay="indefinite"/>
                      </p:stCondLst>
                      <p:childTnLst>
                        <p:par>
                          <p:cTn id="549" fill="hold">
                            <p:stCondLst>
                              <p:cond delay="0"/>
                            </p:stCondLst>
                            <p:childTnLst>
                              <p:par>
                                <p:cTn id="550" presetID="31" presetClass="entr" presetSubtype="0" fill="hold" nodeType="clickEffect">
                                  <p:stCondLst>
                                    <p:cond delay="0"/>
                                  </p:stCondLst>
                                  <p:childTnLst>
                                    <p:set>
                                      <p:cBhvr>
                                        <p:cTn id="551" dur="1" fill="hold">
                                          <p:stCondLst>
                                            <p:cond delay="0"/>
                                          </p:stCondLst>
                                        </p:cTn>
                                        <p:tgtEl>
                                          <p:spTgt spid="18"/>
                                        </p:tgtEl>
                                        <p:attrNameLst>
                                          <p:attrName>style.visibility</p:attrName>
                                        </p:attrNameLst>
                                      </p:cBhvr>
                                      <p:to>
                                        <p:strVal val="visible"/>
                                      </p:to>
                                    </p:set>
                                    <p:anim calcmode="lin" valueType="num">
                                      <p:cBhvr>
                                        <p:cTn id="552" dur="1000" fill="hold"/>
                                        <p:tgtEl>
                                          <p:spTgt spid="18"/>
                                        </p:tgtEl>
                                        <p:attrNameLst>
                                          <p:attrName>ppt_w</p:attrName>
                                        </p:attrNameLst>
                                      </p:cBhvr>
                                      <p:tavLst>
                                        <p:tav tm="0">
                                          <p:val>
                                            <p:fltVal val="0"/>
                                          </p:val>
                                        </p:tav>
                                        <p:tav tm="100000">
                                          <p:val>
                                            <p:strVal val="#ppt_w"/>
                                          </p:val>
                                        </p:tav>
                                      </p:tavLst>
                                    </p:anim>
                                    <p:anim calcmode="lin" valueType="num">
                                      <p:cBhvr>
                                        <p:cTn id="553" dur="1000" fill="hold"/>
                                        <p:tgtEl>
                                          <p:spTgt spid="18"/>
                                        </p:tgtEl>
                                        <p:attrNameLst>
                                          <p:attrName>ppt_h</p:attrName>
                                        </p:attrNameLst>
                                      </p:cBhvr>
                                      <p:tavLst>
                                        <p:tav tm="0">
                                          <p:val>
                                            <p:fltVal val="0"/>
                                          </p:val>
                                        </p:tav>
                                        <p:tav tm="100000">
                                          <p:val>
                                            <p:strVal val="#ppt_h"/>
                                          </p:val>
                                        </p:tav>
                                      </p:tavLst>
                                    </p:anim>
                                    <p:anim calcmode="lin" valueType="num">
                                      <p:cBhvr>
                                        <p:cTn id="554" dur="1000" fill="hold"/>
                                        <p:tgtEl>
                                          <p:spTgt spid="18"/>
                                        </p:tgtEl>
                                        <p:attrNameLst>
                                          <p:attrName>style.rotation</p:attrName>
                                        </p:attrNameLst>
                                      </p:cBhvr>
                                      <p:tavLst>
                                        <p:tav tm="0">
                                          <p:val>
                                            <p:fltVal val="90"/>
                                          </p:val>
                                        </p:tav>
                                        <p:tav tm="100000">
                                          <p:val>
                                            <p:fltVal val="0"/>
                                          </p:val>
                                        </p:tav>
                                      </p:tavLst>
                                    </p:anim>
                                    <p:animEffect transition="in" filter="fade">
                                      <p:cBhvr>
                                        <p:cTn id="555" dur="1000"/>
                                        <p:tgtEl>
                                          <p:spTgt spid="18"/>
                                        </p:tgtEl>
                                      </p:cBhvr>
                                    </p:animEffect>
                                  </p:childTnLst>
                                </p:cTn>
                              </p:par>
                            </p:childTnLst>
                          </p:cTn>
                        </p:par>
                      </p:childTnLst>
                    </p:cTn>
                  </p:par>
                  <p:par>
                    <p:cTn id="556" fill="hold">
                      <p:stCondLst>
                        <p:cond delay="indefinite"/>
                      </p:stCondLst>
                      <p:childTnLst>
                        <p:par>
                          <p:cTn id="557" fill="hold">
                            <p:stCondLst>
                              <p:cond delay="0"/>
                            </p:stCondLst>
                            <p:childTnLst>
                              <p:par>
                                <p:cTn id="558" presetID="26" presetClass="emph" presetSubtype="0" fill="hold" nodeType="clickEffect">
                                  <p:stCondLst>
                                    <p:cond delay="0"/>
                                  </p:stCondLst>
                                  <p:childTnLst>
                                    <p:animEffect transition="out" filter="fade">
                                      <p:cBhvr>
                                        <p:cTn id="559" dur="500" tmFilter="0, 0; .2, .5; .8, .5; 1, 0"/>
                                        <p:tgtEl>
                                          <p:spTgt spid="18"/>
                                        </p:tgtEl>
                                      </p:cBhvr>
                                    </p:animEffect>
                                    <p:animScale>
                                      <p:cBhvr>
                                        <p:cTn id="560" dur="250" autoRev="1" fill="hold"/>
                                        <p:tgtEl>
                                          <p:spTgt spid="18"/>
                                        </p:tgtEl>
                                      </p:cBhvr>
                                      <p:by x="105000" y="105000"/>
                                    </p:animScale>
                                  </p:childTnLst>
                                </p:cTn>
                              </p:par>
                            </p:childTnLst>
                          </p:cTn>
                        </p:par>
                      </p:childTnLst>
                    </p:cTn>
                  </p:par>
                  <p:par>
                    <p:cTn id="561" fill="hold">
                      <p:stCondLst>
                        <p:cond delay="indefinite"/>
                      </p:stCondLst>
                      <p:childTnLst>
                        <p:par>
                          <p:cTn id="562" fill="hold">
                            <p:stCondLst>
                              <p:cond delay="0"/>
                            </p:stCondLst>
                            <p:childTnLst>
                              <p:par>
                                <p:cTn id="563" presetID="45" presetClass="entr" presetSubtype="0" fill="hold" nodeType="clickEffect">
                                  <p:stCondLst>
                                    <p:cond delay="0"/>
                                  </p:stCondLst>
                                  <p:childTnLst>
                                    <p:set>
                                      <p:cBhvr>
                                        <p:cTn id="564" dur="1" fill="hold">
                                          <p:stCondLst>
                                            <p:cond delay="0"/>
                                          </p:stCondLst>
                                        </p:cTn>
                                        <p:tgtEl>
                                          <p:spTgt spid="18"/>
                                        </p:tgtEl>
                                        <p:attrNameLst>
                                          <p:attrName>style.visibility</p:attrName>
                                        </p:attrNameLst>
                                      </p:cBhvr>
                                      <p:to>
                                        <p:strVal val="visible"/>
                                      </p:to>
                                    </p:set>
                                    <p:animEffect transition="in" filter="fade">
                                      <p:cBhvr>
                                        <p:cTn id="565" dur="2000"/>
                                        <p:tgtEl>
                                          <p:spTgt spid="18"/>
                                        </p:tgtEl>
                                      </p:cBhvr>
                                    </p:animEffect>
                                    <p:anim calcmode="lin" valueType="num">
                                      <p:cBhvr>
                                        <p:cTn id="566" dur="2000" fill="hold"/>
                                        <p:tgtEl>
                                          <p:spTgt spid="18"/>
                                        </p:tgtEl>
                                        <p:attrNameLst>
                                          <p:attrName>ppt_w</p:attrName>
                                        </p:attrNameLst>
                                      </p:cBhvr>
                                      <p:tavLst>
                                        <p:tav tm="0" fmla="#ppt_w*sin(2.5*pi*$)">
                                          <p:val>
                                            <p:fltVal val="0"/>
                                          </p:val>
                                        </p:tav>
                                        <p:tav tm="100000">
                                          <p:val>
                                            <p:fltVal val="1"/>
                                          </p:val>
                                        </p:tav>
                                      </p:tavLst>
                                    </p:anim>
                                    <p:anim calcmode="lin" valueType="num">
                                      <p:cBhvr>
                                        <p:cTn id="567"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animBg="1" advAuto="0"/>
      <p:bldP spid="59" grpId="0" animBg="1"/>
      <p:bldP spid="60" grpId="0" animBg="1"/>
      <p:bldP spid="61" grpId="0" animBg="1"/>
      <p:bldP spid="2" grpId="0" animBg="1"/>
      <p:bldP spid="70" grpId="0" animBg="1"/>
      <p:bldP spid="71" grpId="0" animBg="1"/>
      <p:bldP spid="62" grpId="0" animBg="1"/>
      <p:bldP spid="63" grpId="0" animBg="1"/>
      <p:bldP spid="64" grpId="0" animBg="1"/>
      <p:bldP spid="40" grpId="0" animBg="1"/>
      <p:bldP spid="373" grpId="0" animBg="1"/>
      <p:bldP spid="8" grpId="0" animBg="1"/>
      <p:bldP spid="9" grpId="0" animBg="1"/>
      <p:bldP spid="9" grpId="1" animBg="1"/>
      <p:bldP spid="19" grpId="0" animBg="1"/>
      <p:bldP spid="11" grpId="0" animBg="1"/>
      <p:bldP spid="11" grpId="1" animBg="1"/>
      <p:bldP spid="43" grpId="0" animBg="1"/>
      <p:bldP spid="43" grpId="1" animBg="1"/>
      <p:bldP spid="46" grpId="0" animBg="1"/>
      <p:bldP spid="47" grpId="0" animBg="1"/>
      <p:bldP spid="58" grpId="0" animBg="1"/>
      <p:bldP spid="65" grpId="0" animBg="1"/>
      <p:bldP spid="66" grpId="0" animBg="1"/>
      <p:bldP spid="66" grpId="1" animBg="1"/>
      <p:bldP spid="66" grpId="2" animBg="1"/>
      <p:bldP spid="66" grpId="3" animBg="1"/>
      <p:bldP spid="67" grpId="0" animBg="1"/>
      <p:bldP spid="67" grpId="1" animBg="1"/>
      <p:bldP spid="68" grpId="0" animBg="1"/>
      <p:bldP spid="68" grpId="1" animBg="1"/>
      <p:bldP spid="69" grpId="0" animBg="1"/>
      <p:bldP spid="72" grpId="0" animBg="1"/>
      <p:bldP spid="73" grpId="0" animBg="1"/>
      <p:bldP spid="57" grpId="0" animBg="1"/>
      <p:bldP spid="57" grpId="1" animBg="1"/>
      <p:bldP spid="77" grpId="0" animBg="1"/>
      <p:bldP spid="77" grpId="1" animBg="1"/>
      <p:bldP spid="26" grpId="0" animBg="1"/>
      <p:bldP spid="26" grpId="1" animBg="1"/>
      <p:bldP spid="85" grpId="0" animBg="1"/>
      <p:bldP spid="85" grpId="1" animBg="1"/>
      <p:bldP spid="86" grpId="0" animBg="1"/>
      <p:bldP spid="86" grpId="1" animBg="1"/>
      <p:bldP spid="87" grpId="0" animBg="1"/>
      <p:bldP spid="87" grpId="1" animBg="1"/>
      <p:bldP spid="92" grpId="0" animBg="1"/>
      <p:bldP spid="92" grpId="1" animBg="1"/>
      <p:bldP spid="93" grpId="0" animBg="1"/>
      <p:bldP spid="93" grpId="1" animBg="1"/>
      <p:bldP spid="94" grpId="0" animBg="1"/>
      <p:bldP spid="94" grpId="1" animBg="1"/>
      <p:bldP spid="95" grpId="0" animBg="1"/>
      <p:bldP spid="95" grpId="1" animBg="1"/>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625</TotalTime>
  <Words>1199</Words>
  <Application>Microsoft Office PowerPoint</Application>
  <PresentationFormat>自訂</PresentationFormat>
  <Paragraphs>209</Paragraphs>
  <Slides>11</Slides>
  <Notes>2</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11</vt:i4>
      </vt:variant>
    </vt:vector>
  </HeadingPairs>
  <TitlesOfParts>
    <vt:vector size="24" baseType="lpstr">
      <vt:lpstr>Cabin</vt:lpstr>
      <vt:lpstr>Helvetica Light</vt:lpstr>
      <vt:lpstr>Helvetica Neue</vt:lpstr>
      <vt:lpstr>Helvetica Neue Light</vt:lpstr>
      <vt:lpstr>Helvetica Neue Medium</vt:lpstr>
      <vt:lpstr>Lato</vt:lpstr>
      <vt:lpstr>Roboto Mono</vt:lpstr>
      <vt:lpstr>Source Sans Pro</vt:lpstr>
      <vt:lpstr>Arial</vt:lpstr>
      <vt:lpstr>Calibri</vt:lpstr>
      <vt:lpstr>Comic Sans MS</vt:lpstr>
      <vt:lpstr>Helvetica</vt:lpstr>
      <vt:lpstr>White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淯崴 楊</cp:lastModifiedBy>
  <cp:revision>128</cp:revision>
  <dcterms:modified xsi:type="dcterms:W3CDTF">2019-12-03T14:37:23Z</dcterms:modified>
</cp:coreProperties>
</file>