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12192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2400" b="0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1117600" y="1981200"/>
            <a:ext cx="10058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清華大學 資工系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楊舜仁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406400" y="457200"/>
            <a:ext cx="1137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3200" b="0" i="0" u="none" strike="noStrike" kern="1200" cap="none" spc="0" normalizeH="0" baseline="0" noProof="0" smtClean="0">
              <a:ln>
                <a:noFill/>
              </a:ln>
              <a:solidFill>
                <a:srgbClr val="6B9941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77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08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86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B9D8F8B-88BB-40C9-9E22-721AFCBBC87B}" type="datetimeFigureOut">
              <a:rPr lang="zh-TW" altLang="en-US" sz="2800" u="sng" smtClean="0">
                <a:solidFill>
                  <a:srgbClr val="000000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2016/10/14</a:t>
            </a:fld>
            <a:endParaRPr lang="zh-TW" altLang="en-US" sz="2800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5F41F9-0A3D-451C-BCE1-C1398C7C5A04}" type="slidenum">
              <a:rPr lang="zh-TW" altLang="en-US" sz="2800" u="sng" smtClean="0">
                <a:solidFill>
                  <a:srgbClr val="000000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 sz="2800" u="sng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0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86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4572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81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98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89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34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815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2390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12192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2400" b="0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107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448800" y="5867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1-</a:t>
            </a:r>
            <a:fld id="{3EF19979-C782-4174-9648-F6683A466293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94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How to create a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786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ctrTitle"/>
          </p:nvPr>
        </p:nvSpPr>
        <p:spPr>
          <a:xfrm>
            <a:off x="-304800" y="-238125"/>
            <a:ext cx="8896350" cy="1092200"/>
          </a:xfrm>
        </p:spPr>
        <p:txBody>
          <a:bodyPr/>
          <a:lstStyle/>
          <a:p>
            <a:r>
              <a:rPr lang="en-US" altLang="zh-TW" sz="4000"/>
              <a:t>Create a project</a:t>
            </a:r>
            <a:r>
              <a:rPr lang="zh-TW" altLang="en-US" sz="4000"/>
              <a:t> </a:t>
            </a:r>
            <a:r>
              <a:rPr lang="en-US" altLang="zh-TW" sz="4000"/>
              <a:t>-</a:t>
            </a:r>
            <a:r>
              <a:rPr lang="zh-TW" altLang="en-US" sz="4000"/>
              <a:t> </a:t>
            </a:r>
            <a:r>
              <a:rPr lang="en-US" altLang="zh-TW" sz="4000"/>
              <a:t>8</a:t>
            </a:r>
            <a:endParaRPr lang="zh-TW" altLang="en-US" sz="4000"/>
          </a:p>
        </p:txBody>
      </p:sp>
      <p:sp>
        <p:nvSpPr>
          <p:cNvPr id="16387" name="副標題 2"/>
          <p:cNvSpPr>
            <a:spLocks noGrp="1"/>
          </p:cNvSpPr>
          <p:nvPr>
            <p:ph type="subTitle" idx="1"/>
          </p:nvPr>
        </p:nvSpPr>
        <p:spPr>
          <a:xfrm>
            <a:off x="1752600" y="1103314"/>
            <a:ext cx="7772400" cy="52530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/>
          </a:p>
        </p:txBody>
      </p:sp>
      <p:sp>
        <p:nvSpPr>
          <p:cNvPr id="16388" name="文字方塊 5"/>
          <p:cNvSpPr txBox="1">
            <a:spLocks noChangeArrowheads="1"/>
          </p:cNvSpPr>
          <p:nvPr/>
        </p:nvSpPr>
        <p:spPr bwMode="auto">
          <a:xfrm>
            <a:off x="1828800" y="841376"/>
            <a:ext cx="4311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u="none">
                <a:solidFill>
                  <a:srgbClr val="000000"/>
                </a:solidFill>
              </a:rPr>
              <a:t>Now</a:t>
            </a:r>
            <a:r>
              <a:rPr lang="zh-TW" altLang="en-US" u="none">
                <a:solidFill>
                  <a:srgbClr val="000000"/>
                </a:solidFill>
              </a:rPr>
              <a:t> </a:t>
            </a:r>
            <a:r>
              <a:rPr lang="en-US" altLang="zh-TW" u="none">
                <a:solidFill>
                  <a:srgbClr val="000000"/>
                </a:solidFill>
              </a:rPr>
              <a:t>we</a:t>
            </a:r>
            <a:r>
              <a:rPr lang="zh-TW" altLang="en-US" u="none">
                <a:solidFill>
                  <a:srgbClr val="000000"/>
                </a:solidFill>
              </a:rPr>
              <a:t> </a:t>
            </a:r>
            <a:r>
              <a:rPr lang="en-US" altLang="zh-TW" u="none">
                <a:solidFill>
                  <a:srgbClr val="000000"/>
                </a:solidFill>
              </a:rPr>
              <a:t>have</a:t>
            </a:r>
            <a:r>
              <a:rPr lang="zh-TW" altLang="en-US" u="none">
                <a:solidFill>
                  <a:srgbClr val="000000"/>
                </a:solidFill>
              </a:rPr>
              <a:t> </a:t>
            </a:r>
            <a:r>
              <a:rPr lang="en-US" altLang="zh-TW" u="none">
                <a:solidFill>
                  <a:srgbClr val="000000"/>
                </a:solidFill>
              </a:rPr>
              <a:t>a</a:t>
            </a:r>
            <a:r>
              <a:rPr lang="zh-TW" altLang="en-US" u="none">
                <a:solidFill>
                  <a:srgbClr val="000000"/>
                </a:solidFill>
              </a:rPr>
              <a:t> </a:t>
            </a:r>
            <a:r>
              <a:rPr lang="en-US" altLang="zh-TW" u="none">
                <a:solidFill>
                  <a:srgbClr val="000000"/>
                </a:solidFill>
              </a:rPr>
              <a:t>project</a:t>
            </a:r>
            <a:r>
              <a:rPr lang="zh-TW" altLang="en-US" u="none">
                <a:solidFill>
                  <a:srgbClr val="000000"/>
                </a:solidFill>
              </a:rPr>
              <a:t>：</a:t>
            </a:r>
            <a:endParaRPr lang="en-US" altLang="zh-TW" u="none">
              <a:solidFill>
                <a:srgbClr val="000000"/>
              </a:solidFill>
            </a:endParaRPr>
          </a:p>
        </p:txBody>
      </p:sp>
      <p:pic>
        <p:nvPicPr>
          <p:cNvPr id="16389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38301"/>
            <a:ext cx="7467600" cy="389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57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ctrTitle"/>
          </p:nvPr>
        </p:nvSpPr>
        <p:spPr>
          <a:xfrm>
            <a:off x="-533400" y="-152400"/>
            <a:ext cx="8896350" cy="1092200"/>
          </a:xfrm>
        </p:spPr>
        <p:txBody>
          <a:bodyPr/>
          <a:lstStyle/>
          <a:p>
            <a:r>
              <a:rPr lang="en-US" altLang="zh-TW" sz="4000"/>
              <a:t>Create a project</a:t>
            </a:r>
            <a:endParaRPr lang="zh-TW" altLang="en-US" sz="4000"/>
          </a:p>
        </p:txBody>
      </p:sp>
      <p:sp>
        <p:nvSpPr>
          <p:cNvPr id="8195" name="副標題 2"/>
          <p:cNvSpPr>
            <a:spLocks noGrp="1"/>
          </p:cNvSpPr>
          <p:nvPr>
            <p:ph type="subTitle" idx="1"/>
          </p:nvPr>
        </p:nvSpPr>
        <p:spPr>
          <a:xfrm>
            <a:off x="1752600" y="1103314"/>
            <a:ext cx="7772400" cy="525303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800"/>
              <a:t>在</a:t>
            </a:r>
            <a:r>
              <a:rPr lang="en-US" altLang="zh-TW" sz="2800"/>
              <a:t>CodeBlocks</a:t>
            </a:r>
            <a:r>
              <a:rPr lang="zh-TW" altLang="en-US" sz="2800"/>
              <a:t>裡，必須創立專案才能夠使用</a:t>
            </a:r>
            <a:r>
              <a:rPr lang="en-US" altLang="zh-TW" sz="2800"/>
              <a:t>debugger</a:t>
            </a:r>
            <a:r>
              <a:rPr lang="zh-TW" altLang="en-US" sz="2800"/>
              <a:t>，單一的程式檔是不被支援的。</a:t>
            </a:r>
            <a:endParaRPr lang="en-US" altLang="zh-TW" sz="2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800"/>
              <a:t>官網說明：</a:t>
            </a:r>
          </a:p>
        </p:txBody>
      </p:sp>
      <p:pic>
        <p:nvPicPr>
          <p:cNvPr id="8196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730626"/>
            <a:ext cx="77374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52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ctrTitle"/>
          </p:nvPr>
        </p:nvSpPr>
        <p:spPr>
          <a:xfrm>
            <a:off x="-304800" y="-238125"/>
            <a:ext cx="8896350" cy="1092200"/>
          </a:xfrm>
        </p:spPr>
        <p:txBody>
          <a:bodyPr/>
          <a:lstStyle/>
          <a:p>
            <a:r>
              <a:rPr lang="en-US" altLang="zh-TW" sz="4000"/>
              <a:t>Create a project</a:t>
            </a:r>
            <a:r>
              <a:rPr lang="zh-TW" altLang="en-US" sz="4000"/>
              <a:t> </a:t>
            </a:r>
            <a:r>
              <a:rPr lang="en-US" altLang="zh-TW" sz="4000"/>
              <a:t>-</a:t>
            </a:r>
            <a:r>
              <a:rPr lang="zh-TW" altLang="en-US" sz="4000"/>
              <a:t> </a:t>
            </a:r>
            <a:r>
              <a:rPr lang="en-US" altLang="zh-TW" sz="4000"/>
              <a:t>1</a:t>
            </a:r>
            <a:endParaRPr lang="zh-TW" altLang="en-US" sz="4000"/>
          </a:p>
        </p:txBody>
      </p:sp>
      <p:sp>
        <p:nvSpPr>
          <p:cNvPr id="9219" name="副標題 2"/>
          <p:cNvSpPr>
            <a:spLocks noGrp="1"/>
          </p:cNvSpPr>
          <p:nvPr>
            <p:ph type="subTitle" idx="1"/>
          </p:nvPr>
        </p:nvSpPr>
        <p:spPr>
          <a:xfrm>
            <a:off x="1752600" y="1103314"/>
            <a:ext cx="7772400" cy="52530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/>
          </a:p>
        </p:txBody>
      </p:sp>
      <p:sp>
        <p:nvSpPr>
          <p:cNvPr id="9220" name="文字方塊 5"/>
          <p:cNvSpPr txBox="1">
            <a:spLocks noChangeArrowheads="1"/>
          </p:cNvSpPr>
          <p:nvPr/>
        </p:nvSpPr>
        <p:spPr bwMode="auto">
          <a:xfrm>
            <a:off x="1828800" y="841376"/>
            <a:ext cx="4313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u="none">
                <a:solidFill>
                  <a:srgbClr val="000000"/>
                </a:solidFill>
              </a:rPr>
              <a:t>Open</a:t>
            </a:r>
            <a:r>
              <a:rPr lang="zh-TW" altLang="en-US" u="none">
                <a:solidFill>
                  <a:srgbClr val="000000"/>
                </a:solidFill>
              </a:rPr>
              <a:t> </a:t>
            </a:r>
            <a:r>
              <a:rPr lang="en-US" altLang="zh-TW" u="none">
                <a:solidFill>
                  <a:srgbClr val="000000"/>
                </a:solidFill>
              </a:rPr>
              <a:t>your</a:t>
            </a:r>
            <a:r>
              <a:rPr lang="zh-TW" altLang="en-US" u="none">
                <a:solidFill>
                  <a:srgbClr val="000000"/>
                </a:solidFill>
              </a:rPr>
              <a:t> </a:t>
            </a:r>
            <a:r>
              <a:rPr lang="en-US" altLang="zh-TW" u="none">
                <a:solidFill>
                  <a:srgbClr val="000000"/>
                </a:solidFill>
              </a:rPr>
              <a:t>Codeblocks</a:t>
            </a:r>
            <a:r>
              <a:rPr lang="zh-TW" altLang="en-US" u="none">
                <a:solidFill>
                  <a:srgbClr val="000000"/>
                </a:solidFill>
              </a:rPr>
              <a:t>：</a:t>
            </a:r>
            <a:endParaRPr lang="en-US" altLang="zh-TW" u="none">
              <a:solidFill>
                <a:srgbClr val="000000"/>
              </a:solidFill>
            </a:endParaRPr>
          </a:p>
        </p:txBody>
      </p:sp>
      <p:pic>
        <p:nvPicPr>
          <p:cNvPr id="9221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485900"/>
            <a:ext cx="8774112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48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ctrTitle"/>
          </p:nvPr>
        </p:nvSpPr>
        <p:spPr>
          <a:xfrm>
            <a:off x="-304800" y="-238125"/>
            <a:ext cx="8896350" cy="1092200"/>
          </a:xfrm>
        </p:spPr>
        <p:txBody>
          <a:bodyPr/>
          <a:lstStyle/>
          <a:p>
            <a:r>
              <a:rPr lang="en-US" altLang="zh-TW" sz="4000"/>
              <a:t>Create a project</a:t>
            </a:r>
            <a:r>
              <a:rPr lang="zh-TW" altLang="en-US" sz="4000"/>
              <a:t> </a:t>
            </a:r>
            <a:r>
              <a:rPr lang="en-US" altLang="zh-TW" sz="4000"/>
              <a:t>-</a:t>
            </a:r>
            <a:r>
              <a:rPr lang="zh-TW" altLang="en-US" sz="4000"/>
              <a:t> </a:t>
            </a:r>
            <a:r>
              <a:rPr lang="en-US" altLang="zh-TW" sz="4000"/>
              <a:t>2</a:t>
            </a:r>
            <a:endParaRPr lang="zh-TW" altLang="en-US" sz="4000"/>
          </a:p>
        </p:txBody>
      </p:sp>
      <p:sp>
        <p:nvSpPr>
          <p:cNvPr id="10243" name="副標題 2"/>
          <p:cNvSpPr>
            <a:spLocks noGrp="1"/>
          </p:cNvSpPr>
          <p:nvPr>
            <p:ph type="subTitle" idx="1"/>
          </p:nvPr>
        </p:nvSpPr>
        <p:spPr>
          <a:xfrm>
            <a:off x="1752600" y="1103314"/>
            <a:ext cx="7772400" cy="52530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/>
          </a:p>
        </p:txBody>
      </p:sp>
      <p:sp>
        <p:nvSpPr>
          <p:cNvPr id="10244" name="文字方塊 5"/>
          <p:cNvSpPr txBox="1">
            <a:spLocks noChangeArrowheads="1"/>
          </p:cNvSpPr>
          <p:nvPr/>
        </p:nvSpPr>
        <p:spPr bwMode="auto">
          <a:xfrm>
            <a:off x="1828801" y="841376"/>
            <a:ext cx="3960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u="none">
                <a:solidFill>
                  <a:srgbClr val="000000"/>
                </a:solidFill>
              </a:rPr>
              <a:t>Create</a:t>
            </a:r>
            <a:r>
              <a:rPr lang="zh-TW" altLang="en-US" u="none">
                <a:solidFill>
                  <a:srgbClr val="000000"/>
                </a:solidFill>
              </a:rPr>
              <a:t> </a:t>
            </a:r>
            <a:r>
              <a:rPr lang="en-US" altLang="zh-TW" u="none">
                <a:solidFill>
                  <a:srgbClr val="000000"/>
                </a:solidFill>
              </a:rPr>
              <a:t>a</a:t>
            </a:r>
            <a:r>
              <a:rPr lang="zh-TW" altLang="en-US" u="none">
                <a:solidFill>
                  <a:srgbClr val="000000"/>
                </a:solidFill>
              </a:rPr>
              <a:t> </a:t>
            </a:r>
            <a:r>
              <a:rPr lang="en-US" altLang="zh-TW" u="none">
                <a:solidFill>
                  <a:srgbClr val="000000"/>
                </a:solidFill>
              </a:rPr>
              <a:t>new</a:t>
            </a:r>
            <a:r>
              <a:rPr lang="zh-TW" altLang="en-US" u="none">
                <a:solidFill>
                  <a:srgbClr val="000000"/>
                </a:solidFill>
              </a:rPr>
              <a:t> </a:t>
            </a:r>
            <a:r>
              <a:rPr lang="en-US" altLang="zh-TW" u="none">
                <a:solidFill>
                  <a:srgbClr val="000000"/>
                </a:solidFill>
              </a:rPr>
              <a:t>project</a:t>
            </a:r>
            <a:r>
              <a:rPr lang="zh-TW" altLang="en-US" u="none">
                <a:solidFill>
                  <a:srgbClr val="000000"/>
                </a:solidFill>
              </a:rPr>
              <a:t>：</a:t>
            </a:r>
            <a:endParaRPr lang="en-US" altLang="zh-TW" u="none">
              <a:solidFill>
                <a:srgbClr val="000000"/>
              </a:solidFill>
            </a:endParaRPr>
          </a:p>
        </p:txBody>
      </p:sp>
      <p:pic>
        <p:nvPicPr>
          <p:cNvPr id="10245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62089"/>
            <a:ext cx="548640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30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ctrTitle"/>
          </p:nvPr>
        </p:nvSpPr>
        <p:spPr>
          <a:xfrm>
            <a:off x="-304800" y="-238125"/>
            <a:ext cx="8896350" cy="1092200"/>
          </a:xfrm>
        </p:spPr>
        <p:txBody>
          <a:bodyPr/>
          <a:lstStyle/>
          <a:p>
            <a:r>
              <a:rPr lang="en-US" altLang="zh-TW" sz="4000"/>
              <a:t>Create a project</a:t>
            </a:r>
            <a:r>
              <a:rPr lang="zh-TW" altLang="en-US" sz="4000"/>
              <a:t> </a:t>
            </a:r>
            <a:r>
              <a:rPr lang="en-US" altLang="zh-TW" sz="4000"/>
              <a:t>-</a:t>
            </a:r>
            <a:r>
              <a:rPr lang="zh-TW" altLang="en-US" sz="4000"/>
              <a:t> </a:t>
            </a:r>
            <a:r>
              <a:rPr lang="en-US" altLang="zh-TW" sz="4000"/>
              <a:t>3</a:t>
            </a:r>
            <a:endParaRPr lang="zh-TW" altLang="en-US" sz="4000"/>
          </a:p>
        </p:txBody>
      </p:sp>
      <p:sp>
        <p:nvSpPr>
          <p:cNvPr id="11267" name="副標題 2"/>
          <p:cNvSpPr>
            <a:spLocks noGrp="1"/>
          </p:cNvSpPr>
          <p:nvPr>
            <p:ph type="subTitle" idx="1"/>
          </p:nvPr>
        </p:nvSpPr>
        <p:spPr>
          <a:xfrm>
            <a:off x="1752600" y="1103314"/>
            <a:ext cx="7772400" cy="52530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/>
          </a:p>
        </p:txBody>
      </p:sp>
      <p:sp>
        <p:nvSpPr>
          <p:cNvPr id="11268" name="文字方塊 5"/>
          <p:cNvSpPr txBox="1">
            <a:spLocks noChangeArrowheads="1"/>
          </p:cNvSpPr>
          <p:nvPr/>
        </p:nvSpPr>
        <p:spPr bwMode="auto">
          <a:xfrm>
            <a:off x="1828801" y="841376"/>
            <a:ext cx="5027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u="none">
                <a:solidFill>
                  <a:srgbClr val="000000"/>
                </a:solidFill>
              </a:rPr>
              <a:t>Choose</a:t>
            </a:r>
            <a:r>
              <a:rPr lang="zh-TW" altLang="en-US" u="none">
                <a:solidFill>
                  <a:srgbClr val="000000"/>
                </a:solidFill>
              </a:rPr>
              <a:t> </a:t>
            </a:r>
            <a:r>
              <a:rPr lang="en-US" altLang="zh-TW" u="none">
                <a:solidFill>
                  <a:srgbClr val="000000"/>
                </a:solidFill>
              </a:rPr>
              <a:t>Console</a:t>
            </a:r>
            <a:r>
              <a:rPr lang="zh-TW" altLang="en-US" u="none">
                <a:solidFill>
                  <a:srgbClr val="000000"/>
                </a:solidFill>
              </a:rPr>
              <a:t> </a:t>
            </a:r>
            <a:r>
              <a:rPr lang="en-US" altLang="zh-TW" u="none">
                <a:solidFill>
                  <a:srgbClr val="000000"/>
                </a:solidFill>
              </a:rPr>
              <a:t>application</a:t>
            </a:r>
            <a:r>
              <a:rPr lang="zh-TW" altLang="en-US" u="none">
                <a:solidFill>
                  <a:srgbClr val="000000"/>
                </a:solidFill>
              </a:rPr>
              <a:t>：</a:t>
            </a:r>
            <a:endParaRPr lang="en-US" altLang="zh-TW" u="none">
              <a:solidFill>
                <a:srgbClr val="000000"/>
              </a:solidFill>
            </a:endParaRPr>
          </a:p>
        </p:txBody>
      </p:sp>
      <p:pic>
        <p:nvPicPr>
          <p:cNvPr id="11269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1447800"/>
            <a:ext cx="667226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5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ctrTitle"/>
          </p:nvPr>
        </p:nvSpPr>
        <p:spPr>
          <a:xfrm>
            <a:off x="-304800" y="-238125"/>
            <a:ext cx="8896350" cy="1092200"/>
          </a:xfrm>
        </p:spPr>
        <p:txBody>
          <a:bodyPr/>
          <a:lstStyle/>
          <a:p>
            <a:r>
              <a:rPr lang="en-US" altLang="zh-TW" sz="4000"/>
              <a:t>Create a project</a:t>
            </a:r>
            <a:r>
              <a:rPr lang="zh-TW" altLang="en-US" sz="4000"/>
              <a:t> </a:t>
            </a:r>
            <a:r>
              <a:rPr lang="en-US" altLang="zh-TW" sz="4000"/>
              <a:t>-</a:t>
            </a:r>
            <a:r>
              <a:rPr lang="zh-TW" altLang="en-US" sz="4000"/>
              <a:t> </a:t>
            </a:r>
            <a:r>
              <a:rPr lang="en-US" altLang="zh-TW" sz="4000"/>
              <a:t>4</a:t>
            </a:r>
            <a:endParaRPr lang="zh-TW" altLang="en-US" sz="4000"/>
          </a:p>
        </p:txBody>
      </p:sp>
      <p:sp>
        <p:nvSpPr>
          <p:cNvPr id="12291" name="副標題 2"/>
          <p:cNvSpPr>
            <a:spLocks noGrp="1"/>
          </p:cNvSpPr>
          <p:nvPr>
            <p:ph type="subTitle" idx="1"/>
          </p:nvPr>
        </p:nvSpPr>
        <p:spPr>
          <a:xfrm>
            <a:off x="1752600" y="1103314"/>
            <a:ext cx="7772400" cy="52530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/>
          </a:p>
        </p:txBody>
      </p:sp>
      <p:sp>
        <p:nvSpPr>
          <p:cNvPr id="12292" name="文字方塊 5"/>
          <p:cNvSpPr txBox="1">
            <a:spLocks noChangeArrowheads="1"/>
          </p:cNvSpPr>
          <p:nvPr/>
        </p:nvSpPr>
        <p:spPr bwMode="auto">
          <a:xfrm>
            <a:off x="1828801" y="841376"/>
            <a:ext cx="2568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u="none">
                <a:solidFill>
                  <a:srgbClr val="000000"/>
                </a:solidFill>
              </a:rPr>
              <a:t>Click</a:t>
            </a:r>
            <a:r>
              <a:rPr lang="zh-TW" altLang="en-US" u="none">
                <a:solidFill>
                  <a:srgbClr val="000000"/>
                </a:solidFill>
              </a:rPr>
              <a:t> </a:t>
            </a:r>
            <a:r>
              <a:rPr lang="en-US" altLang="zh-TW" u="none">
                <a:solidFill>
                  <a:srgbClr val="000000"/>
                </a:solidFill>
              </a:rPr>
              <a:t>Next</a:t>
            </a:r>
            <a:r>
              <a:rPr lang="zh-TW" altLang="en-US" u="none">
                <a:solidFill>
                  <a:srgbClr val="000000"/>
                </a:solidFill>
              </a:rPr>
              <a:t>：</a:t>
            </a:r>
            <a:endParaRPr lang="en-US" altLang="zh-TW" u="none">
              <a:solidFill>
                <a:srgbClr val="000000"/>
              </a:solidFill>
            </a:endParaRPr>
          </a:p>
        </p:txBody>
      </p:sp>
      <p:pic>
        <p:nvPicPr>
          <p:cNvPr id="12293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9" y="1447800"/>
            <a:ext cx="6364287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62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-304800" y="-238125"/>
            <a:ext cx="8896350" cy="1092200"/>
          </a:xfrm>
        </p:spPr>
        <p:txBody>
          <a:bodyPr/>
          <a:lstStyle/>
          <a:p>
            <a:r>
              <a:rPr lang="en-US" altLang="zh-TW" sz="4000"/>
              <a:t>Create a project</a:t>
            </a:r>
            <a:r>
              <a:rPr lang="zh-TW" altLang="en-US" sz="4000"/>
              <a:t> </a:t>
            </a:r>
            <a:r>
              <a:rPr lang="en-US" altLang="zh-TW" sz="4000"/>
              <a:t>-</a:t>
            </a:r>
            <a:r>
              <a:rPr lang="zh-TW" altLang="en-US" sz="4000"/>
              <a:t> </a:t>
            </a:r>
            <a:r>
              <a:rPr lang="en-US" altLang="zh-TW" sz="4000"/>
              <a:t>5</a:t>
            </a:r>
            <a:endParaRPr lang="zh-TW" altLang="en-US" sz="4000"/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1752600" y="1103314"/>
            <a:ext cx="7772400" cy="52530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/>
          </a:p>
        </p:txBody>
      </p:sp>
      <p:sp>
        <p:nvSpPr>
          <p:cNvPr id="13316" name="文字方塊 5"/>
          <p:cNvSpPr txBox="1">
            <a:spLocks noChangeArrowheads="1"/>
          </p:cNvSpPr>
          <p:nvPr/>
        </p:nvSpPr>
        <p:spPr bwMode="auto">
          <a:xfrm>
            <a:off x="1828801" y="841376"/>
            <a:ext cx="3592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u="none">
                <a:solidFill>
                  <a:srgbClr val="000000"/>
                </a:solidFill>
              </a:rPr>
              <a:t>Select</a:t>
            </a:r>
            <a:r>
              <a:rPr lang="zh-TW" altLang="en-US" u="none">
                <a:solidFill>
                  <a:srgbClr val="000000"/>
                </a:solidFill>
              </a:rPr>
              <a:t> </a:t>
            </a:r>
            <a:r>
              <a:rPr lang="en-US" altLang="zh-TW" u="none">
                <a:solidFill>
                  <a:srgbClr val="000000"/>
                </a:solidFill>
              </a:rPr>
              <a:t>C</a:t>
            </a:r>
            <a:r>
              <a:rPr lang="zh-TW" altLang="en-US" u="none">
                <a:solidFill>
                  <a:srgbClr val="000000"/>
                </a:solidFill>
              </a:rPr>
              <a:t> </a:t>
            </a:r>
            <a:r>
              <a:rPr lang="en-US" altLang="zh-TW" u="none">
                <a:solidFill>
                  <a:srgbClr val="000000"/>
                </a:solidFill>
              </a:rPr>
              <a:t>language</a:t>
            </a:r>
            <a:r>
              <a:rPr lang="zh-TW" altLang="en-US" u="none">
                <a:solidFill>
                  <a:srgbClr val="000000"/>
                </a:solidFill>
              </a:rPr>
              <a:t>：</a:t>
            </a:r>
            <a:endParaRPr lang="en-US" altLang="zh-TW" u="none">
              <a:solidFill>
                <a:srgbClr val="000000"/>
              </a:solidFill>
            </a:endParaRPr>
          </a:p>
        </p:txBody>
      </p:sp>
      <p:pic>
        <p:nvPicPr>
          <p:cNvPr id="1331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9" y="1452564"/>
            <a:ext cx="6364287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53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ctrTitle"/>
          </p:nvPr>
        </p:nvSpPr>
        <p:spPr>
          <a:xfrm>
            <a:off x="-304800" y="-238125"/>
            <a:ext cx="8896350" cy="1092200"/>
          </a:xfrm>
        </p:spPr>
        <p:txBody>
          <a:bodyPr/>
          <a:lstStyle/>
          <a:p>
            <a:r>
              <a:rPr lang="en-US" altLang="zh-TW" sz="4000"/>
              <a:t>Create a project</a:t>
            </a:r>
            <a:r>
              <a:rPr lang="zh-TW" altLang="en-US" sz="4000"/>
              <a:t> </a:t>
            </a:r>
            <a:r>
              <a:rPr lang="en-US" altLang="zh-TW" sz="4000"/>
              <a:t>-</a:t>
            </a:r>
            <a:r>
              <a:rPr lang="zh-TW" altLang="en-US" sz="4000"/>
              <a:t> </a:t>
            </a:r>
            <a:r>
              <a:rPr lang="en-US" altLang="zh-TW" sz="4000"/>
              <a:t>6</a:t>
            </a:r>
            <a:endParaRPr lang="zh-TW" altLang="en-US" sz="4000"/>
          </a:p>
        </p:txBody>
      </p:sp>
      <p:sp>
        <p:nvSpPr>
          <p:cNvPr id="14339" name="副標題 2"/>
          <p:cNvSpPr>
            <a:spLocks noGrp="1"/>
          </p:cNvSpPr>
          <p:nvPr>
            <p:ph type="subTitle" idx="1"/>
          </p:nvPr>
        </p:nvSpPr>
        <p:spPr>
          <a:xfrm>
            <a:off x="1752600" y="1103314"/>
            <a:ext cx="7772400" cy="52530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/>
          </a:p>
        </p:txBody>
      </p:sp>
      <p:sp>
        <p:nvSpPr>
          <p:cNvPr id="14340" name="文字方塊 5"/>
          <p:cNvSpPr txBox="1">
            <a:spLocks noChangeArrowheads="1"/>
          </p:cNvSpPr>
          <p:nvPr/>
        </p:nvSpPr>
        <p:spPr bwMode="auto">
          <a:xfrm>
            <a:off x="1828800" y="841376"/>
            <a:ext cx="3435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u="none">
                <a:solidFill>
                  <a:srgbClr val="000000"/>
                </a:solidFill>
              </a:rPr>
              <a:t>Setup</a:t>
            </a:r>
            <a:r>
              <a:rPr lang="zh-TW" altLang="en-US" u="none">
                <a:solidFill>
                  <a:srgbClr val="000000"/>
                </a:solidFill>
              </a:rPr>
              <a:t> </a:t>
            </a:r>
            <a:r>
              <a:rPr lang="en-US" altLang="zh-TW" u="none">
                <a:solidFill>
                  <a:srgbClr val="000000"/>
                </a:solidFill>
              </a:rPr>
              <a:t>the</a:t>
            </a:r>
            <a:r>
              <a:rPr lang="zh-TW" altLang="en-US" u="none">
                <a:solidFill>
                  <a:srgbClr val="000000"/>
                </a:solidFill>
              </a:rPr>
              <a:t> </a:t>
            </a:r>
            <a:r>
              <a:rPr lang="en-US" altLang="zh-TW" u="none">
                <a:solidFill>
                  <a:srgbClr val="000000"/>
                </a:solidFill>
              </a:rPr>
              <a:t>project</a:t>
            </a:r>
            <a:r>
              <a:rPr lang="zh-TW" altLang="en-US" u="none">
                <a:solidFill>
                  <a:srgbClr val="000000"/>
                </a:solidFill>
              </a:rPr>
              <a:t>：</a:t>
            </a:r>
            <a:endParaRPr lang="en-US" altLang="zh-TW" u="none">
              <a:solidFill>
                <a:srgbClr val="000000"/>
              </a:solidFill>
            </a:endParaRPr>
          </a:p>
        </p:txBody>
      </p:sp>
      <p:pic>
        <p:nvPicPr>
          <p:cNvPr id="14341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6" y="1452564"/>
            <a:ext cx="6348413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文字方塊 3"/>
          <p:cNvSpPr txBox="1">
            <a:spLocks noChangeArrowheads="1"/>
          </p:cNvSpPr>
          <p:nvPr/>
        </p:nvSpPr>
        <p:spPr bwMode="auto">
          <a:xfrm>
            <a:off x="5486400" y="2286001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400" u="none">
                <a:solidFill>
                  <a:srgbClr val="FF0000"/>
                </a:solidFill>
              </a:rPr>
              <a:t>專案名稱</a:t>
            </a:r>
          </a:p>
        </p:txBody>
      </p:sp>
      <p:sp>
        <p:nvSpPr>
          <p:cNvPr id="14343" name="文字方塊 7"/>
          <p:cNvSpPr txBox="1">
            <a:spLocks noChangeArrowheads="1"/>
          </p:cNvSpPr>
          <p:nvPr/>
        </p:nvSpPr>
        <p:spPr bwMode="auto">
          <a:xfrm>
            <a:off x="6400800" y="27765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400" u="none">
                <a:solidFill>
                  <a:srgbClr val="FF0000"/>
                </a:solidFill>
              </a:rPr>
              <a:t>專案路徑</a:t>
            </a:r>
          </a:p>
        </p:txBody>
      </p:sp>
      <p:sp>
        <p:nvSpPr>
          <p:cNvPr id="14344" name="文字方塊 8"/>
          <p:cNvSpPr txBox="1">
            <a:spLocks noChangeArrowheads="1"/>
          </p:cNvSpPr>
          <p:nvPr/>
        </p:nvSpPr>
        <p:spPr bwMode="auto">
          <a:xfrm>
            <a:off x="5791200" y="3287713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400" u="none" dirty="0">
                <a:solidFill>
                  <a:srgbClr val="FF0000"/>
                </a:solidFill>
              </a:rPr>
              <a:t>專案檔案名稱</a:t>
            </a:r>
          </a:p>
        </p:txBody>
      </p:sp>
      <p:sp>
        <p:nvSpPr>
          <p:cNvPr id="14345" name="文字方塊 9"/>
          <p:cNvSpPr txBox="1">
            <a:spLocks noChangeArrowheads="1"/>
          </p:cNvSpPr>
          <p:nvPr/>
        </p:nvSpPr>
        <p:spPr bwMode="auto">
          <a:xfrm>
            <a:off x="5867400" y="3778251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400" u="none">
                <a:solidFill>
                  <a:srgbClr val="FF0000"/>
                </a:solidFill>
              </a:rPr>
              <a:t>專案檔案路徑</a:t>
            </a:r>
          </a:p>
        </p:txBody>
      </p:sp>
    </p:spTree>
    <p:extLst>
      <p:ext uri="{BB962C8B-B14F-4D97-AF65-F5344CB8AC3E}">
        <p14:creationId xmlns:p14="http://schemas.microsoft.com/office/powerpoint/2010/main" val="362866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ctrTitle"/>
          </p:nvPr>
        </p:nvSpPr>
        <p:spPr>
          <a:xfrm>
            <a:off x="-304800" y="-238125"/>
            <a:ext cx="8896350" cy="1092200"/>
          </a:xfrm>
        </p:spPr>
        <p:txBody>
          <a:bodyPr/>
          <a:lstStyle/>
          <a:p>
            <a:r>
              <a:rPr lang="en-US" altLang="zh-TW" sz="4000"/>
              <a:t>Create a project</a:t>
            </a:r>
            <a:r>
              <a:rPr lang="zh-TW" altLang="en-US" sz="4000"/>
              <a:t> </a:t>
            </a:r>
            <a:r>
              <a:rPr lang="en-US" altLang="zh-TW" sz="4000"/>
              <a:t>-</a:t>
            </a:r>
            <a:r>
              <a:rPr lang="zh-TW" altLang="en-US" sz="4000"/>
              <a:t> </a:t>
            </a:r>
            <a:r>
              <a:rPr lang="en-US" altLang="zh-TW" sz="4000"/>
              <a:t>7</a:t>
            </a:r>
            <a:endParaRPr lang="zh-TW" altLang="en-US" sz="4000"/>
          </a:p>
        </p:txBody>
      </p:sp>
      <p:sp>
        <p:nvSpPr>
          <p:cNvPr id="15363" name="副標題 2"/>
          <p:cNvSpPr>
            <a:spLocks noGrp="1"/>
          </p:cNvSpPr>
          <p:nvPr>
            <p:ph type="subTitle" idx="1"/>
          </p:nvPr>
        </p:nvSpPr>
        <p:spPr>
          <a:xfrm>
            <a:off x="1752600" y="1103314"/>
            <a:ext cx="7772400" cy="52530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/>
          </a:p>
        </p:txBody>
      </p:sp>
      <p:sp>
        <p:nvSpPr>
          <p:cNvPr id="15364" name="文字方塊 5"/>
          <p:cNvSpPr txBox="1">
            <a:spLocks noChangeArrowheads="1"/>
          </p:cNvSpPr>
          <p:nvPr/>
        </p:nvSpPr>
        <p:spPr bwMode="auto">
          <a:xfrm>
            <a:off x="1546225" y="885826"/>
            <a:ext cx="9355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400" u="none">
                <a:solidFill>
                  <a:srgbClr val="000000"/>
                </a:solidFill>
              </a:rPr>
              <a:t>Choose</a:t>
            </a:r>
            <a:r>
              <a:rPr lang="zh-TW" altLang="en-US" sz="2400" u="none">
                <a:solidFill>
                  <a:srgbClr val="000000"/>
                </a:solidFill>
              </a:rPr>
              <a:t> </a:t>
            </a:r>
            <a:r>
              <a:rPr lang="en-US" altLang="zh-TW" sz="2400" u="none">
                <a:solidFill>
                  <a:srgbClr val="000000"/>
                </a:solidFill>
              </a:rPr>
              <a:t>the</a:t>
            </a:r>
            <a:r>
              <a:rPr lang="zh-TW" altLang="en-US" sz="2400" u="none">
                <a:solidFill>
                  <a:srgbClr val="000000"/>
                </a:solidFill>
              </a:rPr>
              <a:t> </a:t>
            </a:r>
            <a:r>
              <a:rPr lang="en-US" altLang="zh-TW" sz="2400" u="none">
                <a:solidFill>
                  <a:srgbClr val="000000"/>
                </a:solidFill>
              </a:rPr>
              <a:t>GNU GCC Compiler</a:t>
            </a:r>
            <a:r>
              <a:rPr lang="zh-TW" altLang="en-US" sz="2400" u="none">
                <a:solidFill>
                  <a:srgbClr val="000000"/>
                </a:solidFill>
              </a:rPr>
              <a:t> </a:t>
            </a:r>
            <a:r>
              <a:rPr lang="en-US" altLang="zh-TW" sz="2400" u="none">
                <a:solidFill>
                  <a:srgbClr val="000000"/>
                </a:solidFill>
              </a:rPr>
              <a:t>and</a:t>
            </a:r>
            <a:r>
              <a:rPr lang="zh-TW" altLang="en-US" sz="2400" u="none">
                <a:solidFill>
                  <a:srgbClr val="000000"/>
                </a:solidFill>
              </a:rPr>
              <a:t> </a:t>
            </a:r>
            <a:r>
              <a:rPr lang="en-US" altLang="zh-TW" sz="2400" u="none">
                <a:solidFill>
                  <a:srgbClr val="000000"/>
                </a:solidFill>
              </a:rPr>
              <a:t>don’t</a:t>
            </a:r>
            <a:r>
              <a:rPr lang="zh-TW" altLang="en-US" sz="2400" u="none">
                <a:solidFill>
                  <a:srgbClr val="000000"/>
                </a:solidFill>
              </a:rPr>
              <a:t> </a:t>
            </a:r>
            <a:r>
              <a:rPr lang="en-US" altLang="zh-TW" sz="2400" u="none">
                <a:solidFill>
                  <a:srgbClr val="000000"/>
                </a:solidFill>
              </a:rPr>
              <a:t>change</a:t>
            </a:r>
            <a:r>
              <a:rPr lang="zh-TW" altLang="en-US" sz="2400" u="none">
                <a:solidFill>
                  <a:srgbClr val="000000"/>
                </a:solidFill>
              </a:rPr>
              <a:t> </a:t>
            </a:r>
            <a:r>
              <a:rPr lang="en-US" altLang="zh-TW" sz="2400" u="none">
                <a:solidFill>
                  <a:srgbClr val="000000"/>
                </a:solidFill>
              </a:rPr>
              <a:t>the</a:t>
            </a:r>
            <a:r>
              <a:rPr lang="zh-TW" altLang="en-US" sz="2400" u="none">
                <a:solidFill>
                  <a:srgbClr val="000000"/>
                </a:solidFill>
              </a:rPr>
              <a:t> </a:t>
            </a:r>
            <a:r>
              <a:rPr lang="en-US" altLang="zh-TW" sz="2400" u="none">
                <a:solidFill>
                  <a:srgbClr val="000000"/>
                </a:solidFill>
              </a:rPr>
              <a:t>other</a:t>
            </a:r>
            <a:r>
              <a:rPr lang="zh-TW" altLang="en-US" sz="2400" u="none">
                <a:solidFill>
                  <a:srgbClr val="000000"/>
                </a:solidFill>
              </a:rPr>
              <a:t> </a:t>
            </a:r>
            <a:r>
              <a:rPr lang="en-US" altLang="zh-TW" sz="2400" u="none">
                <a:solidFill>
                  <a:srgbClr val="000000"/>
                </a:solidFill>
              </a:rPr>
              <a:t>options</a:t>
            </a:r>
            <a:r>
              <a:rPr lang="zh-TW" altLang="en-US" sz="2400" u="none">
                <a:solidFill>
                  <a:srgbClr val="000000"/>
                </a:solidFill>
              </a:rPr>
              <a:t>：</a:t>
            </a:r>
            <a:endParaRPr lang="en-US" altLang="zh-TW" sz="2400" u="none">
              <a:solidFill>
                <a:srgbClr val="000000"/>
              </a:solidFill>
            </a:endParaRPr>
          </a:p>
        </p:txBody>
      </p:sp>
      <p:pic>
        <p:nvPicPr>
          <p:cNvPr id="15365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6" y="1457325"/>
            <a:ext cx="6348413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952369"/>
      </p:ext>
    </p:extLst>
  </p:cSld>
  <p:clrMapOvr>
    <a:masterClrMapping/>
  </p:clrMapOvr>
</p:sld>
</file>

<file path=ppt/theme/theme1.xml><?xml version="1.0" encoding="utf-8"?>
<a:theme xmlns:a="http://schemas.openxmlformats.org/drawingml/2006/main" name="ch01template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寬螢幕</PresentationFormat>
  <Paragraphs>26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ヒラギノ角ゴ Pro W3</vt:lpstr>
      <vt:lpstr>Microsoft JhengHei</vt:lpstr>
      <vt:lpstr>新細明體</vt:lpstr>
      <vt:lpstr>Arial</vt:lpstr>
      <vt:lpstr>Times</vt:lpstr>
      <vt:lpstr>Times New Roman</vt:lpstr>
      <vt:lpstr>ch01template</vt:lpstr>
      <vt:lpstr>How to create a project</vt:lpstr>
      <vt:lpstr>Create a project</vt:lpstr>
      <vt:lpstr>Create a project - 1</vt:lpstr>
      <vt:lpstr>Create a project - 2</vt:lpstr>
      <vt:lpstr>Create a project - 3</vt:lpstr>
      <vt:lpstr>Create a project - 4</vt:lpstr>
      <vt:lpstr>Create a project - 5</vt:lpstr>
      <vt:lpstr>Create a project - 6</vt:lpstr>
      <vt:lpstr>Create a project - 7</vt:lpstr>
      <vt:lpstr>Create a project - 8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a project</dc:title>
  <dc:creator>FreeGeng</dc:creator>
  <cp:lastModifiedBy>FreeGeng</cp:lastModifiedBy>
  <cp:revision>1</cp:revision>
  <dcterms:created xsi:type="dcterms:W3CDTF">2016-10-14T02:31:20Z</dcterms:created>
  <dcterms:modified xsi:type="dcterms:W3CDTF">2016-10-14T02:31:44Z</dcterms:modified>
</cp:coreProperties>
</file>