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0F3D9D0-B9D6-465C-873E-E829596C282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36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338462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圖片 37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9" name="圖片 38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圖片 75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圖片 76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9001080" y="0"/>
            <a:ext cx="142200" cy="1370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9001080" y="1371600"/>
            <a:ext cx="142200" cy="5485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1080" y="4846320"/>
            <a:ext cx="142200" cy="2010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001080" y="0"/>
            <a:ext cx="142200" cy="484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152640"/>
            <a:ext cx="5790600" cy="137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001080" y="0"/>
            <a:ext cx="142200" cy="1370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001080" y="1371600"/>
            <a:ext cx="142200" cy="5485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28600"/>
            <a:ext cx="814644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6000" b="0" strike="noStrike" cap="all" spc="-75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Introduction to </a:t>
            </a:r>
            <a:r>
              <a:rPr lang="en-US" sz="6000" b="0" strike="noStrike" cap="all" spc="-75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Gloucester MT Extra Condensed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4800600"/>
            <a:ext cx="68572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cap="all" spc="114">
                <a:solidFill>
                  <a:srgbClr val="202618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Prof. Shun-Ren Yang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67640" y="297360"/>
            <a:ext cx="806472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Step 1 – Search Site 10000 – hello world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67640" y="1124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CB4D671-D5EC-4608-90BE-93F0461306DE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0" y="1645200"/>
            <a:ext cx="9143280" cy="487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Step 2 – Submit your answer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67640" y="1124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B0D1B88-64F4-44AC-AFC9-ED990AE7E857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30960" y="1628640"/>
            <a:ext cx="8619120" cy="4596480"/>
          </a:xfrm>
          <a:prstGeom prst="rect">
            <a:avLst/>
          </a:prstGeom>
          <a:ln>
            <a:noFill/>
          </a:ln>
        </p:spPr>
      </p:pic>
      <p:sp>
        <p:nvSpPr>
          <p:cNvPr id="124" name="CustomShape 4"/>
          <p:cNvSpPr/>
          <p:nvPr/>
        </p:nvSpPr>
        <p:spPr>
          <a:xfrm>
            <a:off x="7596360" y="2349000"/>
            <a:ext cx="49032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7"/>
          <p:cNvPicPr/>
          <p:nvPr/>
        </p:nvPicPr>
        <p:blipFill>
          <a:blip r:embed="rId3"/>
          <a:stretch/>
        </p:blipFill>
        <p:spPr>
          <a:xfrm>
            <a:off x="8640" y="1628640"/>
            <a:ext cx="8973000" cy="47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Step 3 – Check result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CD70F46D-26FA-41D9-8C9B-71DD46FD40C6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3"/>
          <p:cNvPicPr/>
          <p:nvPr/>
        </p:nvPicPr>
        <p:blipFill>
          <a:blip r:embed="rId2"/>
          <a:stretch/>
        </p:blipFill>
        <p:spPr>
          <a:xfrm>
            <a:off x="180360" y="1634760"/>
            <a:ext cx="8351280" cy="445428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5508000" y="4237560"/>
            <a:ext cx="863280" cy="1987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homework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contest in a lab, midterm exam, or final exam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Contest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8B233226-256B-437E-B57B-2D85E33711A5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圖片 10"/>
          <p:cNvPicPr/>
          <p:nvPr/>
        </p:nvPicPr>
        <p:blipFill>
          <a:blip r:embed="rId2"/>
          <a:stretch/>
        </p:blipFill>
        <p:spPr>
          <a:xfrm>
            <a:off x="138240" y="2204280"/>
            <a:ext cx="8278200" cy="465300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176920" y="5661360"/>
            <a:ext cx="1614240" cy="21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圖片 16"/>
          <p:cNvPicPr/>
          <p:nvPr/>
        </p:nvPicPr>
        <p:blipFill>
          <a:blip r:embed="rId3"/>
          <a:srcRect r="44695" b="66018"/>
          <a:stretch/>
        </p:blipFill>
        <p:spPr>
          <a:xfrm>
            <a:off x="2410200" y="1198080"/>
            <a:ext cx="6112800" cy="647640"/>
          </a:xfrm>
          <a:prstGeom prst="rect">
            <a:avLst/>
          </a:prstGeom>
          <a:ln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4716000" y="1317960"/>
            <a:ext cx="762840" cy="3697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67640" y="403200"/>
            <a:ext cx="6683931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1F0AB4A-7962-4EBB-9476-74CDA7829B4E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圖片 3"/>
          <p:cNvPicPr/>
          <p:nvPr/>
        </p:nvPicPr>
        <p:blipFill>
          <a:blip r:embed="rId2"/>
          <a:stretch/>
        </p:blipFill>
        <p:spPr>
          <a:xfrm>
            <a:off x="499320" y="1772640"/>
            <a:ext cx="7555680" cy="49381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1547640" y="4869000"/>
            <a:ext cx="503280" cy="21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929160" y="3646440"/>
            <a:ext cx="6696000" cy="10332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圖片 6"/>
          <p:cNvPicPr/>
          <p:nvPr/>
        </p:nvPicPr>
        <p:blipFill>
          <a:blip r:embed="rId3"/>
          <a:stretch/>
        </p:blipFill>
        <p:spPr>
          <a:xfrm>
            <a:off x="2339640" y="3213000"/>
            <a:ext cx="2342520" cy="312336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>
            <a:off x="2349720" y="3285000"/>
            <a:ext cx="2332440" cy="30211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7"/>
          <p:cNvSpPr/>
          <p:nvPr/>
        </p:nvSpPr>
        <p:spPr>
          <a:xfrm flipV="1">
            <a:off x="2051640" y="3284640"/>
            <a:ext cx="288000" cy="1584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8"/>
          <p:cNvSpPr/>
          <p:nvPr/>
        </p:nvSpPr>
        <p:spPr>
          <a:xfrm>
            <a:off x="2061720" y="5085000"/>
            <a:ext cx="277920" cy="122148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9" name="圖片 19"/>
          <p:cNvPicPr/>
          <p:nvPr/>
        </p:nvPicPr>
        <p:blipFill>
          <a:blip r:embed="rId4"/>
          <a:stretch/>
        </p:blipFill>
        <p:spPr>
          <a:xfrm>
            <a:off x="3335400" y="3789000"/>
            <a:ext cx="324000" cy="34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203CD9D3-A1DF-4200-8B8B-35FA80FD89C6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396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Status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Submit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圖片 2"/>
          <p:cNvPicPr/>
          <p:nvPr/>
        </p:nvPicPr>
        <p:blipFill>
          <a:blip r:embed="rId2"/>
          <a:srcRect t="22444" r="21887" b="9009"/>
          <a:stretch/>
        </p:blipFill>
        <p:spPr>
          <a:xfrm>
            <a:off x="1112760" y="2637000"/>
            <a:ext cx="6554880" cy="367164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1126080" y="3573000"/>
            <a:ext cx="492840" cy="21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6" name="圖片 3"/>
          <p:cNvPicPr/>
          <p:nvPr/>
        </p:nvPicPr>
        <p:blipFill>
          <a:blip r:embed="rId2"/>
          <a:stretch/>
        </p:blipFill>
        <p:spPr>
          <a:xfrm>
            <a:off x="877320" y="1628640"/>
            <a:ext cx="6779160" cy="462096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331640" y="3429000"/>
            <a:ext cx="6048000" cy="647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Limits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58E64980-7A25-4988-B53B-F7E0F90C910B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圖片 2"/>
          <p:cNvPicPr/>
          <p:nvPr/>
        </p:nvPicPr>
        <p:blipFill>
          <a:blip r:embed="rId2"/>
          <a:srcRect t="22444" r="21887" b="9009"/>
          <a:stretch/>
        </p:blipFill>
        <p:spPr>
          <a:xfrm>
            <a:off x="539640" y="2055600"/>
            <a:ext cx="7840440" cy="43916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1115640" y="3171600"/>
            <a:ext cx="431280" cy="2566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圖片 26"/>
          <p:cNvPicPr/>
          <p:nvPr/>
        </p:nvPicPr>
        <p:blipFill>
          <a:blip r:embed="rId3"/>
          <a:srcRect t="1328" r="1720" b="3528"/>
          <a:stretch/>
        </p:blipFill>
        <p:spPr>
          <a:xfrm>
            <a:off x="1848600" y="1660680"/>
            <a:ext cx="2684520" cy="247788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1852200" y="1660680"/>
            <a:ext cx="2687400" cy="2477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6"/>
          <p:cNvSpPr/>
          <p:nvPr/>
        </p:nvSpPr>
        <p:spPr>
          <a:xfrm flipV="1">
            <a:off x="1554120" y="1660320"/>
            <a:ext cx="288000" cy="1584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7"/>
          <p:cNvSpPr/>
          <p:nvPr/>
        </p:nvSpPr>
        <p:spPr>
          <a:xfrm>
            <a:off x="1564200" y="3460680"/>
            <a:ext cx="284400" cy="6786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Submit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3AD492B4-E48F-44D5-95CA-6ED132219024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圖片 2"/>
          <p:cNvPicPr/>
          <p:nvPr/>
        </p:nvPicPr>
        <p:blipFill>
          <a:blip r:embed="rId2"/>
          <a:srcRect t="22444" r="21887" b="9009"/>
          <a:stretch/>
        </p:blipFill>
        <p:spPr>
          <a:xfrm>
            <a:off x="539640" y="1628640"/>
            <a:ext cx="7840440" cy="439164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1547640" y="2698920"/>
            <a:ext cx="647280" cy="374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52640"/>
            <a:ext cx="58424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4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7640" y="1628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NTHU Online Judge for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Homeworks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Midterms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D1282E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1A244FB9-E118-44B3-9C83-DE354F45C690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圖片 3"/>
          <p:cNvPicPr/>
          <p:nvPr/>
        </p:nvPicPr>
        <p:blipFill>
          <a:blip r:embed="rId2"/>
          <a:stretch/>
        </p:blipFill>
        <p:spPr>
          <a:xfrm>
            <a:off x="519120" y="1700640"/>
            <a:ext cx="7516080" cy="47019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467640" y="345060"/>
            <a:ext cx="6549177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– Submit(2)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519120" y="2061000"/>
            <a:ext cx="1387800" cy="503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2400840" y="2184120"/>
            <a:ext cx="1234440" cy="2566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圖片 10"/>
          <p:cNvPicPr/>
          <p:nvPr/>
        </p:nvPicPr>
        <p:blipFill>
          <a:blip r:embed="rId3"/>
          <a:stretch/>
        </p:blipFill>
        <p:spPr>
          <a:xfrm>
            <a:off x="3829680" y="2004480"/>
            <a:ext cx="1923480" cy="932760"/>
          </a:xfrm>
          <a:prstGeom prst="rect">
            <a:avLst/>
          </a:prstGeom>
          <a:ln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3796920" y="1955880"/>
            <a:ext cx="1956240" cy="9867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 flipV="1">
            <a:off x="3635640" y="1955880"/>
            <a:ext cx="160920" cy="22788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12600" y="2445120"/>
            <a:ext cx="183960" cy="5144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500760" y="3069000"/>
            <a:ext cx="7310880" cy="250056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9"/>
          <p:cNvSpPr/>
          <p:nvPr/>
        </p:nvSpPr>
        <p:spPr>
          <a:xfrm>
            <a:off x="755640" y="5936040"/>
            <a:ext cx="523800" cy="311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7236360" y="5936040"/>
            <a:ext cx="523800" cy="311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1182600" y="3802320"/>
            <a:ext cx="594756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這裡貼上你的code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67640" y="261189"/>
            <a:ext cx="6491425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 dirty="0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Scoreboard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BA1873D-733F-4A33-8D5C-A460320230C8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67640" y="1196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圖片 3"/>
          <p:cNvPicPr/>
          <p:nvPr/>
        </p:nvPicPr>
        <p:blipFill>
          <a:blip r:embed="rId2"/>
          <a:stretch/>
        </p:blipFill>
        <p:spPr>
          <a:xfrm>
            <a:off x="323640" y="1628640"/>
            <a:ext cx="7902720" cy="504000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>
            <a:off x="1835640" y="4149000"/>
            <a:ext cx="647280" cy="21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  <a:ea typeface="DejaVu Sans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圖片 4"/>
          <p:cNvPicPr/>
          <p:nvPr/>
        </p:nvPicPr>
        <p:blipFill>
          <a:blip r:embed="rId2"/>
          <a:srcRect r="47106"/>
          <a:stretch/>
        </p:blipFill>
        <p:spPr>
          <a:xfrm>
            <a:off x="3199680" y="1628640"/>
            <a:ext cx="4896000" cy="50832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5796000" y="1628640"/>
            <a:ext cx="79128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5" name="圖片 6"/>
          <p:cNvPicPr/>
          <p:nvPr/>
        </p:nvPicPr>
        <p:blipFill>
          <a:blip r:embed="rId3"/>
          <a:stretch/>
        </p:blipFill>
        <p:spPr>
          <a:xfrm>
            <a:off x="6293520" y="1900080"/>
            <a:ext cx="324000" cy="348480"/>
          </a:xfrm>
          <a:prstGeom prst="rect">
            <a:avLst/>
          </a:prstGeom>
          <a:ln>
            <a:noFill/>
          </a:ln>
        </p:spPr>
      </p:pic>
      <p:pic>
        <p:nvPicPr>
          <p:cNvPr id="196" name="圖片 7"/>
          <p:cNvPicPr/>
          <p:nvPr/>
        </p:nvPicPr>
        <p:blipFill>
          <a:blip r:embed="rId4"/>
          <a:stretch/>
        </p:blipFill>
        <p:spPr>
          <a:xfrm>
            <a:off x="179640" y="2446200"/>
            <a:ext cx="8630280" cy="3833640"/>
          </a:xfrm>
          <a:prstGeom prst="rect">
            <a:avLst/>
          </a:prstGeom>
          <a:ln>
            <a:noFill/>
          </a:ln>
        </p:spPr>
      </p:pic>
      <p:pic>
        <p:nvPicPr>
          <p:cNvPr id="197" name="圖片 8"/>
          <p:cNvPicPr/>
          <p:nvPr/>
        </p:nvPicPr>
        <p:blipFill>
          <a:blip r:embed="rId3"/>
          <a:stretch/>
        </p:blipFill>
        <p:spPr>
          <a:xfrm>
            <a:off x="1763640" y="3501000"/>
            <a:ext cx="324000" cy="348480"/>
          </a:xfrm>
          <a:prstGeom prst="rect">
            <a:avLst/>
          </a:prstGeom>
          <a:ln>
            <a:noFill/>
          </a:ln>
        </p:spPr>
      </p:pic>
      <p:pic>
        <p:nvPicPr>
          <p:cNvPr id="198" name="圖片 9"/>
          <p:cNvPicPr/>
          <p:nvPr/>
        </p:nvPicPr>
        <p:blipFill>
          <a:blip r:embed="rId5"/>
          <a:stretch/>
        </p:blipFill>
        <p:spPr>
          <a:xfrm>
            <a:off x="821160" y="1052640"/>
            <a:ext cx="7365240" cy="522720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821160" y="980640"/>
            <a:ext cx="7365240" cy="52992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605640" y="1135080"/>
            <a:ext cx="1278000" cy="21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圖片 6"/>
          <p:cNvPicPr/>
          <p:nvPr/>
        </p:nvPicPr>
        <p:blipFill>
          <a:blip r:embed="rId2"/>
          <a:stretch/>
        </p:blipFill>
        <p:spPr>
          <a:xfrm>
            <a:off x="539640" y="2353680"/>
            <a:ext cx="7709040" cy="436932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103400" y="2682720"/>
            <a:ext cx="130752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  <a:ea typeface="DejaVu Sans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圖片 9"/>
          <p:cNvPicPr/>
          <p:nvPr/>
        </p:nvPicPr>
        <p:blipFill>
          <a:blip r:embed="rId3"/>
          <a:srcRect r="47106"/>
          <a:stretch/>
        </p:blipFill>
        <p:spPr>
          <a:xfrm>
            <a:off x="2267640" y="1478160"/>
            <a:ext cx="5098320" cy="52920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5852520" y="1496160"/>
            <a:ext cx="79128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7" name="圖片 5"/>
          <p:cNvPicPr/>
          <p:nvPr/>
        </p:nvPicPr>
        <p:blipFill>
          <a:blip r:embed="rId4"/>
          <a:stretch/>
        </p:blipFill>
        <p:spPr>
          <a:xfrm>
            <a:off x="6319800" y="1735920"/>
            <a:ext cx="324000" cy="34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圖片 4"/>
          <p:cNvPicPr/>
          <p:nvPr/>
        </p:nvPicPr>
        <p:blipFill>
          <a:blip r:embed="rId2"/>
          <a:srcRect r="47106"/>
          <a:stretch/>
        </p:blipFill>
        <p:spPr>
          <a:xfrm>
            <a:off x="2267640" y="1478160"/>
            <a:ext cx="5098320" cy="52920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6544800" y="1510560"/>
            <a:ext cx="79128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  <a:ea typeface="DejaVu Sans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圖片 10"/>
          <p:cNvPicPr/>
          <p:nvPr/>
        </p:nvPicPr>
        <p:blipFill>
          <a:blip r:embed="rId3"/>
          <a:stretch/>
        </p:blipFill>
        <p:spPr>
          <a:xfrm>
            <a:off x="107640" y="2588040"/>
            <a:ext cx="8750160" cy="328824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1475640" y="3127680"/>
            <a:ext cx="7200000" cy="7326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97560" y="4214520"/>
            <a:ext cx="585360" cy="19040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圖片 13"/>
          <p:cNvPicPr/>
          <p:nvPr/>
        </p:nvPicPr>
        <p:blipFill>
          <a:blip r:embed="rId4"/>
          <a:stretch/>
        </p:blipFill>
        <p:spPr>
          <a:xfrm>
            <a:off x="1331640" y="2588040"/>
            <a:ext cx="6569640" cy="362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  <a:ea typeface="DejaVu Sans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圖片 4"/>
          <p:cNvPicPr/>
          <p:nvPr/>
        </p:nvPicPr>
        <p:blipFill>
          <a:blip r:embed="rId2"/>
          <a:stretch/>
        </p:blipFill>
        <p:spPr>
          <a:xfrm>
            <a:off x="-1340772" y="2281680"/>
            <a:ext cx="10037160" cy="3772080"/>
          </a:xfrm>
          <a:prstGeom prst="rect">
            <a:avLst/>
          </a:prstGeom>
          <a:ln>
            <a:noFill/>
          </a:ln>
        </p:spPr>
      </p:pic>
      <p:pic>
        <p:nvPicPr>
          <p:cNvPr id="218" name="圖片 5"/>
          <p:cNvPicPr/>
          <p:nvPr/>
        </p:nvPicPr>
        <p:blipFill>
          <a:blip r:embed="rId3"/>
          <a:srcRect r="47106"/>
          <a:stretch/>
        </p:blipFill>
        <p:spPr>
          <a:xfrm>
            <a:off x="2267640" y="1478160"/>
            <a:ext cx="5098320" cy="52920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Status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544800" y="1510560"/>
            <a:ext cx="791280" cy="359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1" name="圖片 8"/>
          <p:cNvPicPr/>
          <p:nvPr/>
        </p:nvPicPr>
        <p:blipFill>
          <a:blip r:embed="rId4"/>
          <a:stretch/>
        </p:blipFill>
        <p:spPr>
          <a:xfrm>
            <a:off x="5436000" y="5013000"/>
            <a:ext cx="267120" cy="287280"/>
          </a:xfrm>
          <a:prstGeom prst="rect">
            <a:avLst/>
          </a:prstGeom>
          <a:ln>
            <a:noFill/>
          </a:ln>
        </p:spPr>
      </p:pic>
      <p:pic>
        <p:nvPicPr>
          <p:cNvPr id="222" name="圖片 10"/>
          <p:cNvPicPr/>
          <p:nvPr/>
        </p:nvPicPr>
        <p:blipFill>
          <a:blip r:embed="rId5"/>
          <a:stretch/>
        </p:blipFill>
        <p:spPr>
          <a:xfrm>
            <a:off x="5857200" y="4767120"/>
            <a:ext cx="2544480" cy="2008080"/>
          </a:xfrm>
          <a:prstGeom prst="rect">
            <a:avLst/>
          </a:prstGeom>
          <a:ln>
            <a:noFill/>
          </a:ln>
        </p:spPr>
      </p:pic>
      <p:pic>
        <p:nvPicPr>
          <p:cNvPr id="223" name="圖片 11"/>
          <p:cNvPicPr/>
          <p:nvPr/>
        </p:nvPicPr>
        <p:blipFill>
          <a:blip r:embed="rId4"/>
          <a:stretch/>
        </p:blipFill>
        <p:spPr>
          <a:xfrm>
            <a:off x="5569920" y="5847120"/>
            <a:ext cx="324000" cy="348480"/>
          </a:xfrm>
          <a:prstGeom prst="rect">
            <a:avLst/>
          </a:prstGeom>
          <a:ln>
            <a:noFill/>
          </a:ln>
        </p:spPr>
      </p:pic>
      <p:pic>
        <p:nvPicPr>
          <p:cNvPr id="224" name="圖片 12"/>
          <p:cNvPicPr/>
          <p:nvPr/>
        </p:nvPicPr>
        <p:blipFill>
          <a:blip r:embed="rId6"/>
          <a:stretch/>
        </p:blipFill>
        <p:spPr>
          <a:xfrm>
            <a:off x="5868000" y="4834800"/>
            <a:ext cx="2343960" cy="218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Submission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11760" y="1152360"/>
            <a:ext cx="8519760" cy="50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Accepted (AC)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OK! Your program is correct! It produced the right answer in reasonable time and within the limit memory usage. Congratulations!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Wrong Answer(WA)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 solution not reached for the inputs. The inputs and outputs that we use to test the programs are not public so you'll have to spot the bug by yourself.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Submission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11760" y="1152360"/>
            <a:ext cx="8519760" cy="50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Error (PE)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program outputs are correct but are not presented in the correct way. Check for spaces,justify, line feeds...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代表output的格式不符合規定，可能要檢查看看有沒有多或少印空格或換行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Error (RE)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program failed during the execution (segmentation fault, floating point exception...).The exact cause is not reported to the user to avoid hacking.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Submission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11760" y="1152360"/>
            <a:ext cx="8519760" cy="50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Limit Exceed  (TL)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program tried to run during too much time; this error doesn't allow you to know if your program would reach the correct solution to the problem or not.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 Error (CE)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compiler could not compile your program. Of course, warning messages are not error messages.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Submission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11760" y="1152360"/>
            <a:ext cx="8519760" cy="50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Restricted Function (RF)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program is trying to use a function that we considered harmful to the system.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Limit Exceeded (ML)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program tried to use more memory than the judge allows.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homework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lab/midterm/final contest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  <a:ea typeface="DejaVu Sans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Profile&amp;Statics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9" name="內容版面配置區 4"/>
          <p:cNvPicPr/>
          <p:nvPr/>
        </p:nvPicPr>
        <p:blipFill>
          <a:blip r:embed="rId2"/>
          <a:stretch/>
        </p:blipFill>
        <p:spPr>
          <a:xfrm>
            <a:off x="179640" y="2205000"/>
            <a:ext cx="8835120" cy="556200"/>
          </a:xfrm>
          <a:prstGeom prst="rect">
            <a:avLst/>
          </a:prstGeom>
          <a:ln>
            <a:noFill/>
          </a:ln>
        </p:spPr>
      </p:pic>
      <p:pic>
        <p:nvPicPr>
          <p:cNvPr id="240" name="圖片 8"/>
          <p:cNvPicPr/>
          <p:nvPr/>
        </p:nvPicPr>
        <p:blipFill>
          <a:blip r:embed="rId3"/>
          <a:stretch/>
        </p:blipFill>
        <p:spPr>
          <a:xfrm>
            <a:off x="6220440" y="2253600"/>
            <a:ext cx="928800" cy="27216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7001280" y="2138040"/>
            <a:ext cx="1223280" cy="503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圖片 9"/>
          <p:cNvPicPr/>
          <p:nvPr/>
        </p:nvPicPr>
        <p:blipFill>
          <a:blip r:embed="rId4"/>
          <a:stretch/>
        </p:blipFill>
        <p:spPr>
          <a:xfrm>
            <a:off x="323640" y="2130840"/>
            <a:ext cx="8146800" cy="449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homework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lab/midterm/final contest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52640"/>
            <a:ext cx="579060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67640" y="112464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 address : 140.114.86.238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532360" y="6448320"/>
            <a:ext cx="131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6684AA22-2E5E-486C-9A56-49577968B63E}" type="slidenum">
              <a:rPr lang="en-US" sz="1800" b="1" strike="noStrike" spc="-1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圖片 8"/>
          <p:cNvPicPr/>
          <p:nvPr/>
        </p:nvPicPr>
        <p:blipFill>
          <a:blip r:embed="rId3"/>
          <a:srcRect r="1986" b="5109"/>
          <a:stretch/>
        </p:blipFill>
        <p:spPr>
          <a:xfrm>
            <a:off x="262080" y="1917000"/>
            <a:ext cx="8547480" cy="460980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262080" y="1845000"/>
            <a:ext cx="1058760" cy="431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1475640" y="4725000"/>
            <a:ext cx="6120000" cy="1295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內容版面配置區 5"/>
          <p:cNvPicPr/>
          <p:nvPr/>
        </p:nvPicPr>
        <p:blipFill>
          <a:blip r:embed="rId2"/>
          <a:stretch/>
        </p:blipFill>
        <p:spPr>
          <a:xfrm>
            <a:off x="457200" y="2421000"/>
            <a:ext cx="7916400" cy="35960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452360" y="2349000"/>
            <a:ext cx="921240" cy="431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05520" y="184500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6372360" y="3477600"/>
            <a:ext cx="33836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+ 學號(Student ID)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5245560" y="3285000"/>
            <a:ext cx="1126080" cy="39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5274360" y="3677040"/>
            <a:ext cx="303120" cy="144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5668560" y="5182560"/>
            <a:ext cx="33836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盡量不要使用yahoo信箱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內容版面配置區 3"/>
          <p:cNvPicPr/>
          <p:nvPr/>
        </p:nvPicPr>
        <p:blipFill>
          <a:blip r:embed="rId2"/>
          <a:stretch/>
        </p:blipFill>
        <p:spPr>
          <a:xfrm>
            <a:off x="827640" y="3789000"/>
            <a:ext cx="6705000" cy="140904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457200" y="152640"/>
            <a:ext cx="707544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– activation 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05520" y="184500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到填寫的信箱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收信點選</a:t>
            </a:r>
            <a:r>
              <a:rPr lang="en-US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activation link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若無法成功認證,則複製</a:t>
            </a:r>
            <a:r>
              <a:rPr lang="en-US" sz="2400" b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下方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網址並在瀏覽器輸入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415760" y="3141000"/>
            <a:ext cx="803520" cy="10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0" strike="noStrike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Tw Cen MT Condensed Extra Bold"/>
              </a:rPr>
              <a:t>NTHU Online Judge - Login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05520" y="184500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內容版面配置區 3"/>
          <p:cNvPicPr/>
          <p:nvPr/>
        </p:nvPicPr>
        <p:blipFill>
          <a:blip r:embed="rId2"/>
          <a:stretch/>
        </p:blipFill>
        <p:spPr>
          <a:xfrm>
            <a:off x="231120" y="2571840"/>
            <a:ext cx="8368560" cy="321660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7020360" y="2493000"/>
            <a:ext cx="719280" cy="4312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52640"/>
            <a:ext cx="579060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cap="all" spc="-55">
                <a:solidFill>
                  <a:srgbClr val="D1282E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752480"/>
            <a:ext cx="761940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homework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D9D9D9"/>
              </a:buClr>
              <a:buFont typeface="Arial Black"/>
              <a:buAutoNum type="arabicPeriod"/>
            </a:pPr>
            <a:r>
              <a:rPr lang="en-US" sz="2000" b="1" strike="noStrike" spc="-1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 lab/midterm/final contest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2610</TotalTime>
  <Words>441</Words>
  <Application>Microsoft Office PowerPoint</Application>
  <PresentationFormat>如螢幕大小 (4:3)</PresentationFormat>
  <Paragraphs>97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DejaVu Sans</vt:lpstr>
      <vt:lpstr>Arial</vt:lpstr>
      <vt:lpstr>Arial Black</vt:lpstr>
      <vt:lpstr>Gloucester MT Extra Condensed</vt:lpstr>
      <vt:lpstr>Symbol</vt:lpstr>
      <vt:lpstr>Times New Roman</vt:lpstr>
      <vt:lpstr>Tw Cen MT Condensed Extra Bold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---- NtHU online Judge</dc:title>
  <dc:subject/>
  <dc:creator>Wooder</dc:creator>
  <dc:description/>
  <cp:lastModifiedBy>怡君 林</cp:lastModifiedBy>
  <cp:revision>164</cp:revision>
  <dcterms:created xsi:type="dcterms:W3CDTF">2014-09-10T06:46:10Z</dcterms:created>
  <dcterms:modified xsi:type="dcterms:W3CDTF">2018-09-11T13:39:09Z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