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57" r:id="rId4"/>
    <p:sldId id="258" r:id="rId5"/>
    <p:sldId id="294" r:id="rId6"/>
    <p:sldId id="262" r:id="rId7"/>
    <p:sldId id="296" r:id="rId8"/>
    <p:sldId id="297" r:id="rId9"/>
    <p:sldId id="269" r:id="rId10"/>
    <p:sldId id="270" r:id="rId11"/>
    <p:sldId id="271" r:id="rId12"/>
    <p:sldId id="272" r:id="rId13"/>
    <p:sldId id="298" r:id="rId14"/>
    <p:sldId id="290" r:id="rId15"/>
    <p:sldId id="299" r:id="rId16"/>
    <p:sldId id="300" r:id="rId17"/>
    <p:sldId id="30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842"/>
    <p:restoredTop sz="94630"/>
  </p:normalViewPr>
  <p:slideViewPr>
    <p:cSldViewPr snapToGrid="0" snapToObjects="1">
      <p:cViewPr varScale="1">
        <p:scale>
          <a:sx n="74" d="100"/>
          <a:sy n="74" d="100"/>
        </p:scale>
        <p:origin x="96" y="2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AD5BD-6A3C-DD48-9256-D42924C340AD}" type="datetimeFigureOut">
              <a:rPr kumimoji="1" lang="zh-TW" altLang="en-US" smtClean="0"/>
              <a:t>2019/10/13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B6D9E-CD74-2B4B-A924-3C6B06EFC75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0084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6D9E-CD74-2B4B-A924-3C6B06EFC75B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1944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加 </a:t>
            </a:r>
            <a:r>
              <a:rPr kumimoji="1" lang="en-US" altLang="zh-TW" dirty="0" err="1" smtClean="0"/>
              <a:t>m_inst</a:t>
            </a:r>
            <a:r>
              <a:rPr kumimoji="1" lang="en-US" altLang="zh-TW" dirty="0" smtClean="0"/>
              <a:t>[]</a:t>
            </a:r>
            <a:r>
              <a:rPr kumimoji="1" lang="zh-TW" altLang="en-US" dirty="0" smtClean="0"/>
              <a:t> 的</a:t>
            </a:r>
            <a:r>
              <a:rPr kumimoji="1" lang="en-US" altLang="zh-TW" dirty="0" smtClean="0"/>
              <a:t>index</a:t>
            </a:r>
            <a:r>
              <a:rPr kumimoji="1" lang="zh-TW" altLang="en-US" dirty="0" smtClean="0"/>
              <a:t>箭頭</a:t>
            </a:r>
            <a:endParaRPr kumimoji="1" lang="en-US" altLang="zh-TW" dirty="0" smtClean="0"/>
          </a:p>
          <a:p>
            <a:r>
              <a:rPr kumimoji="1" lang="en-US" altLang="zh-TW" dirty="0" smtClean="0"/>
              <a:t>Value</a:t>
            </a:r>
            <a:r>
              <a:rPr kumimoji="1" lang="zh-TW" altLang="en-US" dirty="0" smtClean="0"/>
              <a:t> 跟 </a:t>
            </a:r>
            <a:r>
              <a:rPr kumimoji="1" lang="en-US" altLang="zh-TW" dirty="0" smtClean="0"/>
              <a:t>index</a:t>
            </a:r>
            <a:r>
              <a:rPr kumimoji="1" lang="zh-TW" altLang="en-US" dirty="0" smtClean="0"/>
              <a:t> 交換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6D9E-CD74-2B4B-A924-3C6B06EFC75B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867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6D9E-CD74-2B4B-A924-3C6B06EFC75B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14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2019/10/13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848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2019/10/13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365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2019/10/13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3327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2019/10/13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413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2019/10/13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807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2019/10/13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10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2019/10/13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185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2019/10/13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57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2019/10/13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530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2019/10/13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482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2019/10/13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31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5E6DE-6803-284B-A3BF-47B8EC879088}" type="datetimeFigureOut">
              <a:rPr kumimoji="1" lang="zh-TW" altLang="en-US" smtClean="0"/>
              <a:t>2019/10/13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79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51709" y="1828945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smtClean="0"/>
              <a:t>11617</a:t>
            </a:r>
            <a:r>
              <a:rPr kumimoji="1" lang="zh-TW" altLang="en-US" dirty="0" smtClean="0"/>
              <a:t> </a:t>
            </a:r>
            <a:r>
              <a:rPr lang="en-US" altLang="zh-TW" dirty="0"/>
              <a:t>Arranging a Sequence   </a:t>
            </a:r>
            <a:br>
              <a:rPr lang="en-US" altLang="zh-TW" dirty="0"/>
            </a:b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55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6600" y="2684992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Method2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64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83413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Think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about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problem,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observe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sample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output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943225"/>
            <a:ext cx="10515600" cy="4351338"/>
          </a:xfrm>
        </p:spPr>
        <p:txBody>
          <a:bodyPr/>
          <a:lstStyle/>
          <a:p>
            <a:r>
              <a:rPr kumimoji="1" lang="en-US" altLang="zh-TW" dirty="0" smtClean="0"/>
              <a:t>From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problem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description,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know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that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later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input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front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smtClean="0"/>
              <a:t>output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5253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Example: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6667" y="1752864"/>
            <a:ext cx="10515600" cy="4351338"/>
          </a:xfrm>
        </p:spPr>
        <p:txBody>
          <a:bodyPr/>
          <a:lstStyle/>
          <a:p>
            <a:r>
              <a:rPr kumimoji="1" lang="en-US" altLang="zh-TW" dirty="0" smtClean="0"/>
              <a:t>Input: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83733" y="23029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5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790267" y="1752864"/>
            <a:ext cx="1326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/>
              <a:t>Output:</a:t>
            </a:r>
            <a:endParaRPr kumimoji="1" lang="zh-TW" altLang="en-US"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750370"/>
              </p:ext>
            </p:extLst>
          </p:nvPr>
        </p:nvGraphicFramePr>
        <p:xfrm>
          <a:off x="1253812" y="5396889"/>
          <a:ext cx="68624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7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346625" y="5396889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56968" y="5388715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81235" y="538196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52337" y="5388715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76604" y="540657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86947" y="5388715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64497" y="2806492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48311" y="2303090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64497" y="3205561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83733" y="3587393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451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0.24362 -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00143 -0.4483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2243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0.24154 0.0027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7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9375 -0.3877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19398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0.24388 0.0002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0.28073 -0.31203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36" y="-15602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37175 -0.24329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1" y="-1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0.18594 -0.18218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97" y="-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3" grpId="0"/>
      <p:bldP spid="13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19" grpId="2"/>
      <p:bldP spid="21" grpId="0"/>
      <p:bldP spid="22" grpId="0"/>
      <p:bldP spid="22" grpId="1"/>
      <p:bldP spid="22" grpId="2"/>
      <p:bldP spid="23" grpId="0"/>
      <p:bldP spid="23" grpId="1"/>
      <p:bldP spid="23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2: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690688"/>
            <a:ext cx="10583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Input: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59003" y="1690688"/>
            <a:ext cx="13260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Output: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2386764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37475"/>
              </p:ext>
            </p:extLst>
          </p:nvPr>
        </p:nvGraphicFramePr>
        <p:xfrm>
          <a:off x="1008279" y="5552923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065665" y="5560852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8237" y="552858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53146" y="5553677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95718" y="5537724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7317" y="552858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83199" y="5569630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53653" y="2386764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8200" y="2901850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3955" y="3416936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3955" y="3947195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56801" y="3721604"/>
            <a:ext cx="47074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has been processed, ignore it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716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22222E-6 L 0.29063 -0.0016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3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-0.07096 -0.4726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363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L 0.28581 0.0016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8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37343 -0.3932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72" y="-1967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0.28516 0.0004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5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0.26081 -0.32037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34" y="-1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0.14948 -0.2588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-1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0.03555 -0.1919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-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9" grpId="1"/>
      <p:bldP spid="10" grpId="0"/>
      <p:bldP spid="10" grpId="1"/>
      <p:bldP spid="11" grpId="0"/>
      <p:bldP spid="11" grpId="1"/>
      <p:bldP spid="12" grpId="0"/>
      <p:bldP spid="13" grpId="0"/>
      <p:bldP spid="13" grpId="1"/>
      <p:bldP spid="14" grpId="0"/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04036" y="318977"/>
            <a:ext cx="698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/>
              <a:t>Think about what we need?</a:t>
            </a:r>
            <a:endParaRPr kumimoji="1" lang="zh-TW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736221" y="1629370"/>
            <a:ext cx="87438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An array that records the input  -&gt;  </a:t>
            </a:r>
            <a:r>
              <a:rPr lang="en-US" altLang="zh-TW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43603" y="2505670"/>
            <a:ext cx="1847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TW" altLang="en-US" sz="36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27399" y="2692063"/>
            <a:ext cx="112291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/>
              <a:t>2. An array that shows the state of each number -&gt; </a:t>
            </a:r>
            <a:r>
              <a:rPr kumimoji="1" lang="en-US" altLang="zh-TW" sz="3600" dirty="0" err="1" smtClean="0"/>
              <a:t>f_mv</a:t>
            </a:r>
            <a:r>
              <a:rPr kumimoji="1" lang="en-US" altLang="zh-TW" sz="3600" dirty="0" smtClean="0"/>
              <a:t>[]</a:t>
            </a:r>
          </a:p>
          <a:p>
            <a:r>
              <a:rPr kumimoji="1" lang="en-US" altLang="zh-TW" sz="3600" dirty="0" smtClean="0"/>
              <a:t>    0: the number is not moved</a:t>
            </a:r>
          </a:p>
          <a:p>
            <a:r>
              <a:rPr kumimoji="1" lang="en-US" altLang="zh-TW" sz="3600" dirty="0"/>
              <a:t> </a:t>
            </a:r>
            <a:r>
              <a:rPr kumimoji="1" lang="en-US" altLang="zh-TW" sz="3600" dirty="0" smtClean="0"/>
              <a:t>   1: the number is moved</a:t>
            </a:r>
          </a:p>
          <a:p>
            <a:r>
              <a:rPr kumimoji="1" lang="en-US" altLang="zh-TW" sz="3600" dirty="0"/>
              <a:t> </a:t>
            </a:r>
            <a:r>
              <a:rPr kumimoji="1" lang="en-US" altLang="zh-TW" sz="3600" dirty="0" smtClean="0"/>
              <a:t>   -1: the number has been processed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4101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0829" y="219982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First: Process all the input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6525" y="1360879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420992"/>
              </p:ext>
            </p:extLst>
          </p:nvPr>
        </p:nvGraphicFramePr>
        <p:xfrm>
          <a:off x="460830" y="4856721"/>
          <a:ext cx="75365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Value: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93709"/>
              </p:ext>
            </p:extLst>
          </p:nvPr>
        </p:nvGraphicFramePr>
        <p:xfrm>
          <a:off x="460828" y="5698066"/>
          <a:ext cx="75365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i="0" dirty="0" smtClean="0"/>
                        <a:t>Index:</a:t>
                      </a:r>
                      <a:endParaRPr lang="zh-TW" alt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60828" y="4395056"/>
            <a:ext cx="12247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altLang="zh-TW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_inst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9036" y="5257057"/>
            <a:ext cx="10018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altLang="zh-TW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_mv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15685" y="606739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06004" y="606739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3505" y="1360879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0154" y="1849870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3783" y="185774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向上箭號 15"/>
          <p:cNvSpPr/>
          <p:nvPr/>
        </p:nvSpPr>
        <p:spPr>
          <a:xfrm>
            <a:off x="7148286" y="6476898"/>
            <a:ext cx="174171" cy="29028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933685" y="6070414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3783" y="2370949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15685" y="605453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6524" y="239421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3783" y="2933780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3783" y="2926586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651149" y="255168"/>
            <a:ext cx="3540851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 &lt;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stdio.h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[200001] = {0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}; 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[100000] = {0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};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main(){ 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。。。。。。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m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while(</a:t>
            </a:r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scanf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("%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d",&amp;e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= 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[e] = 1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。。。。。。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return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向上箭號 2"/>
          <p:cNvSpPr/>
          <p:nvPr/>
        </p:nvSpPr>
        <p:spPr>
          <a:xfrm>
            <a:off x="4127499" y="5331125"/>
            <a:ext cx="101600" cy="20099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框架 4"/>
          <p:cNvSpPr/>
          <p:nvPr/>
        </p:nvSpPr>
        <p:spPr>
          <a:xfrm>
            <a:off x="1490913" y="4856721"/>
            <a:ext cx="3274127" cy="386584"/>
          </a:xfrm>
          <a:prstGeom prst="fra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29099" y="5242238"/>
            <a:ext cx="56778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277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0.2625 0.4254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25" y="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0.0875 1.85185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09297 1.85185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0.16601 0.35069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94" y="1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40741E-7 L -0.35417 0.00162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0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75 3.33333E-6 L -0.17747 3.33333E-6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97 4.81481E-6 L -0.18503 4.81481E-6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0.08633 0.26968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1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17 0.00162 L 3.54167E-6 3.7037E-7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0" grpId="1"/>
      <p:bldP spid="11" grpId="0"/>
      <p:bldP spid="11" grpId="1"/>
      <p:bldP spid="13" grpId="0"/>
      <p:bldP spid="14" grpId="0"/>
      <p:bldP spid="15" grpId="0"/>
      <p:bldP spid="15" grpId="1"/>
      <p:bldP spid="16" grpId="0" animBg="1"/>
      <p:bldP spid="16" grpId="1" animBg="1"/>
      <p:bldP spid="16" grpId="2" animBg="1"/>
      <p:bldP spid="17" grpId="0"/>
      <p:bldP spid="17" grpId="1"/>
      <p:bldP spid="17" grpId="2"/>
      <p:bldP spid="19" grpId="0"/>
      <p:bldP spid="19" grpId="1"/>
      <p:bldP spid="21" grpId="0"/>
      <p:bldP spid="23" grpId="0"/>
      <p:bldP spid="24" grpId="0"/>
      <p:bldP spid="24" grpId="1"/>
      <p:bldP spid="3" grpId="1" animBg="1"/>
      <p:bldP spid="3" grpId="2" animBg="1"/>
      <p:bldP spid="3" grpId="3" animBg="1"/>
      <p:bldP spid="5" grpId="0" animBg="1"/>
      <p:bldP spid="26" grpId="0"/>
      <p:bldP spid="26" grpId="2"/>
      <p:bldP spid="26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26392" y="42619"/>
            <a:ext cx="3540851" cy="53553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 &lt;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stdio.h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[200001] = {0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}; 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[100000] = {0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};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main(){ 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m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while(</a:t>
            </a:r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scanf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("%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d",&amp;e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= 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[e] = 1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=0;i&lt;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m;i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]] == 1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printf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("%d\n",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]);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]] = -1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}else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{}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TW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。。。。。。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return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6999" y="224135"/>
            <a:ext cx="770262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Second:</a:t>
            </a:r>
            <a:r>
              <a:rPr lang="zh-TW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</a:t>
            </a:r>
            <a:r>
              <a:rPr lang="zh-TW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reversely</a:t>
            </a:r>
            <a:endParaRPr lang="zh-TW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numbers that</a:t>
            </a:r>
            <a:r>
              <a:rPr lang="zh-TW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been moved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1382"/>
              </p:ext>
            </p:extLst>
          </p:nvPr>
        </p:nvGraphicFramePr>
        <p:xfrm>
          <a:off x="229622" y="4980165"/>
          <a:ext cx="75365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Value: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26999" y="4467633"/>
            <a:ext cx="12247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altLang="zh-TW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_inst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633794"/>
              </p:ext>
            </p:extLst>
          </p:nvPr>
        </p:nvGraphicFramePr>
        <p:xfrm>
          <a:off x="229623" y="5772713"/>
          <a:ext cx="75365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Index: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26999" y="5311048"/>
            <a:ext cx="10018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altLang="zh-TW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_mv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2243" y="4964747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66082" y="4953072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79833" y="4969827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97595" y="1496266"/>
            <a:ext cx="100059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Output: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8162" y="6143553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58991" y="6127664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向下箭號 16"/>
          <p:cNvSpPr/>
          <p:nvPr/>
        </p:nvSpPr>
        <p:spPr>
          <a:xfrm>
            <a:off x="1581519" y="4541176"/>
            <a:ext cx="218252" cy="32208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上箭號 17"/>
          <p:cNvSpPr/>
          <p:nvPr/>
        </p:nvSpPr>
        <p:spPr>
          <a:xfrm>
            <a:off x="6955236" y="6514393"/>
            <a:ext cx="232229" cy="29028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540143" y="5251475"/>
            <a:ext cx="26008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1: hasn’t been outputted;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print;</a:t>
            </a:r>
          </a:p>
          <a:p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flag to -1;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88459" y="6134483"/>
            <a:ext cx="37221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66082" y="6134483"/>
            <a:ext cx="37221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16970" y="5231756"/>
            <a:ext cx="22126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-1:has been moved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ignore the number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77299" y="4984342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7993" y="6140931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</a:rPr>
              <a:t>Value: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框架 2"/>
          <p:cNvSpPr/>
          <p:nvPr/>
        </p:nvSpPr>
        <p:spPr>
          <a:xfrm>
            <a:off x="6629667" y="5734232"/>
            <a:ext cx="1160743" cy="409321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框架 5"/>
          <p:cNvSpPr/>
          <p:nvPr/>
        </p:nvSpPr>
        <p:spPr>
          <a:xfrm>
            <a:off x="2362655" y="5734232"/>
            <a:ext cx="1134940" cy="440573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67639" y="495702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框架 28"/>
          <p:cNvSpPr/>
          <p:nvPr/>
        </p:nvSpPr>
        <p:spPr>
          <a:xfrm>
            <a:off x="6629667" y="5745092"/>
            <a:ext cx="1160743" cy="409321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31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3.95833E-6 0.0601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0.19388 -0.4405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2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85185E-6 L 0.07956 1.85185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-0.3612 0.0032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-4.375E-6 0.0578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0.10482 -0.3766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" y="-1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56 1.85185E-6 L 0.15925 0.00532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12 0.00325 L 3.70797E-17 -3.7037E-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2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3.95833E-6 0.06019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20" grpId="0"/>
      <p:bldP spid="20" grpId="1"/>
      <p:bldP spid="21" grpId="0"/>
      <p:bldP spid="24" grpId="0"/>
      <p:bldP spid="27" grpId="0"/>
      <p:bldP spid="27" grpId="1"/>
      <p:bldP spid="3" grpId="0" animBg="1"/>
      <p:bldP spid="3" grpId="1" animBg="1"/>
      <p:bldP spid="3" grpId="2" animBg="1"/>
      <p:bldP spid="6" grpId="0" animBg="1"/>
      <p:bldP spid="6" grpId="1" animBg="1"/>
      <p:bldP spid="6" grpId="2" animBg="1"/>
      <p:bldP spid="29" grpId="0" animBg="1"/>
      <p:bldP spid="29" grpId="1" animBg="1"/>
      <p:bldP spid="2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26392" y="42619"/>
            <a:ext cx="3540851" cy="64633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 &lt;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stdio.h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[200001] = {0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}; 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[100000] = {0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};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main(){ 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m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while(</a:t>
            </a:r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scanf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("%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d",&amp;e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= 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[e] = 1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=0;i&lt;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m;i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]] == 1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printf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("%d\n",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]);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]] = -1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}else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{}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=1;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n;i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== 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printf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("%d\n",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}else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{}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return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733" y="224135"/>
            <a:ext cx="736032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Third: print the numbers that have not been moved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00670"/>
              </p:ext>
            </p:extLst>
          </p:nvPr>
        </p:nvGraphicFramePr>
        <p:xfrm>
          <a:off x="229623" y="5558987"/>
          <a:ext cx="75365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Index: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29623" y="5067776"/>
            <a:ext cx="10018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altLang="zh-TW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_mv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40335" y="1686074"/>
            <a:ext cx="10054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Output: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zh-TW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向上箭號 8"/>
          <p:cNvSpPr/>
          <p:nvPr/>
        </p:nvSpPr>
        <p:spPr>
          <a:xfrm>
            <a:off x="2714172" y="6330213"/>
            <a:ext cx="188686" cy="40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框架 9"/>
          <p:cNvSpPr/>
          <p:nvPr/>
        </p:nvSpPr>
        <p:spPr>
          <a:xfrm>
            <a:off x="2362310" y="5895626"/>
            <a:ext cx="1081096" cy="416668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17731" y="4744610"/>
            <a:ext cx="1981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-1:has been moved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Ignore the number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61571" y="4870477"/>
            <a:ext cx="21675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0:hasn’t been moved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the number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72728" y="5558987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48235" y="556338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13782" y="5572132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45520" y="4912656"/>
            <a:ext cx="1981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-1:has been moved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Ignore the number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201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0.08125 2.22222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0.08946 0.0009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0.01966 -0.4430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-2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25 2.22222E-6 L 0.16133 -0.0041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7" y="-20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46 0.00093 L 0.17943 0.0046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06849 -0.4113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4" y="-2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33 -0.00417 L 0.25091 -0.0041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43 0.00463 L 0.26797 0.00463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15482 -0.3703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-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91 -0.00417 L 0.33424 -0.0041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97 0.00463 L 0.35443 -0.0027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9" grpId="1" animBg="1"/>
      <p:bldP spid="9" grpId="2" animBg="1"/>
      <p:bldP spid="9" grpId="3" animBg="1"/>
      <p:bldP spid="9" grpId="4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/>
      <p:bldP spid="11" grpId="1"/>
      <p:bldP spid="12" grpId="0"/>
      <p:bldP spid="12" grpId="1"/>
      <p:bldP spid="13" grpId="0"/>
      <p:bldP spid="13" grpId="2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Question</a:t>
            </a:r>
            <a:r>
              <a:rPr kumimoji="1" lang="zh-TW" altLang="en-US" dirty="0" smtClean="0"/>
              <a:t>：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537364" cy="1360920"/>
          </a:xfrm>
        </p:spPr>
        <p:txBody>
          <a:bodyPr/>
          <a:lstStyle/>
          <a:p>
            <a:r>
              <a:rPr kumimoji="1" lang="en-US" altLang="zh-TW" dirty="0" smtClean="0"/>
              <a:t>Given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two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integers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</a:t>
            </a:r>
          </a:p>
          <a:p>
            <a:pPr marL="457200" lvl="1" indent="0">
              <a:buNone/>
            </a:pPr>
            <a:r>
              <a:rPr kumimoji="1" lang="en-US" altLang="zh-TW" dirty="0" smtClean="0"/>
              <a:t>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length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sequence</a:t>
            </a:r>
          </a:p>
          <a:p>
            <a:pPr marL="457200" lvl="1" indent="0">
              <a:buNone/>
            </a:pPr>
            <a:r>
              <a:rPr kumimoji="1" lang="en-US" altLang="zh-TW" dirty="0"/>
              <a:t>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number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requests</a:t>
            </a:r>
          </a:p>
          <a:p>
            <a:pPr lvl="1"/>
            <a:endParaRPr kumimoji="1"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838200" y="3422074"/>
            <a:ext cx="101884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TW" sz="2800" dirty="0" smtClean="0"/>
              <a:t>Each of the following m lines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contains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an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integer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e,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meaning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that</a:t>
            </a:r>
            <a:r>
              <a:rPr kumimoji="1" lang="zh-TW" altLang="en-US" sz="2800" dirty="0" smtClean="0"/>
              <a:t> </a:t>
            </a:r>
            <a:endParaRPr kumimoji="1" lang="en-US" altLang="zh-TW" sz="2800" dirty="0" smtClean="0"/>
          </a:p>
          <a:p>
            <a:r>
              <a:rPr kumimoji="1" lang="zh-TW" altLang="en-US" sz="2800" dirty="0"/>
              <a:t> </a:t>
            </a:r>
            <a:r>
              <a:rPr kumimoji="1" lang="zh-TW" altLang="en-US" sz="2800" dirty="0" smtClean="0"/>
              <a:t>  </a:t>
            </a:r>
            <a:r>
              <a:rPr kumimoji="1" lang="en-US" altLang="zh-TW" sz="2800" dirty="0" smtClean="0"/>
              <a:t>moving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in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the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sequence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to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the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head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of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the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sequence</a:t>
            </a:r>
            <a:endParaRPr kumimoji="1"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588" y="115887"/>
            <a:ext cx="6457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7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Method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one: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Direct</a:t>
            </a:r>
            <a:r>
              <a:rPr kumimoji="1" lang="zh-TW" altLang="en-US" dirty="0" smtClean="0"/>
              <a:t> </a:t>
            </a:r>
            <a:r>
              <a:rPr lang="en-US" altLang="zh-TW" dirty="0"/>
              <a:t>simulation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222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First.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Build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initial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sequence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72406"/>
              </p:ext>
            </p:extLst>
          </p:nvPr>
        </p:nvGraphicFramePr>
        <p:xfrm>
          <a:off x="3544824" y="4677443"/>
          <a:ext cx="44680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3236"/>
              </p:ext>
            </p:extLst>
          </p:nvPr>
        </p:nvGraphicFramePr>
        <p:xfrm>
          <a:off x="3544824" y="2583328"/>
          <a:ext cx="44680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向下箭號 5"/>
          <p:cNvSpPr/>
          <p:nvPr/>
        </p:nvSpPr>
        <p:spPr>
          <a:xfrm>
            <a:off x="5536553" y="332406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707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024" y="131021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Second.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Find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sequence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371670" y="2266812"/>
          <a:ext cx="6010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2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97024" y="13983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 smtClean="0"/>
              <a:t>Ex:</a:t>
            </a:r>
            <a:r>
              <a:rPr kumimoji="1" lang="zh-TW" altLang="en-US" sz="3200" dirty="0" smtClean="0"/>
              <a:t>  </a:t>
            </a:r>
            <a:r>
              <a:rPr kumimoji="1" lang="en-US" altLang="zh-TW" sz="3200" dirty="0" smtClean="0"/>
              <a:t>e = 2</a:t>
            </a:r>
            <a:endParaRPr kumimoji="1" lang="zh-TW" altLang="en-US" sz="3200" dirty="0"/>
          </a:p>
        </p:txBody>
      </p:sp>
      <p:sp>
        <p:nvSpPr>
          <p:cNvPr id="8" name="向上箭號 7"/>
          <p:cNvSpPr/>
          <p:nvPr/>
        </p:nvSpPr>
        <p:spPr>
          <a:xfrm>
            <a:off x="2061425" y="2727937"/>
            <a:ext cx="207541" cy="5766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8250374" y="151179"/>
            <a:ext cx="3941625" cy="59400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#include&lt;</a:t>
            </a:r>
            <a:r>
              <a:rPr lang="en-US" altLang="zh-TW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stdio.h</a:t>
            </a: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main(){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。。。。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while(m--){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scanf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(“%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d”,&amp;input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&lt;=n;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if(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]==input){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break;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。。。。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}</a:t>
            </a:r>
          </a:p>
          <a:p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altLang="zh-TW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42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92 L 0.10599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629" y="365125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Third.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Shift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sequence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780664"/>
              </p:ext>
            </p:extLst>
          </p:nvPr>
        </p:nvGraphicFramePr>
        <p:xfrm>
          <a:off x="363683" y="1690688"/>
          <a:ext cx="6341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880433" y="1683464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3296" y="1677373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434" y="1684547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07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629" y="365125"/>
            <a:ext cx="10515600" cy="1325563"/>
          </a:xfrm>
        </p:spPr>
        <p:txBody>
          <a:bodyPr/>
          <a:lstStyle/>
          <a:p>
            <a:r>
              <a:rPr kumimoji="1" lang="en-US" altLang="zh-TW" smtClean="0"/>
              <a:t>3-1: Put </a:t>
            </a:r>
            <a:r>
              <a:rPr kumimoji="1" lang="en-US" altLang="zh-TW" dirty="0" smtClean="0"/>
              <a:t>e into </a:t>
            </a:r>
            <a:r>
              <a:rPr kumimoji="1" lang="en-US" altLang="zh-TW" dirty="0" err="1" smtClean="0"/>
              <a:t>seq</a:t>
            </a:r>
            <a:r>
              <a:rPr kumimoji="1" lang="en-US" altLang="zh-TW" dirty="0" smtClean="0"/>
              <a:t>[0]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363683" y="1690688"/>
          <a:ext cx="6341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880433" y="1683464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3296" y="1677373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434" y="1684547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14853" y="1677373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50374" y="151179"/>
            <a:ext cx="3941625" cy="65556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#include&lt;</a:t>
            </a:r>
            <a:r>
              <a:rPr lang="en-US" altLang="zh-TW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stdio.h</a:t>
            </a: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main(){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。。。。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while(m--){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scanf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(“%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d”,&amp;input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&lt;=n;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if(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]==input){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[0] =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];</a:t>
            </a:r>
          </a:p>
          <a:p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。。。。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}</a:t>
            </a: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n;i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printf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(“%d\n”,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]);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}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altLang="zh-TW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向上箭號 8"/>
          <p:cNvSpPr/>
          <p:nvPr/>
        </p:nvSpPr>
        <p:spPr>
          <a:xfrm>
            <a:off x="3268273" y="2218267"/>
            <a:ext cx="293418" cy="5720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151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-0.20768 -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91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07487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-0.20729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6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629" y="365125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3-2: Shift the sequence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363683" y="1690688"/>
          <a:ext cx="6341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880433" y="1683464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3296" y="1677373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6502" y="167689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50374" y="151179"/>
            <a:ext cx="3941625" cy="65556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#include&lt;</a:t>
            </a:r>
            <a:r>
              <a:rPr lang="en-US" altLang="zh-TW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stdio.h</a:t>
            </a: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main(){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。。。。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while(m--){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scanf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(“%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d”,&amp;input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&lt;=n;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if(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]==input){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[0] =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];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for(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=pos-1;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&gt;=0;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[i+1] =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}</a:t>
            </a: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n;i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printf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(“%d\n”,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]);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}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altLang="zh-TW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向上箭號 8"/>
          <p:cNvSpPr/>
          <p:nvPr/>
        </p:nvSpPr>
        <p:spPr>
          <a:xfrm>
            <a:off x="2058542" y="2216150"/>
            <a:ext cx="265557" cy="47675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880433" y="168381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6502" y="1670679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7286" y="2692907"/>
            <a:ext cx="8947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i-- &gt;= 0;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向下箭號 10"/>
          <p:cNvSpPr/>
          <p:nvPr/>
        </p:nvSpPr>
        <p:spPr>
          <a:xfrm>
            <a:off x="3232451" y="1290017"/>
            <a:ext cx="182531" cy="37253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414982" y="1223145"/>
            <a:ext cx="5180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17286" y="2697277"/>
            <a:ext cx="114807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altLang="zh-TW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-1; </a:t>
            </a:r>
          </a:p>
        </p:txBody>
      </p:sp>
    </p:spTree>
    <p:extLst>
      <p:ext uri="{BB962C8B-B14F-4D97-AF65-F5344CB8AC3E}">
        <p14:creationId xmlns:p14="http://schemas.microsoft.com/office/powerpoint/2010/main" val="33009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10091 -0.0032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-16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-0.10443 -0.0004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1" y="-2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-0.10443 0.0002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6 L 0.10365 0.0009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9" y="-11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 animBg="1"/>
      <p:bldP spid="9" grpId="1" animBg="1"/>
      <p:bldP spid="10" grpId="0"/>
      <p:bldP spid="6" grpId="0"/>
      <p:bldP spid="6" grpId="1"/>
      <p:bldP spid="11" grpId="0" animBg="1"/>
      <p:bldP spid="13" grpId="0"/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657512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Problem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42110" y="1690688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983075"/>
            <a:ext cx="10515600" cy="4351338"/>
          </a:xfrm>
        </p:spPr>
        <p:txBody>
          <a:bodyPr/>
          <a:lstStyle/>
          <a:p>
            <a:r>
              <a:rPr kumimoji="1" lang="en-US" altLang="zh-TW" dirty="0" smtClean="0">
                <a:sym typeface="Wingdings"/>
              </a:rPr>
              <a:t>Find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the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position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of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input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-&gt;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one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loop</a:t>
            </a:r>
          </a:p>
          <a:p>
            <a:r>
              <a:rPr kumimoji="1" lang="en-US" altLang="zh-TW" dirty="0" smtClean="0">
                <a:sym typeface="Wingdings"/>
              </a:rPr>
              <a:t>Shift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the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sequence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-&gt;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another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loop</a:t>
            </a:r>
            <a:endParaRPr kumimoji="1" lang="en-US" altLang="zh-TW" dirty="0">
              <a:sym typeface="Wingding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73200" y="4792133"/>
            <a:ext cx="735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/>
              <a:t>When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the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test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case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is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very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large,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it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may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cause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TLE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68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3124</TotalTime>
  <Words>774</Words>
  <Application>Microsoft Office PowerPoint</Application>
  <PresentationFormat>寬螢幕</PresentationFormat>
  <Paragraphs>303</Paragraphs>
  <Slides>17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Wingdings</vt:lpstr>
      <vt:lpstr>Office 佈景主題</vt:lpstr>
      <vt:lpstr>11617 Arranging a Sequence    </vt:lpstr>
      <vt:lpstr>Question：</vt:lpstr>
      <vt:lpstr>Method one: Direct simulation</vt:lpstr>
      <vt:lpstr>First. Build the initial sequence</vt:lpstr>
      <vt:lpstr>Second. Find e in the sequence</vt:lpstr>
      <vt:lpstr>Third. Shift the sequence</vt:lpstr>
      <vt:lpstr>3-1: Put e into seq[0]</vt:lpstr>
      <vt:lpstr>3-2: Shift the sequence</vt:lpstr>
      <vt:lpstr>Problem</vt:lpstr>
      <vt:lpstr>Method2</vt:lpstr>
      <vt:lpstr>Think about the problem, observe the sample output</vt:lpstr>
      <vt:lpstr>Example:</vt:lpstr>
      <vt:lpstr>Example 2:</vt:lpstr>
      <vt:lpstr>PowerPoint 簡報</vt:lpstr>
      <vt:lpstr>First: Process all the input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11617 Arranging a Sequence</dc:title>
  <dc:creator>Microsoft Office 使用者</dc:creator>
  <cp:lastModifiedBy>springping65@gmail.com</cp:lastModifiedBy>
  <cp:revision>68</cp:revision>
  <dcterms:created xsi:type="dcterms:W3CDTF">2017-10-23T03:23:31Z</dcterms:created>
  <dcterms:modified xsi:type="dcterms:W3CDTF">2019-10-13T12:55:01Z</dcterms:modified>
</cp:coreProperties>
</file>