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/>
    <p:restoredTop sz="81449"/>
  </p:normalViewPr>
  <p:slideViewPr>
    <p:cSldViewPr snapToGrid="0" snapToObjects="1">
      <p:cViewPr varScale="1">
        <p:scale>
          <a:sx n="87" d="100"/>
          <a:sy n="87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OJ</a:t>
            </a:r>
            <a:r>
              <a:rPr lang="zh-TW" altLang="en-US" sz="6600" dirty="0"/>
              <a:t>註冊未取得驗證</a:t>
            </a:r>
            <a:r>
              <a:rPr lang="zh-TW" altLang="en-US" sz="6600" dirty="0" smtClean="0"/>
              <a:t>信問題</a:t>
            </a:r>
            <a:r>
              <a:rPr lang="en-US" altLang="zh-TW" sz="6600" dirty="0" smtClean="0"/>
              <a:t>5 </a:t>
            </a:r>
            <a:r>
              <a:rPr lang="zh-TW" altLang="en-US" sz="6600" dirty="0" smtClean="0"/>
              <a:t>之解決方法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2" y="1737360"/>
            <a:ext cx="8353486" cy="44420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72748" y="4055806"/>
            <a:ext cx="427703" cy="191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00" y="1846263"/>
            <a:ext cx="7900560" cy="4203741"/>
          </a:xfrm>
        </p:spPr>
      </p:pic>
      <p:sp>
        <p:nvSpPr>
          <p:cNvPr id="6" name="Rectangle 5"/>
          <p:cNvSpPr/>
          <p:nvPr/>
        </p:nvSpPr>
        <p:spPr>
          <a:xfrm>
            <a:off x="4203290" y="2197510"/>
            <a:ext cx="1356852" cy="250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新細明體</vt:lpstr>
      <vt:lpstr>Retrospect</vt:lpstr>
      <vt:lpstr>OJ註冊未取得驗證信問題5 之解決方法</vt:lpstr>
      <vt:lpstr>Step1</vt:lpstr>
      <vt:lpstr>Step2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OJ註冊未取得驗證信的問題解決方法</dc:title>
  <dc:creator>Bruce Chang</dc:creator>
  <cp:lastModifiedBy>Bruce Chang</cp:lastModifiedBy>
  <cp:revision>7</cp:revision>
  <dcterms:created xsi:type="dcterms:W3CDTF">2016-09-15T03:32:34Z</dcterms:created>
  <dcterms:modified xsi:type="dcterms:W3CDTF">2016-09-15T03:38:08Z</dcterms:modified>
</cp:coreProperties>
</file>