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20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0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7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1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5832-918C-424B-9DDC-205B8523F9CF}" type="datetimeFigureOut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0406-3844-4F07-B7EE-9A5BE6654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0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Programing</a:t>
            </a:r>
            <a:br>
              <a:rPr lang="en-US" altLang="zh-TW" dirty="0" smtClean="0"/>
            </a:br>
            <a:r>
              <a:rPr lang="en-US" altLang="zh-TW" dirty="0" smtClean="0"/>
              <a:t>Text Editor (11269)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1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 - 11269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this problem we simulate a simple text editor. Given a series of keyboard input, output the final text </a:t>
            </a:r>
            <a:r>
              <a:rPr lang="en-US" altLang="zh-TW" dirty="0" smtClean="0"/>
              <a:t>content.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text editing rules are defined as following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Normal </a:t>
            </a:r>
            <a:r>
              <a:rPr lang="en-US" altLang="zh-TW" dirty="0"/>
              <a:t>alphabetical input and whitespace input (</a:t>
            </a:r>
            <a:r>
              <a:rPr lang="en-US" altLang="zh-TW" dirty="0" err="1"/>
              <a:t>abcdefg</a:t>
            </a:r>
            <a:r>
              <a:rPr lang="en-US" altLang="zh-TW" dirty="0"/>
              <a:t>…. and ‘ ‘) directly write  after the cursor of the text </a:t>
            </a:r>
            <a:r>
              <a:rPr lang="en-US" altLang="zh-TW" dirty="0" smtClean="0"/>
              <a:t>content.</a:t>
            </a:r>
          </a:p>
          <a:p>
            <a:pPr lvl="1"/>
            <a:r>
              <a:rPr lang="en-US" altLang="zh-TW" dirty="0" smtClean="0"/>
              <a:t>Four special </a:t>
            </a:r>
            <a:r>
              <a:rPr lang="en-US" altLang="zh-TW" dirty="0"/>
              <a:t>commands started with a backslash(/) </a:t>
            </a:r>
            <a:r>
              <a:rPr lang="en-US" altLang="zh-TW" dirty="0" smtClean="0"/>
              <a:t>character</a:t>
            </a:r>
            <a:endParaRPr lang="en-US" altLang="zh-TW" dirty="0"/>
          </a:p>
          <a:p>
            <a:pPr lvl="2"/>
            <a:r>
              <a:rPr lang="en-US" altLang="zh-TW" dirty="0" smtClean="0"/>
              <a:t>1. </a:t>
            </a:r>
            <a:r>
              <a:rPr lang="en-US" altLang="zh-TW" dirty="0"/>
              <a:t>The backspace command which deletes a letter before the cursor (/</a:t>
            </a:r>
            <a:r>
              <a:rPr lang="en-US" altLang="zh-TW" dirty="0" smtClean="0"/>
              <a:t>backspace)</a:t>
            </a:r>
          </a:p>
          <a:p>
            <a:pPr lvl="2"/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en-US" altLang="zh-TW" dirty="0"/>
              <a:t>The newline command which creates a new line after the cursor (/</a:t>
            </a:r>
            <a:r>
              <a:rPr lang="en-US" altLang="zh-TW" dirty="0" smtClean="0"/>
              <a:t>newline)</a:t>
            </a:r>
          </a:p>
          <a:p>
            <a:pPr lvl="2"/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dirty="0"/>
              <a:t>The two navigating commands which move the cursor (/left /right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6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</a:p>
          <a:p>
            <a:pPr lvl="1" latinLnBrk="1"/>
            <a:r>
              <a:rPr lang="en-US" altLang="zh-TW" dirty="0" smtClean="0"/>
              <a:t>the/backspace/backspace/backspace/</a:t>
            </a:r>
            <a:r>
              <a:rPr lang="en-US" altLang="zh-TW" dirty="0" err="1" smtClean="0"/>
              <a:t>backspaceThe</a:t>
            </a:r>
            <a:r>
              <a:rPr lang="en-US" altLang="zh-TW" dirty="0" smtClean="0"/>
              <a:t> quick brown fox jumps over the lazy bog/left/left/backspaced/right/right/</a:t>
            </a:r>
            <a:r>
              <a:rPr lang="en-US" altLang="zh-TW" dirty="0" err="1" smtClean="0"/>
              <a:t>newlineABCDEFGHIJKLMNOPQRSTUVWXYZ</a:t>
            </a:r>
            <a:r>
              <a:rPr lang="en-US" altLang="zh-TW" dirty="0" smtClean="0"/>
              <a:t>/newline</a:t>
            </a:r>
          </a:p>
          <a:p>
            <a:pPr latinLnBrk="1"/>
            <a:r>
              <a:rPr lang="en-US" altLang="zh-TW" dirty="0" smtClean="0"/>
              <a:t>Sample Output</a:t>
            </a:r>
          </a:p>
          <a:p>
            <a:pPr lvl="1" latinLnBrk="1"/>
            <a:r>
              <a:rPr lang="en-US" altLang="zh-TW" dirty="0" smtClean="0"/>
              <a:t>The quick brown fox jumps over the lazy dog</a:t>
            </a:r>
          </a:p>
          <a:p>
            <a:pPr lvl="1" latinLnBrk="1"/>
            <a:r>
              <a:rPr lang="en-US" altLang="zh-TW" dirty="0" smtClean="0"/>
              <a:t>ABCDEFGHIJKLMNOPQRSTUVWXYZ</a:t>
            </a:r>
          </a:p>
          <a:p>
            <a:pPr lvl="1" latinLnBrk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315"/>
            <a:ext cx="4059115" cy="52490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main() {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fgets</a:t>
            </a:r>
            <a:r>
              <a:rPr lang="en-US" altLang="zh-TW" sz="2000" dirty="0" smtClean="0"/>
              <a:t>(input, MAX_SIZE, </a:t>
            </a:r>
            <a:r>
              <a:rPr lang="en-US" altLang="zh-TW" sz="2000" dirty="0" err="1" smtClean="0"/>
              <a:t>stdin</a:t>
            </a:r>
            <a:r>
              <a:rPr lang="en-US" altLang="zh-TW" sz="2000" dirty="0" smtClean="0"/>
              <a:t>);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cursor = 0;</a:t>
            </a:r>
          </a:p>
          <a:p>
            <a:pPr marL="0" indent="0">
              <a:buNone/>
            </a:pPr>
            <a:r>
              <a:rPr lang="en-US" altLang="zh-TW" sz="2000" dirty="0" smtClean="0"/>
              <a:t>    char </a:t>
            </a:r>
            <a:r>
              <a:rPr lang="en-US" altLang="zh-TW" sz="2000" dirty="0"/>
              <a:t>temp[MAX_SIZE]={0};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=0;i&lt;</a:t>
            </a:r>
            <a:r>
              <a:rPr lang="en-US" altLang="zh-TW" sz="2000" dirty="0" err="1" smtClean="0"/>
              <a:t>MAX_SIZE;i</a:t>
            </a:r>
            <a:r>
              <a:rPr lang="en-US" altLang="zh-TW" sz="2000" dirty="0" smtClean="0"/>
              <a:t>++){</a:t>
            </a:r>
          </a:p>
          <a:p>
            <a:pPr marL="0" indent="0">
              <a:buNone/>
            </a:pPr>
            <a:r>
              <a:rPr lang="en-US" altLang="zh-TW" sz="2000" dirty="0" smtClean="0"/>
              <a:t>        if(input[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]=='/'){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if(input[i+1]=='b'){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+=9;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// Your code here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}else if(input[i+1]=='n'){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+=7;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// Your code here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}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63762" y="1043111"/>
            <a:ext cx="4847492" cy="56742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else if(input[i+1]=='l'){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+=4;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// Your code here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}else if(input[i+1]=='r'){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+=5;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// Your code here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}</a:t>
            </a:r>
          </a:p>
          <a:p>
            <a:pPr marL="0" indent="0">
              <a:buNone/>
            </a:pPr>
            <a:r>
              <a:rPr lang="en-US" altLang="zh-TW" sz="2000" dirty="0" smtClean="0"/>
              <a:t>        }else if(</a:t>
            </a:r>
            <a:r>
              <a:rPr lang="en-US" altLang="zh-TW" sz="2000" dirty="0" err="1" smtClean="0"/>
              <a:t>isalpha</a:t>
            </a:r>
            <a:r>
              <a:rPr lang="en-US" altLang="zh-TW" sz="2000" dirty="0" smtClean="0"/>
              <a:t>(input[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])||input[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]==' 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// Your code here</a:t>
            </a:r>
          </a:p>
          <a:p>
            <a:pPr marL="0" indent="0">
              <a:buNone/>
            </a:pPr>
            <a:r>
              <a:rPr lang="en-US" altLang="zh-TW" sz="2000" dirty="0" smtClean="0"/>
              <a:t>        }</a:t>
            </a:r>
          </a:p>
          <a:p>
            <a:pPr marL="0" indent="0">
              <a:buNone/>
            </a:pPr>
            <a:r>
              <a:rPr lang="en-US" altLang="zh-TW" sz="2000" dirty="0" smtClean="0"/>
              <a:t>    }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("%s", content);</a:t>
            </a:r>
          </a:p>
          <a:p>
            <a:pPr marL="0" indent="0">
              <a:buNone/>
            </a:pPr>
            <a:r>
              <a:rPr lang="en-US" altLang="zh-TW" sz="2000" dirty="0" smtClean="0"/>
              <a:t>    return 0;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2089638" y="3132869"/>
            <a:ext cx="1717432" cy="527539"/>
          </a:xfrm>
          <a:prstGeom prst="wedgeRoundRectCallout">
            <a:avLst>
              <a:gd name="adj1" fmla="val -50628"/>
              <a:gd name="adj2" fmla="val 1792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backspace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7297614" y="354499"/>
            <a:ext cx="1717432" cy="527539"/>
          </a:xfrm>
          <a:prstGeom prst="wedgeRoundRectCallout">
            <a:avLst>
              <a:gd name="adj1" fmla="val -51145"/>
              <a:gd name="adj2" fmla="val 1708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7981195" y="1587991"/>
            <a:ext cx="1717432" cy="527539"/>
          </a:xfrm>
          <a:prstGeom prst="wedgeRoundRectCallout">
            <a:avLst>
              <a:gd name="adj1" fmla="val -88880"/>
              <a:gd name="adj2" fmla="val 16410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2743199" y="4499828"/>
            <a:ext cx="1717432" cy="527539"/>
          </a:xfrm>
          <a:prstGeom prst="wedgeRoundRectCallout">
            <a:avLst>
              <a:gd name="adj1" fmla="val -86812"/>
              <a:gd name="adj2" fmla="val 1455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newline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99" y="1424230"/>
            <a:ext cx="3856891" cy="11611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 : current position of the cursor</a:t>
            </a:r>
          </a:p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 : the index of the input</a:t>
            </a:r>
          </a:p>
          <a:p>
            <a:pPr algn="ctr"/>
            <a:r>
              <a:rPr lang="en-US" altLang="zh-TW" dirty="0" smtClean="0"/>
              <a:t>temp : to store </a:t>
            </a:r>
            <a:r>
              <a:rPr lang="en-US" altLang="zh-TW" smtClean="0"/>
              <a:t>string temporarily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5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backspace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1" y="1825625"/>
            <a:ext cx="4705186" cy="33442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if(input[i+1]=='b'){</a:t>
            </a:r>
          </a:p>
          <a:p>
            <a:pPr marL="0" indent="0">
              <a:buNone/>
            </a:pPr>
            <a:r>
              <a:rPr lang="en-US" altLang="zh-TW" sz="2000" dirty="0"/>
              <a:t>            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+=9;</a:t>
            </a:r>
          </a:p>
          <a:p>
            <a:pPr marL="0" indent="0">
              <a:buNone/>
            </a:pPr>
            <a:r>
              <a:rPr lang="en-US" altLang="zh-TW" sz="2000" dirty="0"/>
              <a:t>                if(cursor!=0){</a:t>
            </a:r>
          </a:p>
          <a:p>
            <a:pPr marL="0" indent="0">
              <a:buNone/>
            </a:pPr>
            <a:r>
              <a:rPr lang="en-US" altLang="zh-TW" sz="2000" dirty="0"/>
              <a:t>   </a:t>
            </a:r>
            <a:r>
              <a:rPr lang="en-US" altLang="zh-TW" sz="2000" dirty="0" smtClean="0"/>
              <a:t>                 </a:t>
            </a:r>
            <a:r>
              <a:rPr lang="en-US" altLang="zh-TW" sz="2000" dirty="0" err="1" smtClean="0"/>
              <a:t>strcpy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temp</a:t>
            </a:r>
            <a:r>
              <a:rPr lang="en-US" altLang="zh-TW" sz="2000" dirty="0" err="1"/>
              <a:t>,&amp;content</a:t>
            </a:r>
            <a:r>
              <a:rPr lang="en-US" altLang="zh-TW" sz="2000" dirty="0"/>
              <a:t>[cursor]);</a:t>
            </a:r>
          </a:p>
          <a:p>
            <a:pPr marL="0" indent="0">
              <a:buNone/>
            </a:pPr>
            <a:r>
              <a:rPr lang="en-US" altLang="zh-TW" sz="2000" dirty="0"/>
              <a:t>                    cursor--;</a:t>
            </a:r>
          </a:p>
          <a:p>
            <a:pPr marL="0" indent="0">
              <a:buNone/>
            </a:pPr>
            <a:r>
              <a:rPr lang="en-US" altLang="zh-TW" sz="2000" dirty="0"/>
              <a:t>                    </a:t>
            </a:r>
            <a:r>
              <a:rPr lang="en-US" altLang="zh-TW" sz="2000" dirty="0" err="1"/>
              <a:t>strcpy</a:t>
            </a:r>
            <a:r>
              <a:rPr lang="en-US" altLang="zh-TW" sz="2000" dirty="0"/>
              <a:t>(&amp;content[cursor],temp);</a:t>
            </a:r>
          </a:p>
          <a:p>
            <a:pPr marL="0" indent="0">
              <a:buNone/>
            </a:pPr>
            <a:r>
              <a:rPr lang="en-US" altLang="zh-TW" sz="2000" dirty="0"/>
              <a:t>                }</a:t>
            </a:r>
          </a:p>
          <a:p>
            <a:pPr marL="0" indent="0">
              <a:buNone/>
            </a:pPr>
            <a:r>
              <a:rPr lang="en-US" altLang="zh-TW" sz="2000" dirty="0"/>
              <a:t>            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00164"/>
              </p:ext>
            </p:extLst>
          </p:nvPr>
        </p:nvGraphicFramePr>
        <p:xfrm>
          <a:off x="6096000" y="2926456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75500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9268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199154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411487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55732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7225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247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sp>
        <p:nvSpPr>
          <p:cNvPr id="7" name="向下箭號 6"/>
          <p:cNvSpPr/>
          <p:nvPr/>
        </p:nvSpPr>
        <p:spPr>
          <a:xfrm>
            <a:off x="6640497" y="2358285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82119"/>
              </p:ext>
            </p:extLst>
          </p:nvPr>
        </p:nvGraphicFramePr>
        <p:xfrm>
          <a:off x="7176000" y="2926456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8143915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00816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5099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768872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1234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85309"/>
              </p:ext>
            </p:extLst>
          </p:nvPr>
        </p:nvGraphicFramePr>
        <p:xfrm>
          <a:off x="6630444" y="2926456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sp>
        <p:nvSpPr>
          <p:cNvPr id="11" name="向下箭號 10"/>
          <p:cNvSpPr/>
          <p:nvPr/>
        </p:nvSpPr>
        <p:spPr>
          <a:xfrm>
            <a:off x="5549682" y="2361460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51320" y="3594053"/>
            <a:ext cx="2884849" cy="6205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cursor </a:t>
            </a:r>
            <a:r>
              <a:rPr lang="en-US" altLang="zh-TW" dirty="0" smtClean="0"/>
              <a:t>== </a:t>
            </a:r>
            <a:r>
              <a:rPr lang="en-US" altLang="zh-TW" dirty="0" smtClean="0"/>
              <a:t>0 </a:t>
            </a:r>
            <a:r>
              <a:rPr lang="en-US" altLang="zh-TW" dirty="0" smtClean="0">
                <a:sym typeface="Wingdings" panose="05000000000000000000" pitchFamily="2" charset="2"/>
              </a:rPr>
              <a:t> do nothing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0710"/>
              </p:ext>
            </p:extLst>
          </p:nvPr>
        </p:nvGraphicFramePr>
        <p:xfrm>
          <a:off x="7176000" y="2926456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8143915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00816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5099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768872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1234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99746"/>
              </p:ext>
            </p:extLst>
          </p:nvPr>
        </p:nvGraphicFramePr>
        <p:xfrm>
          <a:off x="10958778" y="2926456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\0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448 0.16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0444 -0.0004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0.1632 L -0.04402 -2.22222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17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newline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2189611"/>
            <a:ext cx="4799120" cy="2027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else if(input[i+1]=='n</a:t>
            </a:r>
            <a:r>
              <a:rPr lang="en-US" altLang="zh-TW" sz="2000" dirty="0" smtClean="0"/>
              <a:t>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</a:t>
            </a:r>
            <a:r>
              <a:rPr lang="en-US" altLang="zh-TW" sz="2000" dirty="0" err="1"/>
              <a:t>strcpy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temp,&amp;content</a:t>
            </a:r>
            <a:r>
              <a:rPr lang="en-US" altLang="zh-TW" sz="2000" dirty="0"/>
              <a:t>[cursor]);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strcpy</a:t>
            </a:r>
            <a:r>
              <a:rPr lang="en-US" altLang="zh-TW" sz="2000" dirty="0"/>
              <a:t>(&amp;content[cursor+1],temp);</a:t>
            </a:r>
          </a:p>
          <a:p>
            <a:pPr marL="0" indent="0">
              <a:buNone/>
            </a:pPr>
            <a:r>
              <a:rPr lang="en-US" altLang="zh-TW" sz="2000" dirty="0"/>
              <a:t>            content[cursor</a:t>
            </a:r>
            <a:r>
              <a:rPr lang="en-US" altLang="zh-TW" sz="2000" dirty="0" smtClean="0"/>
              <a:t>++]=‘\n’;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096000" y="2926456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75500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9268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199154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411487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55732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7225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247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6640497" y="2358285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176233" y="2926456"/>
          <a:ext cx="432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11333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041861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74993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1784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57219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79809"/>
              </p:ext>
            </p:extLst>
          </p:nvPr>
        </p:nvGraphicFramePr>
        <p:xfrm>
          <a:off x="7175767" y="2926456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\n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98614"/>
              </p:ext>
            </p:extLst>
          </p:nvPr>
        </p:nvGraphicFramePr>
        <p:xfrm>
          <a:off x="7175767" y="2926456"/>
          <a:ext cx="432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11333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041861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74993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1784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57219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64991"/>
              </p:ext>
            </p:extLst>
          </p:nvPr>
        </p:nvGraphicFramePr>
        <p:xfrm>
          <a:off x="7175534" y="2933253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4402 0.14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2 0.14884 L 0.04402 -2.22222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5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4362 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 alphabetical input and whitespace</a:t>
            </a:r>
            <a:br>
              <a:rPr lang="en-US" altLang="zh-TW" dirty="0" smtClean="0"/>
            </a:br>
            <a:r>
              <a:rPr lang="en-US" altLang="zh-TW" dirty="0" smtClean="0"/>
              <a:t> ( same as newline 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2189611"/>
            <a:ext cx="4799120" cy="2027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else if(</a:t>
            </a:r>
            <a:r>
              <a:rPr lang="en-US" altLang="zh-TW" sz="2000" dirty="0" err="1"/>
              <a:t>isalpha</a:t>
            </a:r>
            <a:r>
              <a:rPr lang="en-US" altLang="zh-TW" sz="2000" dirty="0"/>
              <a:t>(input[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])||input[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]==' '){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strcpy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temp,&amp;content</a:t>
            </a:r>
            <a:r>
              <a:rPr lang="en-US" altLang="zh-TW" sz="2000" dirty="0"/>
              <a:t>[cursor]);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strcpy</a:t>
            </a:r>
            <a:r>
              <a:rPr lang="en-US" altLang="zh-TW" sz="2000" dirty="0"/>
              <a:t>(&amp;content[cursor+1],temp);</a:t>
            </a:r>
          </a:p>
          <a:p>
            <a:pPr marL="0" indent="0">
              <a:buNone/>
            </a:pPr>
            <a:r>
              <a:rPr lang="en-US" altLang="zh-TW" sz="2000" dirty="0"/>
              <a:t>            content[cursor++]=input[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];</a:t>
            </a:r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95423"/>
              </p:ext>
            </p:extLst>
          </p:nvPr>
        </p:nvGraphicFramePr>
        <p:xfrm>
          <a:off x="6096000" y="2926456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75500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9268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199154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411487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55732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7225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247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6640497" y="2358285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0705"/>
              </p:ext>
            </p:extLst>
          </p:nvPr>
        </p:nvGraphicFramePr>
        <p:xfrm>
          <a:off x="7176233" y="2926456"/>
          <a:ext cx="432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11333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041861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74993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1784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57219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32598"/>
              </p:ext>
            </p:extLst>
          </p:nvPr>
        </p:nvGraphicFramePr>
        <p:xfrm>
          <a:off x="7175767" y="2926456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f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07383"/>
              </p:ext>
            </p:extLst>
          </p:nvPr>
        </p:nvGraphicFramePr>
        <p:xfrm>
          <a:off x="7176000" y="2926456"/>
          <a:ext cx="432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11333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041861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74993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1784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57219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99174"/>
              </p:ext>
            </p:extLst>
          </p:nvPr>
        </p:nvGraphicFramePr>
        <p:xfrm>
          <a:off x="7178365" y="2926456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04401 0.14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0.14884 L 0.04401 -2.22222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5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4362 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and right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825625"/>
            <a:ext cx="3636392" cy="3660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else if(input[i+1]=='l'){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+=4;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/>
              <a:t>if(cursor!=</a:t>
            </a:r>
            <a:r>
              <a:rPr lang="en-US" altLang="zh-TW" sz="2000" dirty="0" smtClean="0"/>
              <a:t>0)</a:t>
            </a:r>
          </a:p>
          <a:p>
            <a:pPr marL="0" indent="0">
              <a:buNone/>
            </a:pPr>
            <a:r>
              <a:rPr lang="en-US" altLang="zh-TW" sz="2000" dirty="0" smtClean="0"/>
              <a:t>	    cursor </a:t>
            </a:r>
            <a:r>
              <a:rPr lang="en-US" altLang="zh-TW" sz="2000" dirty="0"/>
              <a:t>--;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}else if(input[i+1]=='r'){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+=5;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</a:t>
            </a:r>
            <a:r>
              <a:rPr lang="en-US" altLang="zh-TW" sz="2000" dirty="0"/>
              <a:t>if(content[cursor]!=</a:t>
            </a:r>
            <a:r>
              <a:rPr lang="en-US" altLang="zh-TW" sz="2000" dirty="0" smtClean="0"/>
              <a:t>0)</a:t>
            </a:r>
          </a:p>
          <a:p>
            <a:pPr marL="0" indent="0">
              <a:buNone/>
            </a:pPr>
            <a:r>
              <a:rPr lang="en-US" altLang="zh-TW" sz="2000" dirty="0" smtClean="0"/>
              <a:t>	    cursor </a:t>
            </a:r>
            <a:r>
              <a:rPr lang="en-US" altLang="zh-TW" sz="2000" dirty="0"/>
              <a:t>++;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        }</a:t>
            </a:r>
            <a:endParaRPr lang="en-US" altLang="zh-TW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2926456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75500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219268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199154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411487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55732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87225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247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70444" y="2923281"/>
          <a:ext cx="432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64074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747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8143915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00816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35099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768872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1234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\0</a:t>
                      </a: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949704" y="2929631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\0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30444" y="2926456"/>
          <a:ext cx="5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00104996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6529"/>
                  </a:ext>
                </a:extLst>
              </a:tr>
            </a:tbl>
          </a:graphicData>
        </a:graphic>
      </p:graphicFrame>
      <p:sp>
        <p:nvSpPr>
          <p:cNvPr id="11" name="向下箭號 10"/>
          <p:cNvSpPr/>
          <p:nvPr/>
        </p:nvSpPr>
        <p:spPr>
          <a:xfrm>
            <a:off x="5560381" y="2361956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51320" y="3594053"/>
            <a:ext cx="2955188" cy="6205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cursor </a:t>
            </a:r>
            <a:r>
              <a:rPr lang="en-US" altLang="zh-TW" dirty="0" smtClean="0"/>
              <a:t>== </a:t>
            </a:r>
            <a:r>
              <a:rPr lang="en-US" altLang="zh-TW" dirty="0" smtClean="0"/>
              <a:t>0 </a:t>
            </a:r>
            <a:r>
              <a:rPr lang="en-US" altLang="zh-TW" dirty="0" smtClean="0">
                <a:sym typeface="Wingdings" panose="05000000000000000000" pitchFamily="2" charset="2"/>
              </a:rPr>
              <a:t> do nothing</a:t>
            </a:r>
            <a:endParaRPr lang="zh-TW" alt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6640497" y="2358285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8261906" y="2361956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730381" y="3594052"/>
            <a:ext cx="2678785" cy="9690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content[cursor</a:t>
            </a:r>
            <a:r>
              <a:rPr lang="en-US" altLang="zh-TW" dirty="0"/>
              <a:t>] </a:t>
            </a:r>
            <a:r>
              <a:rPr lang="en-US" altLang="zh-TW" dirty="0" smtClean="0"/>
              <a:t>== </a:t>
            </a:r>
            <a:r>
              <a:rPr lang="en-US" altLang="zh-TW" dirty="0" smtClean="0"/>
              <a:t>0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altLang="zh-TW" dirty="0" smtClean="0">
                <a:sym typeface="Wingdings" panose="05000000000000000000" pitchFamily="2" charset="2"/>
              </a:rPr>
              <a:t>end of string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altLang="zh-TW" dirty="0" smtClean="0">
                <a:sym typeface="Wingdings" panose="05000000000000000000" pitchFamily="2" charset="2"/>
              </a:rPr>
              <a:t>do nothing</a:t>
            </a:r>
            <a:endParaRPr lang="zh-TW" alt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6639030" y="2359872"/>
            <a:ext cx="1615736" cy="568171"/>
          </a:xfrm>
          <a:prstGeom prst="downArrow">
            <a:avLst>
              <a:gd name="adj1" fmla="val 50000"/>
              <a:gd name="adj2" fmla="val 49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cursor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0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04518 0.000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04453 0.000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4" grpId="2" animBg="1"/>
      <p:bldP spid="14" grpId="3" animBg="1"/>
      <p:bldP spid="15" grpId="0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471</Words>
  <Application>Microsoft Office PowerPoint</Application>
  <PresentationFormat>寬螢幕</PresentationFormat>
  <Paragraphs>160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Introduction to Programing Text Editor (11269)</vt:lpstr>
      <vt:lpstr>Problem Description - 11269</vt:lpstr>
      <vt:lpstr>Sample IO</vt:lpstr>
      <vt:lpstr>Architecture</vt:lpstr>
      <vt:lpstr>backspace</vt:lpstr>
      <vt:lpstr>newline</vt:lpstr>
      <vt:lpstr>Normal alphabetical input and whitespace  ( same as newline )</vt:lpstr>
      <vt:lpstr>left and right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 Text Editor (11269)</dc:title>
  <dc:creator>陳冠元</dc:creator>
  <cp:lastModifiedBy>yuan</cp:lastModifiedBy>
  <cp:revision>13</cp:revision>
  <dcterms:created xsi:type="dcterms:W3CDTF">2017-01-16T16:08:52Z</dcterms:created>
  <dcterms:modified xsi:type="dcterms:W3CDTF">2017-01-17T08:47:16Z</dcterms:modified>
</cp:coreProperties>
</file>