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t2nJZjZHeUhpk/IS0OZ/abFZZ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ae01684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62ae01684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ae016841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62ae01684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ae016841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62ae01684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ff4c2377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ff4c237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2a3d0327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62a3d03272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a3d0327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62a3d03272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a3d03272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62a3d032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a3d0327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62a3d032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f52a0f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5ff52a0f1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a3d03272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62a3d0327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ae01684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62ae0168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://www.informit.com/blogs/blog.aspx?uk=The-10-Most-Important-Linux-Command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hyperlink" Target="https://www.thegeekstuff.com/2012/10/gcc-compiler-options/?utm_source=feedburn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hyperlink" Target="https://raw.githubusercontent.com/Homebrew/install/master/install?fbclid=IwAR3PvSaSj59nLECLd1p2IoLkx6ktdBhjjwwtFO9L7NrBk9dOzaUC9tkk7d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VS Code For Mac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Install and tutorial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2ae016841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Vs code usage</a:t>
            </a:r>
            <a:endParaRPr/>
          </a:p>
        </p:txBody>
      </p:sp>
      <p:sp>
        <p:nvSpPr>
          <p:cNvPr id="166" name="Google Shape;166;g62ae016841_0_24"/>
          <p:cNvSpPr txBox="1"/>
          <p:nvPr/>
        </p:nvSpPr>
        <p:spPr>
          <a:xfrm>
            <a:off x="897500" y="1460400"/>
            <a:ext cx="92274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Step3: Write your program and open terminal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62ae016841_0_24"/>
          <p:cNvSpPr txBox="1"/>
          <p:nvPr/>
        </p:nvSpPr>
        <p:spPr>
          <a:xfrm>
            <a:off x="7664300" y="4675925"/>
            <a:ext cx="1164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save file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62ae016841_0_24"/>
          <p:cNvSpPr txBox="1"/>
          <p:nvPr/>
        </p:nvSpPr>
        <p:spPr>
          <a:xfrm>
            <a:off x="2872875" y="4002725"/>
            <a:ext cx="23517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choose path to save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62ae016841_0_24"/>
          <p:cNvSpPr txBox="1"/>
          <p:nvPr/>
        </p:nvSpPr>
        <p:spPr>
          <a:xfrm>
            <a:off x="3464450" y="2905275"/>
            <a:ext cx="14136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 file 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62ae016841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925" y="2021737"/>
            <a:ext cx="7528525" cy="4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62ae016841_0_24"/>
          <p:cNvSpPr/>
          <p:nvPr/>
        </p:nvSpPr>
        <p:spPr>
          <a:xfrm>
            <a:off x="4175225" y="2506275"/>
            <a:ext cx="2270400" cy="87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62ae016841_0_24"/>
          <p:cNvSpPr/>
          <p:nvPr/>
        </p:nvSpPr>
        <p:spPr>
          <a:xfrm>
            <a:off x="1361925" y="3384675"/>
            <a:ext cx="361800" cy="35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62ae016841_0_24"/>
          <p:cNvSpPr/>
          <p:nvPr/>
        </p:nvSpPr>
        <p:spPr>
          <a:xfrm>
            <a:off x="3675400" y="2021725"/>
            <a:ext cx="272100" cy="35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62ae016841_0_24"/>
          <p:cNvSpPr/>
          <p:nvPr/>
        </p:nvSpPr>
        <p:spPr>
          <a:xfrm>
            <a:off x="6369425" y="5776675"/>
            <a:ext cx="663600" cy="30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g62ae016841_0_24"/>
          <p:cNvCxnSpPr/>
          <p:nvPr/>
        </p:nvCxnSpPr>
        <p:spPr>
          <a:xfrm>
            <a:off x="6369425" y="3007725"/>
            <a:ext cx="1161900" cy="4212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g62ae016841_0_24"/>
          <p:cNvCxnSpPr/>
          <p:nvPr/>
        </p:nvCxnSpPr>
        <p:spPr>
          <a:xfrm>
            <a:off x="1723725" y="3646400"/>
            <a:ext cx="1161900" cy="4212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62ae016841_0_24"/>
          <p:cNvCxnSpPr>
            <a:stCxn id="173" idx="2"/>
          </p:cNvCxnSpPr>
          <p:nvPr/>
        </p:nvCxnSpPr>
        <p:spPr>
          <a:xfrm flipH="1">
            <a:off x="3641050" y="2377525"/>
            <a:ext cx="170400" cy="7521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62ae016841_0_24"/>
          <p:cNvCxnSpPr>
            <a:stCxn id="174" idx="0"/>
          </p:cNvCxnSpPr>
          <p:nvPr/>
        </p:nvCxnSpPr>
        <p:spPr>
          <a:xfrm rot="10800000">
            <a:off x="6546125" y="5199475"/>
            <a:ext cx="155100" cy="5772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g62ae016841_0_24"/>
          <p:cNvSpPr txBox="1"/>
          <p:nvPr/>
        </p:nvSpPr>
        <p:spPr>
          <a:xfrm>
            <a:off x="7224475" y="3523325"/>
            <a:ext cx="1919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 write program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62ae016841_0_24"/>
          <p:cNvSpPr txBox="1"/>
          <p:nvPr/>
        </p:nvSpPr>
        <p:spPr>
          <a:xfrm>
            <a:off x="2695325" y="4067600"/>
            <a:ext cx="18546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open debugger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62ae016841_0_24"/>
          <p:cNvSpPr txBox="1"/>
          <p:nvPr/>
        </p:nvSpPr>
        <p:spPr>
          <a:xfrm>
            <a:off x="2467600" y="3189300"/>
            <a:ext cx="1617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open panel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62ae016841_0_24"/>
          <p:cNvSpPr txBox="1"/>
          <p:nvPr/>
        </p:nvSpPr>
        <p:spPr>
          <a:xfrm>
            <a:off x="5773925" y="4815750"/>
            <a:ext cx="18546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open terminal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ae016841_0_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Vs code usage</a:t>
            </a:r>
            <a:endParaRPr/>
          </a:p>
        </p:txBody>
      </p:sp>
      <p:sp>
        <p:nvSpPr>
          <p:cNvPr id="188" name="Google Shape;188;g62ae016841_0_60"/>
          <p:cNvSpPr txBox="1"/>
          <p:nvPr/>
        </p:nvSpPr>
        <p:spPr>
          <a:xfrm>
            <a:off x="897500" y="1460400"/>
            <a:ext cx="97137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Step4: Using terminal to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your code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(part1 --- basic command)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ls	:  list files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cd	:  change directory (go to specify directory)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./	:  current directory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../	:  parent directory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62ae016841_0_60"/>
          <p:cNvSpPr txBox="1"/>
          <p:nvPr/>
        </p:nvSpPr>
        <p:spPr>
          <a:xfrm>
            <a:off x="7664300" y="4675925"/>
            <a:ext cx="1164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save file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62ae016841_0_60"/>
          <p:cNvSpPr txBox="1"/>
          <p:nvPr/>
        </p:nvSpPr>
        <p:spPr>
          <a:xfrm>
            <a:off x="2872875" y="4002725"/>
            <a:ext cx="23517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choose path to save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62ae016841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600" y="3676013"/>
            <a:ext cx="8855500" cy="22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62ae016841_0_60"/>
          <p:cNvSpPr txBox="1"/>
          <p:nvPr/>
        </p:nvSpPr>
        <p:spPr>
          <a:xfrm>
            <a:off x="1323100" y="6172200"/>
            <a:ext cx="8703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Reference: 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http://www.informit.com/blogs/blog.aspx?uk=The-10-Most-Important-Linux-Commands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62ae016841_0_60"/>
          <p:cNvSpPr/>
          <p:nvPr/>
        </p:nvSpPr>
        <p:spPr>
          <a:xfrm>
            <a:off x="2051625" y="4417525"/>
            <a:ext cx="384300" cy="18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62ae016841_0_60"/>
          <p:cNvSpPr/>
          <p:nvPr/>
        </p:nvSpPr>
        <p:spPr>
          <a:xfrm>
            <a:off x="2051625" y="5155325"/>
            <a:ext cx="1058700" cy="30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g62ae016841_0_60"/>
          <p:cNvCxnSpPr/>
          <p:nvPr/>
        </p:nvCxnSpPr>
        <p:spPr>
          <a:xfrm flipH="1" rot="10800000">
            <a:off x="2435925" y="4501200"/>
            <a:ext cx="1142700" cy="780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g62ae016841_0_60"/>
          <p:cNvSpPr txBox="1"/>
          <p:nvPr/>
        </p:nvSpPr>
        <p:spPr>
          <a:xfrm>
            <a:off x="3715800" y="4318050"/>
            <a:ext cx="860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 files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g62ae016841_0_60"/>
          <p:cNvCxnSpPr/>
          <p:nvPr/>
        </p:nvCxnSpPr>
        <p:spPr>
          <a:xfrm flipH="1" rot="10800000">
            <a:off x="3110325" y="5323250"/>
            <a:ext cx="1142700" cy="780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g62ae016841_0_60"/>
          <p:cNvSpPr txBox="1"/>
          <p:nvPr/>
        </p:nvSpPr>
        <p:spPr>
          <a:xfrm>
            <a:off x="4304625" y="5118275"/>
            <a:ext cx="1381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 to Desktop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ae016841_0_8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Vs code usage</a:t>
            </a:r>
            <a:endParaRPr/>
          </a:p>
        </p:txBody>
      </p:sp>
      <p:sp>
        <p:nvSpPr>
          <p:cNvPr id="204" name="Google Shape;204;g62ae016841_0_89"/>
          <p:cNvSpPr txBox="1"/>
          <p:nvPr/>
        </p:nvSpPr>
        <p:spPr>
          <a:xfrm>
            <a:off x="897500" y="1460400"/>
            <a:ext cx="97137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Step4: Using terminal to compile your code (part2 --- gcc compiler)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62ae016841_0_89"/>
          <p:cNvSpPr txBox="1"/>
          <p:nvPr/>
        </p:nvSpPr>
        <p:spPr>
          <a:xfrm>
            <a:off x="7664300" y="4675925"/>
            <a:ext cx="1164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save file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62ae016841_0_89"/>
          <p:cNvSpPr txBox="1"/>
          <p:nvPr/>
        </p:nvSpPr>
        <p:spPr>
          <a:xfrm>
            <a:off x="2872875" y="4002725"/>
            <a:ext cx="23517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choose path to save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62ae016841_0_89"/>
          <p:cNvSpPr txBox="1"/>
          <p:nvPr/>
        </p:nvSpPr>
        <p:spPr>
          <a:xfrm>
            <a:off x="3715800" y="4318050"/>
            <a:ext cx="860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 files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62ae016841_0_89"/>
          <p:cNvSpPr txBox="1"/>
          <p:nvPr/>
        </p:nvSpPr>
        <p:spPr>
          <a:xfrm>
            <a:off x="4304625" y="5118275"/>
            <a:ext cx="1381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 to Desktop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g62ae016841_0_89"/>
          <p:cNvGrpSpPr/>
          <p:nvPr/>
        </p:nvGrpSpPr>
        <p:grpSpPr>
          <a:xfrm>
            <a:off x="1521225" y="1803763"/>
            <a:ext cx="7135650" cy="1911125"/>
            <a:chOff x="1521225" y="2091600"/>
            <a:chExt cx="7135650" cy="1911125"/>
          </a:xfrm>
        </p:grpSpPr>
        <p:pic>
          <p:nvPicPr>
            <p:cNvPr id="210" name="Google Shape;210;g62ae016841_0_89"/>
            <p:cNvPicPr preferRelativeResize="0"/>
            <p:nvPr/>
          </p:nvPicPr>
          <p:blipFill rotWithShape="1">
            <a:blip r:embed="rId3">
              <a:alphaModFix/>
            </a:blip>
            <a:srcRect b="15867" l="0" r="0" t="0"/>
            <a:stretch/>
          </p:blipFill>
          <p:spPr>
            <a:xfrm>
              <a:off x="1521225" y="2528250"/>
              <a:ext cx="6705600" cy="147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g62ae016841_0_89"/>
            <p:cNvSpPr/>
            <p:nvPr/>
          </p:nvSpPr>
          <p:spPr>
            <a:xfrm>
              <a:off x="4803075" y="3817925"/>
              <a:ext cx="643500" cy="1848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62ae016841_0_89"/>
            <p:cNvSpPr/>
            <p:nvPr/>
          </p:nvSpPr>
          <p:spPr>
            <a:xfrm>
              <a:off x="2032400" y="2696175"/>
              <a:ext cx="353400" cy="1848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62ae016841_0_89"/>
            <p:cNvSpPr/>
            <p:nvPr/>
          </p:nvSpPr>
          <p:spPr>
            <a:xfrm>
              <a:off x="4525000" y="2528250"/>
              <a:ext cx="921600" cy="2628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" name="Google Shape;214;g62ae016841_0_89"/>
            <p:cNvCxnSpPr>
              <a:stCxn id="213" idx="3"/>
            </p:cNvCxnSpPr>
            <p:nvPr/>
          </p:nvCxnSpPr>
          <p:spPr>
            <a:xfrm flipH="1" rot="10800000">
              <a:off x="5446600" y="2366550"/>
              <a:ext cx="836700" cy="293100"/>
            </a:xfrm>
            <a:prstGeom prst="straightConnector1">
              <a:avLst/>
            </a:prstGeom>
            <a:noFill/>
            <a:ln cap="flat" cmpd="sng" w="19050">
              <a:solidFill>
                <a:srgbClr val="85200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5" name="Google Shape;215;g62ae016841_0_89"/>
            <p:cNvSpPr txBox="1"/>
            <p:nvPr/>
          </p:nvSpPr>
          <p:spPr>
            <a:xfrm>
              <a:off x="6433275" y="2091600"/>
              <a:ext cx="2223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the current directory 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g62ae016841_0_89"/>
            <p:cNvCxnSpPr/>
            <p:nvPr/>
          </p:nvCxnSpPr>
          <p:spPr>
            <a:xfrm flipH="1" rot="10800000">
              <a:off x="2385800" y="2766075"/>
              <a:ext cx="599700" cy="22500"/>
            </a:xfrm>
            <a:prstGeom prst="straightConnector1">
              <a:avLst/>
            </a:prstGeom>
            <a:noFill/>
            <a:ln cap="flat" cmpd="sng" w="19050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7" name="Google Shape;217;g62ae016841_0_89"/>
            <p:cNvSpPr txBox="1"/>
            <p:nvPr/>
          </p:nvSpPr>
          <p:spPr>
            <a:xfrm>
              <a:off x="3025200" y="2590275"/>
              <a:ext cx="8604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list files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" name="Google Shape;218;g62ae016841_0_89"/>
            <p:cNvCxnSpPr/>
            <p:nvPr/>
          </p:nvCxnSpPr>
          <p:spPr>
            <a:xfrm flipH="1" rot="10800000">
              <a:off x="5454500" y="3877700"/>
              <a:ext cx="599700" cy="22500"/>
            </a:xfrm>
            <a:prstGeom prst="straightConnector1">
              <a:avLst/>
            </a:prstGeom>
            <a:noFill/>
            <a:ln cap="flat" cmpd="sng" w="19050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9" name="Google Shape;219;g62ae016841_0_89"/>
            <p:cNvSpPr txBox="1"/>
            <p:nvPr/>
          </p:nvSpPr>
          <p:spPr>
            <a:xfrm>
              <a:off x="6054200" y="3628625"/>
              <a:ext cx="2172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the c file your saved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0" name="Google Shape;220;g62ae016841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225" y="4492113"/>
            <a:ext cx="64293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62ae016841_0_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225" y="5118275"/>
            <a:ext cx="5642491" cy="10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62ae016841_0_89"/>
          <p:cNvSpPr txBox="1"/>
          <p:nvPr/>
        </p:nvSpPr>
        <p:spPr>
          <a:xfrm>
            <a:off x="838200" y="3642725"/>
            <a:ext cx="9230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	:  c compiler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gcc main.c -o main	:  compile main.c to main (execute file)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62ae016841_0_89"/>
          <p:cNvSpPr/>
          <p:nvPr/>
        </p:nvSpPr>
        <p:spPr>
          <a:xfrm>
            <a:off x="2103600" y="4823225"/>
            <a:ext cx="1494000" cy="18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62ae016841_0_89"/>
          <p:cNvSpPr/>
          <p:nvPr/>
        </p:nvSpPr>
        <p:spPr>
          <a:xfrm>
            <a:off x="1521225" y="5908825"/>
            <a:ext cx="1164000" cy="27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g62ae016841_0_89"/>
          <p:cNvCxnSpPr/>
          <p:nvPr/>
        </p:nvCxnSpPr>
        <p:spPr>
          <a:xfrm flipH="1" rot="10800000">
            <a:off x="2685225" y="6032713"/>
            <a:ext cx="599700" cy="225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g62ae016841_0_89"/>
          <p:cNvSpPr txBox="1"/>
          <p:nvPr/>
        </p:nvSpPr>
        <p:spPr>
          <a:xfrm>
            <a:off x="3284925" y="5774175"/>
            <a:ext cx="3548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./main ⇒ execute main to show the result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62ae016841_0_89"/>
          <p:cNvSpPr/>
          <p:nvPr/>
        </p:nvSpPr>
        <p:spPr>
          <a:xfrm>
            <a:off x="4779350" y="5118275"/>
            <a:ext cx="445200" cy="18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g62ae016841_0_89"/>
          <p:cNvCxnSpPr>
            <a:stCxn id="223" idx="3"/>
            <a:endCxn id="227" idx="1"/>
          </p:cNvCxnSpPr>
          <p:nvPr/>
        </p:nvCxnSpPr>
        <p:spPr>
          <a:xfrm>
            <a:off x="3597600" y="4915625"/>
            <a:ext cx="1181700" cy="2952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g62ae016841_0_89"/>
          <p:cNvSpPr txBox="1"/>
          <p:nvPr/>
        </p:nvSpPr>
        <p:spPr>
          <a:xfrm>
            <a:off x="1334175" y="6222075"/>
            <a:ext cx="83916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Reference: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https://www.thegeekstuff.com/2012/10/gcc-compiler-options/?utm_source=feedburner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ff4c2377d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Vs code usage (about gcc)</a:t>
            </a:r>
            <a:endParaRPr/>
          </a:p>
        </p:txBody>
      </p:sp>
      <p:sp>
        <p:nvSpPr>
          <p:cNvPr id="235" name="Google Shape;235;g5ff4c2377d_0_15"/>
          <p:cNvSpPr txBox="1"/>
          <p:nvPr>
            <p:ph idx="1" type="body"/>
          </p:nvPr>
        </p:nvSpPr>
        <p:spPr>
          <a:xfrm>
            <a:off x="838200" y="12672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can use “gcc -v” in command line to get the basic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Note that if you want to use gcc download by homebrew, you need to change use “gcc” to “gcc-9”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g5ff4c2377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150" y="2710600"/>
            <a:ext cx="4523150" cy="14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5ff4c2377d_0_15"/>
          <p:cNvSpPr/>
          <p:nvPr/>
        </p:nvSpPr>
        <p:spPr>
          <a:xfrm>
            <a:off x="1347150" y="3407950"/>
            <a:ext cx="3844200" cy="19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g5ff4c2377d_0_15"/>
          <p:cNvCxnSpPr>
            <a:stCxn id="237" idx="3"/>
          </p:cNvCxnSpPr>
          <p:nvPr/>
        </p:nvCxnSpPr>
        <p:spPr>
          <a:xfrm flipH="1" rot="10800000">
            <a:off x="5191350" y="3375700"/>
            <a:ext cx="1273200" cy="129000"/>
          </a:xfrm>
          <a:prstGeom prst="straightConnector1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g5ff4c2377d_0_15"/>
          <p:cNvSpPr txBox="1"/>
          <p:nvPr/>
        </p:nvSpPr>
        <p:spPr>
          <a:xfrm>
            <a:off x="6464550" y="3120250"/>
            <a:ext cx="1861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gcc (clang)</a:t>
            </a:r>
            <a:endParaRPr/>
          </a:p>
        </p:txBody>
      </p:sp>
      <p:pic>
        <p:nvPicPr>
          <p:cNvPr id="240" name="Google Shape;240;g5ff4c2377d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150" y="4238600"/>
            <a:ext cx="5012626" cy="235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g5ff4c2377d_0_15"/>
          <p:cNvCxnSpPr>
            <a:stCxn id="242" idx="3"/>
          </p:cNvCxnSpPr>
          <p:nvPr/>
        </p:nvCxnSpPr>
        <p:spPr>
          <a:xfrm flipH="1" rot="10800000">
            <a:off x="3865950" y="6293100"/>
            <a:ext cx="2748900" cy="259800"/>
          </a:xfrm>
          <a:prstGeom prst="straightConnector1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g5ff4c2377d_0_15"/>
          <p:cNvSpPr/>
          <p:nvPr/>
        </p:nvSpPr>
        <p:spPr>
          <a:xfrm>
            <a:off x="1347150" y="6456150"/>
            <a:ext cx="2518800" cy="19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ff4c2377d_0_15"/>
          <p:cNvSpPr txBox="1"/>
          <p:nvPr/>
        </p:nvSpPr>
        <p:spPr>
          <a:xfrm>
            <a:off x="6614850" y="5030875"/>
            <a:ext cx="39516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(</a:t>
            </a:r>
            <a:r>
              <a:rPr lang="en-US">
                <a:solidFill>
                  <a:schemeClr val="dk1"/>
                </a:solidFill>
              </a:rPr>
              <a:t>gcc install by homebrew</a:t>
            </a:r>
            <a:r>
              <a:rPr lang="en-US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ruby -e "$(curl -fsSL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https://raw.githubusercontent.com/Homebrew/install/master/install</a:t>
            </a:r>
            <a:r>
              <a:rPr lang="en-US"/>
              <a:t>)"​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brew install gcc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2a3d03272_0_24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Enjoy to program your code!</a:t>
            </a:r>
            <a:endParaRPr/>
          </a:p>
        </p:txBody>
      </p:sp>
      <p:sp>
        <p:nvSpPr>
          <p:cNvPr id="249" name="Google Shape;249;g62a3d03272_0_24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a3d03272_0_14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Install vs code for mac</a:t>
            </a:r>
            <a:endParaRPr/>
          </a:p>
        </p:txBody>
      </p:sp>
      <p:sp>
        <p:nvSpPr>
          <p:cNvPr id="91" name="Google Shape;91;g62a3d03272_0_14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517525"/>
            <a:ext cx="7566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</a:t>
            </a:r>
            <a:r>
              <a:rPr lang="en-US"/>
              <a:t>Install vs code for mac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56238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  Step1: Enter vs download page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https://code.visualstudio.com/download</a:t>
            </a:r>
            <a:r>
              <a:rPr lang="en-US" sz="2400"/>
              <a:t> 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14477" l="0" r="0" t="4235"/>
          <a:stretch/>
        </p:blipFill>
        <p:spPr>
          <a:xfrm>
            <a:off x="1318625" y="2553000"/>
            <a:ext cx="7566899" cy="38442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6244525" y="5205125"/>
            <a:ext cx="1580700" cy="50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Install vs code for mac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838200" y="15888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Step2: Open vscode-darwin-stable.zip to install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9066"/>
          <a:stretch/>
        </p:blipFill>
        <p:spPr>
          <a:xfrm>
            <a:off x="1286800" y="2158300"/>
            <a:ext cx="7563075" cy="42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7155350" y="5940000"/>
            <a:ext cx="482100" cy="50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5754000" y="5355700"/>
            <a:ext cx="1883400" cy="50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3"/>
          <p:cNvCxnSpPr>
            <a:stCxn id="107" idx="3"/>
          </p:cNvCxnSpPr>
          <p:nvPr/>
        </p:nvCxnSpPr>
        <p:spPr>
          <a:xfrm flipH="1" rot="10800000">
            <a:off x="7637450" y="5941950"/>
            <a:ext cx="1687800" cy="252600"/>
          </a:xfrm>
          <a:prstGeom prst="straightConnector1">
            <a:avLst/>
          </a:prstGeom>
          <a:noFill/>
          <a:ln cap="flat" cmpd="sng" w="38100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3"/>
          <p:cNvCxnSpPr/>
          <p:nvPr/>
        </p:nvCxnSpPr>
        <p:spPr>
          <a:xfrm flipH="1" rot="10800000">
            <a:off x="7637450" y="5355700"/>
            <a:ext cx="1687800" cy="252600"/>
          </a:xfrm>
          <a:prstGeom prst="straightConnector1">
            <a:avLst/>
          </a:prstGeom>
          <a:noFill/>
          <a:ln cap="flat" cmpd="sng" w="38100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3"/>
          <p:cNvSpPr txBox="1"/>
          <p:nvPr/>
        </p:nvSpPr>
        <p:spPr>
          <a:xfrm>
            <a:off x="9325250" y="5685450"/>
            <a:ext cx="629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1.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9325250" y="5007375"/>
            <a:ext cx="629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a3d03272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</a:t>
            </a:r>
            <a:r>
              <a:rPr lang="en-US"/>
              <a:t>Install vs code for mac</a:t>
            </a:r>
            <a:endParaRPr/>
          </a:p>
        </p:txBody>
      </p:sp>
      <p:sp>
        <p:nvSpPr>
          <p:cNvPr id="118" name="Google Shape;118;g62a3d03272_0_46"/>
          <p:cNvSpPr txBox="1"/>
          <p:nvPr>
            <p:ph idx="1" type="body"/>
          </p:nvPr>
        </p:nvSpPr>
        <p:spPr>
          <a:xfrm>
            <a:off x="970675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Step3: Open Vscode</a:t>
            </a:r>
            <a:endParaRPr/>
          </a:p>
        </p:txBody>
      </p:sp>
      <p:pic>
        <p:nvPicPr>
          <p:cNvPr id="119" name="Google Shape;119;g62a3d03272_0_46"/>
          <p:cNvPicPr preferRelativeResize="0"/>
          <p:nvPr/>
        </p:nvPicPr>
        <p:blipFill rotWithShape="1">
          <a:blip r:embed="rId3">
            <a:alphaModFix/>
          </a:blip>
          <a:srcRect b="0" l="0" r="18988" t="0"/>
          <a:stretch/>
        </p:blipFill>
        <p:spPr>
          <a:xfrm>
            <a:off x="1305550" y="2281975"/>
            <a:ext cx="6278451" cy="39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62a3d03272_0_46"/>
          <p:cNvSpPr/>
          <p:nvPr/>
        </p:nvSpPr>
        <p:spPr>
          <a:xfrm>
            <a:off x="3343000" y="3372900"/>
            <a:ext cx="1977300" cy="26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a3d03272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      Install vs code for mac</a:t>
            </a:r>
            <a:endParaRPr/>
          </a:p>
        </p:txBody>
      </p:sp>
      <p:sp>
        <p:nvSpPr>
          <p:cNvPr id="126" name="Google Shape;126;g62a3d03272_0_17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Step4: Install C/C++ plugin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7" name="Google Shape;127;g62a3d0327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00" y="2089050"/>
            <a:ext cx="7002577" cy="435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62a3d03272_0_17"/>
          <p:cNvSpPr/>
          <p:nvPr/>
        </p:nvSpPr>
        <p:spPr>
          <a:xfrm>
            <a:off x="1501800" y="3573825"/>
            <a:ext cx="336000" cy="26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2a3d03272_0_17"/>
          <p:cNvSpPr/>
          <p:nvPr/>
        </p:nvSpPr>
        <p:spPr>
          <a:xfrm>
            <a:off x="1922100" y="4891550"/>
            <a:ext cx="1710600" cy="48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62a3d03272_0_17"/>
          <p:cNvSpPr txBox="1"/>
          <p:nvPr/>
        </p:nvSpPr>
        <p:spPr>
          <a:xfrm>
            <a:off x="8740800" y="5948225"/>
            <a:ext cx="15786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Final Result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f52a0f13_0_2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Vs </a:t>
            </a:r>
            <a:r>
              <a:rPr lang="en-US"/>
              <a:t>code usage</a:t>
            </a:r>
            <a:endParaRPr/>
          </a:p>
        </p:txBody>
      </p:sp>
      <p:sp>
        <p:nvSpPr>
          <p:cNvPr id="136" name="Google Shape;136;g5ff52a0f13_0_2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a3d03272_0_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Vs code usage</a:t>
            </a:r>
            <a:endParaRPr/>
          </a:p>
        </p:txBody>
      </p:sp>
      <p:sp>
        <p:nvSpPr>
          <p:cNvPr id="142" name="Google Shape;142;g62a3d03272_0_74"/>
          <p:cNvSpPr txBox="1"/>
          <p:nvPr/>
        </p:nvSpPr>
        <p:spPr>
          <a:xfrm>
            <a:off x="897500" y="1460400"/>
            <a:ext cx="67668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Step1: Create new file (using  “command + N”)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62a3d03272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875" y="2009100"/>
            <a:ext cx="6737424" cy="442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62a3d03272_0_74"/>
          <p:cNvSpPr/>
          <p:nvPr/>
        </p:nvSpPr>
        <p:spPr>
          <a:xfrm>
            <a:off x="5928000" y="6034725"/>
            <a:ext cx="1554600" cy="26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ae016841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Vs code usage</a:t>
            </a:r>
            <a:endParaRPr/>
          </a:p>
        </p:txBody>
      </p:sp>
      <p:sp>
        <p:nvSpPr>
          <p:cNvPr id="150" name="Google Shape;150;g62ae016841_0_2"/>
          <p:cNvSpPr txBox="1"/>
          <p:nvPr/>
        </p:nvSpPr>
        <p:spPr>
          <a:xfrm>
            <a:off x="897500" y="1460400"/>
            <a:ext cx="67668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Step2: Save file to *.c  (using “command + s”)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62ae016841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600" y="2124600"/>
            <a:ext cx="808672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62ae016841_0_2"/>
          <p:cNvSpPr/>
          <p:nvPr/>
        </p:nvSpPr>
        <p:spPr>
          <a:xfrm>
            <a:off x="5224550" y="2506275"/>
            <a:ext cx="3603600" cy="39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62ae016841_0_2"/>
          <p:cNvSpPr/>
          <p:nvPr/>
        </p:nvSpPr>
        <p:spPr>
          <a:xfrm>
            <a:off x="5289650" y="3169900"/>
            <a:ext cx="3603600" cy="39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62ae016841_0_2"/>
          <p:cNvSpPr/>
          <p:nvPr/>
        </p:nvSpPr>
        <p:spPr>
          <a:xfrm>
            <a:off x="7750200" y="3720725"/>
            <a:ext cx="1143000" cy="28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g62ae016841_0_2"/>
          <p:cNvCxnSpPr>
            <a:stCxn id="152" idx="1"/>
          </p:cNvCxnSpPr>
          <p:nvPr/>
        </p:nvCxnSpPr>
        <p:spPr>
          <a:xfrm flipH="1">
            <a:off x="4812950" y="2705775"/>
            <a:ext cx="411600" cy="4239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g62ae016841_0_2"/>
          <p:cNvCxnSpPr/>
          <p:nvPr/>
        </p:nvCxnSpPr>
        <p:spPr>
          <a:xfrm flipH="1">
            <a:off x="4878050" y="3456675"/>
            <a:ext cx="411600" cy="4239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g62ae016841_0_2"/>
          <p:cNvCxnSpPr>
            <a:stCxn id="154" idx="2"/>
          </p:cNvCxnSpPr>
          <p:nvPr/>
        </p:nvCxnSpPr>
        <p:spPr>
          <a:xfrm flipH="1">
            <a:off x="8104800" y="4002725"/>
            <a:ext cx="216900" cy="6732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g62ae016841_0_2"/>
          <p:cNvSpPr txBox="1"/>
          <p:nvPr/>
        </p:nvSpPr>
        <p:spPr>
          <a:xfrm>
            <a:off x="7664300" y="4675925"/>
            <a:ext cx="1164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save file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62ae016841_0_2"/>
          <p:cNvSpPr txBox="1"/>
          <p:nvPr/>
        </p:nvSpPr>
        <p:spPr>
          <a:xfrm>
            <a:off x="2872875" y="4002725"/>
            <a:ext cx="23517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choose path to save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62ae016841_0_2"/>
          <p:cNvSpPr txBox="1"/>
          <p:nvPr/>
        </p:nvSpPr>
        <p:spPr>
          <a:xfrm>
            <a:off x="3464450" y="2905275"/>
            <a:ext cx="14136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file 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2019-09-11T14:22:21Z</dcterms:created>
  <dc:creator>LittleAnt</dc:creator>
</cp:coreProperties>
</file>