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p2YJR5i4LgR+2FT3sHstkdKL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a3d0327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a3d032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3d0327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2a3d03272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a3d03272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a3d032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a3d03272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a3d032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2a3d03272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2a3d032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a3d03272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a3d0327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3d0327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2a3d03272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a3d03272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a3d032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a3d0327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a3d032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2a3d03272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2a3d032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a3d0327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62a3d0327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a3d03272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a3d0327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a3d03272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a3d0327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2a3d0327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2a3d03272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a3d0327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a3d032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a3d0327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a3d032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a3d0327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a3d032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a3d03272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a3d0327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3d0327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a3d032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cxp.nthu.edu.tw/ccxp/INQUIRE/index.php?lang=english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Visual Studio 2017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Install and tutorial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2a3d03272_0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Install Visual Studio 2017 </a:t>
            </a:r>
            <a:endParaRPr/>
          </a:p>
        </p:txBody>
      </p:sp>
      <p:pic>
        <p:nvPicPr>
          <p:cNvPr id="172" name="Google Shape;172;g62a3d03272_0_74"/>
          <p:cNvPicPr preferRelativeResize="0"/>
          <p:nvPr/>
        </p:nvPicPr>
        <p:blipFill rotWithShape="1">
          <a:blip r:embed="rId3">
            <a:alphaModFix/>
          </a:blip>
          <a:srcRect b="14529" l="0" r="15261" t="0"/>
          <a:stretch/>
        </p:blipFill>
        <p:spPr>
          <a:xfrm>
            <a:off x="1405024" y="2137675"/>
            <a:ext cx="7669565" cy="43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2a3d03272_0_74"/>
          <p:cNvSpPr txBox="1"/>
          <p:nvPr/>
        </p:nvSpPr>
        <p:spPr>
          <a:xfrm>
            <a:off x="897500" y="1460400"/>
            <a:ext cx="27588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a3d03272_0_15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Change Language</a:t>
            </a:r>
            <a:endParaRPr/>
          </a:p>
        </p:txBody>
      </p:sp>
      <p:sp>
        <p:nvSpPr>
          <p:cNvPr id="179" name="Google Shape;179;g62a3d03272_0_15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3d03272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Change Language</a:t>
            </a:r>
            <a:endParaRPr/>
          </a:p>
        </p:txBody>
      </p:sp>
      <p:sp>
        <p:nvSpPr>
          <p:cNvPr id="185" name="Google Shape;185;g62a3d03272_0_111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Step1: Click tool page and enter setting window</a:t>
            </a:r>
            <a:endParaRPr/>
          </a:p>
        </p:txBody>
      </p:sp>
      <p:pic>
        <p:nvPicPr>
          <p:cNvPr id="186" name="Google Shape;186;g62a3d03272_0_111"/>
          <p:cNvPicPr preferRelativeResize="0"/>
          <p:nvPr/>
        </p:nvPicPr>
        <p:blipFill rotWithShape="1">
          <a:blip r:embed="rId3">
            <a:alphaModFix/>
          </a:blip>
          <a:srcRect b="16485" l="0" r="0" t="0"/>
          <a:stretch/>
        </p:blipFill>
        <p:spPr>
          <a:xfrm>
            <a:off x="838200" y="2338750"/>
            <a:ext cx="8064836" cy="41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62a3d03272_0_111"/>
          <p:cNvSpPr/>
          <p:nvPr/>
        </p:nvSpPr>
        <p:spPr>
          <a:xfrm>
            <a:off x="3491300" y="2517250"/>
            <a:ext cx="4416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2a3d03272_0_111"/>
          <p:cNvSpPr/>
          <p:nvPr/>
        </p:nvSpPr>
        <p:spPr>
          <a:xfrm>
            <a:off x="3491300" y="5133000"/>
            <a:ext cx="7479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3d03272_0_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Change Language</a:t>
            </a:r>
            <a:endParaRPr/>
          </a:p>
        </p:txBody>
      </p:sp>
      <p:sp>
        <p:nvSpPr>
          <p:cNvPr id="194" name="Google Shape;194;g62a3d03272_0_11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Step2: Select English language</a:t>
            </a:r>
            <a:endParaRPr/>
          </a:p>
        </p:txBody>
      </p:sp>
      <p:pic>
        <p:nvPicPr>
          <p:cNvPr id="195" name="Google Shape;195;g62a3d03272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00" y="2308350"/>
            <a:ext cx="6444100" cy="3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2a3d03272_0_117"/>
          <p:cNvSpPr/>
          <p:nvPr/>
        </p:nvSpPr>
        <p:spPr>
          <a:xfrm>
            <a:off x="1534700" y="4750550"/>
            <a:ext cx="6690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2a3d03272_0_117"/>
          <p:cNvSpPr/>
          <p:nvPr/>
        </p:nvSpPr>
        <p:spPr>
          <a:xfrm>
            <a:off x="3386775" y="2738825"/>
            <a:ext cx="4260600" cy="78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2a3d03272_0_117"/>
          <p:cNvSpPr/>
          <p:nvPr/>
        </p:nvSpPr>
        <p:spPr>
          <a:xfrm>
            <a:off x="5920700" y="5676500"/>
            <a:ext cx="878100" cy="38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g62a3d03272_0_117"/>
          <p:cNvCxnSpPr>
            <a:endCxn id="196" idx="3"/>
          </p:cNvCxnSpPr>
          <p:nvPr/>
        </p:nvCxnSpPr>
        <p:spPr>
          <a:xfrm rot="10800000">
            <a:off x="2203700" y="4855550"/>
            <a:ext cx="642300" cy="1194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g62a3d03272_0_117"/>
          <p:cNvSpPr txBox="1"/>
          <p:nvPr/>
        </p:nvSpPr>
        <p:spPr>
          <a:xfrm>
            <a:off x="2846000" y="4750550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1.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2a3d03272_0_117"/>
          <p:cNvSpPr txBox="1"/>
          <p:nvPr/>
        </p:nvSpPr>
        <p:spPr>
          <a:xfrm>
            <a:off x="4154900" y="369997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62a3d03272_0_117"/>
          <p:cNvSpPr txBox="1"/>
          <p:nvPr/>
        </p:nvSpPr>
        <p:spPr>
          <a:xfrm>
            <a:off x="4935100" y="532422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62a3d03272_0_117"/>
          <p:cNvCxnSpPr>
            <a:stCxn id="201" idx="1"/>
          </p:cNvCxnSpPr>
          <p:nvPr/>
        </p:nvCxnSpPr>
        <p:spPr>
          <a:xfrm rot="10800000">
            <a:off x="3666200" y="3196275"/>
            <a:ext cx="488700" cy="7641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62a3d03272_0_117"/>
          <p:cNvCxnSpPr>
            <a:stCxn id="202" idx="3"/>
            <a:endCxn id="198" idx="1"/>
          </p:cNvCxnSpPr>
          <p:nvPr/>
        </p:nvCxnSpPr>
        <p:spPr>
          <a:xfrm>
            <a:off x="5476000" y="5584625"/>
            <a:ext cx="444600" cy="2865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3d03272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Change Language</a:t>
            </a:r>
            <a:endParaRPr/>
          </a:p>
        </p:txBody>
      </p:sp>
      <p:sp>
        <p:nvSpPr>
          <p:cNvPr id="210" name="Google Shape;210;g62a3d03272_0_123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Step3: Restart visual studio 2017</a:t>
            </a:r>
            <a:endParaRPr/>
          </a:p>
        </p:txBody>
      </p:sp>
      <p:pic>
        <p:nvPicPr>
          <p:cNvPr id="211" name="Google Shape;211;g62a3d03272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00" y="2223200"/>
            <a:ext cx="6600025" cy="39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62a3d03272_0_123"/>
          <p:cNvSpPr txBox="1"/>
          <p:nvPr/>
        </p:nvSpPr>
        <p:spPr>
          <a:xfrm>
            <a:off x="5237375" y="4842100"/>
            <a:ext cx="1057200" cy="38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a3d03272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Change Language</a:t>
            </a:r>
            <a:endParaRPr/>
          </a:p>
        </p:txBody>
      </p:sp>
      <p:sp>
        <p:nvSpPr>
          <p:cNvPr id="218" name="Google Shape;218;g62a3d03272_0_134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Final Result</a:t>
            </a:r>
            <a:endParaRPr/>
          </a:p>
        </p:txBody>
      </p:sp>
      <p:pic>
        <p:nvPicPr>
          <p:cNvPr id="219" name="Google Shape;219;g62a3d03272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75" y="2313875"/>
            <a:ext cx="7173775" cy="4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a3d03272_0_17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Visual Studio 2017 Usage</a:t>
            </a:r>
            <a:endParaRPr/>
          </a:p>
        </p:txBody>
      </p:sp>
      <p:sp>
        <p:nvSpPr>
          <p:cNvPr id="225" name="Google Shape;225;g62a3d03272_0_17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3d03272_0_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Visual Studio 2017 Usage</a:t>
            </a:r>
            <a:endParaRPr/>
          </a:p>
        </p:txBody>
      </p:sp>
      <p:sp>
        <p:nvSpPr>
          <p:cNvPr id="231" name="Google Shape;231;g62a3d03272_0_80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Step1: Create new project</a:t>
            </a:r>
            <a:endParaRPr/>
          </a:p>
        </p:txBody>
      </p:sp>
      <p:pic>
        <p:nvPicPr>
          <p:cNvPr id="232" name="Google Shape;232;g62a3d03272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13" y="2362075"/>
            <a:ext cx="64865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62a3d03272_0_80"/>
          <p:cNvSpPr txBox="1"/>
          <p:nvPr/>
        </p:nvSpPr>
        <p:spPr>
          <a:xfrm>
            <a:off x="1302525" y="2634650"/>
            <a:ext cx="424200" cy="2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62a3d03272_0_80"/>
          <p:cNvSpPr txBox="1"/>
          <p:nvPr/>
        </p:nvSpPr>
        <p:spPr>
          <a:xfrm>
            <a:off x="1583200" y="2871350"/>
            <a:ext cx="2669700" cy="2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62a3d03272_0_80"/>
          <p:cNvSpPr txBox="1"/>
          <p:nvPr/>
        </p:nvSpPr>
        <p:spPr>
          <a:xfrm>
            <a:off x="4518275" y="2871350"/>
            <a:ext cx="3010800" cy="2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a3d03272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Visual Studio 2017 Usage</a:t>
            </a:r>
            <a:endParaRPr/>
          </a:p>
        </p:txBody>
      </p:sp>
      <p:sp>
        <p:nvSpPr>
          <p:cNvPr id="241" name="Google Shape;241;g62a3d03272_0_85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Step2: Select C++ empty project</a:t>
            </a:r>
            <a:endParaRPr/>
          </a:p>
        </p:txBody>
      </p:sp>
      <p:pic>
        <p:nvPicPr>
          <p:cNvPr id="242" name="Google Shape;242;g62a3d0327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00" y="2329225"/>
            <a:ext cx="6024425" cy="41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62a3d03272_0_85"/>
          <p:cNvSpPr/>
          <p:nvPr/>
        </p:nvSpPr>
        <p:spPr>
          <a:xfrm>
            <a:off x="1716975" y="3680625"/>
            <a:ext cx="789300" cy="13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2a3d03272_0_85"/>
          <p:cNvSpPr/>
          <p:nvPr/>
        </p:nvSpPr>
        <p:spPr>
          <a:xfrm>
            <a:off x="3221225" y="2984400"/>
            <a:ext cx="2857200" cy="31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2a3d03272_0_85"/>
          <p:cNvSpPr/>
          <p:nvPr/>
        </p:nvSpPr>
        <p:spPr>
          <a:xfrm>
            <a:off x="6560875" y="6285675"/>
            <a:ext cx="603000" cy="23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g62a3d03272_0_85"/>
          <p:cNvCxnSpPr/>
          <p:nvPr/>
        </p:nvCxnSpPr>
        <p:spPr>
          <a:xfrm rot="10800000">
            <a:off x="2588550" y="3720775"/>
            <a:ext cx="642300" cy="119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g62a3d03272_0_85"/>
          <p:cNvSpPr txBox="1"/>
          <p:nvPr/>
        </p:nvSpPr>
        <p:spPr>
          <a:xfrm>
            <a:off x="3230850" y="361577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62a3d03272_0_85"/>
          <p:cNvCxnSpPr>
            <a:endCxn id="244" idx="2"/>
          </p:cNvCxnSpPr>
          <p:nvPr/>
        </p:nvCxnSpPr>
        <p:spPr>
          <a:xfrm rot="10800000">
            <a:off x="4649825" y="3295800"/>
            <a:ext cx="323400" cy="4341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g62a3d03272_0_85"/>
          <p:cNvSpPr txBox="1"/>
          <p:nvPr/>
        </p:nvSpPr>
        <p:spPr>
          <a:xfrm>
            <a:off x="4973275" y="361577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62a3d03272_0_85"/>
          <p:cNvCxnSpPr/>
          <p:nvPr/>
        </p:nvCxnSpPr>
        <p:spPr>
          <a:xfrm>
            <a:off x="5772550" y="5338375"/>
            <a:ext cx="788400" cy="807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g62a3d03272_0_85"/>
          <p:cNvSpPr txBox="1"/>
          <p:nvPr/>
        </p:nvSpPr>
        <p:spPr>
          <a:xfrm>
            <a:off x="5382250" y="491282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a3d03272_0_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Visual Studio 2017 Usage</a:t>
            </a:r>
            <a:endParaRPr/>
          </a:p>
        </p:txBody>
      </p:sp>
      <p:sp>
        <p:nvSpPr>
          <p:cNvPr id="257" name="Google Shape;257;g62a3d03272_0_200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Step3: Create new item to write programs (part1)</a:t>
            </a:r>
            <a:endParaRPr/>
          </a:p>
        </p:txBody>
      </p:sp>
      <p:pic>
        <p:nvPicPr>
          <p:cNvPr id="258" name="Google Shape;258;g62a3d03272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976" y="2294001"/>
            <a:ext cx="6320325" cy="39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62a3d03272_0_200"/>
          <p:cNvSpPr/>
          <p:nvPr/>
        </p:nvSpPr>
        <p:spPr>
          <a:xfrm>
            <a:off x="4535525" y="3547675"/>
            <a:ext cx="1018200" cy="2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g62a3d03272_0_200"/>
          <p:cNvCxnSpPr/>
          <p:nvPr/>
        </p:nvCxnSpPr>
        <p:spPr>
          <a:xfrm>
            <a:off x="3799025" y="3394475"/>
            <a:ext cx="644700" cy="221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62a3d03272_0_200"/>
          <p:cNvSpPr txBox="1"/>
          <p:nvPr/>
        </p:nvSpPr>
        <p:spPr>
          <a:xfrm>
            <a:off x="1924175" y="2728075"/>
            <a:ext cx="2003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 click “Source Files”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62a3d03272_0_200"/>
          <p:cNvSpPr/>
          <p:nvPr/>
        </p:nvSpPr>
        <p:spPr>
          <a:xfrm>
            <a:off x="1668425" y="3671675"/>
            <a:ext cx="1173300" cy="29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2a3d03272_0_200"/>
          <p:cNvSpPr/>
          <p:nvPr/>
        </p:nvSpPr>
        <p:spPr>
          <a:xfrm>
            <a:off x="5037675" y="3749575"/>
            <a:ext cx="2471700" cy="2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g62a3d03272_0_200"/>
          <p:cNvCxnSpPr>
            <a:endCxn id="261" idx="2"/>
          </p:cNvCxnSpPr>
          <p:nvPr/>
        </p:nvCxnSpPr>
        <p:spPr>
          <a:xfrm rot="10800000">
            <a:off x="2925725" y="3749575"/>
            <a:ext cx="666000" cy="651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g62a3d03272_0_200"/>
          <p:cNvCxnSpPr>
            <a:endCxn id="263" idx="2"/>
          </p:cNvCxnSpPr>
          <p:nvPr/>
        </p:nvCxnSpPr>
        <p:spPr>
          <a:xfrm rot="10800000">
            <a:off x="6273525" y="3970975"/>
            <a:ext cx="495600" cy="11502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62a3d03272_0_200"/>
          <p:cNvSpPr txBox="1"/>
          <p:nvPr/>
        </p:nvSpPr>
        <p:spPr>
          <a:xfrm>
            <a:off x="3591725" y="4238325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62a3d03272_0_200"/>
          <p:cNvSpPr txBox="1"/>
          <p:nvPr/>
        </p:nvSpPr>
        <p:spPr>
          <a:xfrm>
            <a:off x="6817975" y="5121300"/>
            <a:ext cx="540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a3d03272_0_14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Install Visual Studio 2017</a:t>
            </a:r>
            <a:endParaRPr/>
          </a:p>
        </p:txBody>
      </p:sp>
      <p:sp>
        <p:nvSpPr>
          <p:cNvPr id="91" name="Google Shape;91;g62a3d03272_0_14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a3d03272_0_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Visual Studio 2017 Usage</a:t>
            </a:r>
            <a:endParaRPr/>
          </a:p>
        </p:txBody>
      </p:sp>
      <p:sp>
        <p:nvSpPr>
          <p:cNvPr id="273" name="Google Shape;273;g62a3d03272_0_216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Step3: Create new item to write programs (part2)</a:t>
            </a:r>
            <a:endParaRPr/>
          </a:p>
        </p:txBody>
      </p:sp>
      <p:pic>
        <p:nvPicPr>
          <p:cNvPr id="274" name="Google Shape;274;g62a3d03272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800" y="2286425"/>
            <a:ext cx="6014274" cy="42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62a3d03272_0_216"/>
          <p:cNvSpPr/>
          <p:nvPr/>
        </p:nvSpPr>
        <p:spPr>
          <a:xfrm>
            <a:off x="3249525" y="2663725"/>
            <a:ext cx="1173300" cy="29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2a3d03272_0_216"/>
          <p:cNvSpPr/>
          <p:nvPr/>
        </p:nvSpPr>
        <p:spPr>
          <a:xfrm>
            <a:off x="6514775" y="6203150"/>
            <a:ext cx="600300" cy="29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g62a3d03272_0_216"/>
          <p:cNvCxnSpPr/>
          <p:nvPr/>
        </p:nvCxnSpPr>
        <p:spPr>
          <a:xfrm>
            <a:off x="6601450" y="5377850"/>
            <a:ext cx="404400" cy="769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62a3d03272_0_216"/>
          <p:cNvSpPr txBox="1"/>
          <p:nvPr/>
        </p:nvSpPr>
        <p:spPr>
          <a:xfrm>
            <a:off x="4183875" y="4085200"/>
            <a:ext cx="1934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1.Select C++ File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62a3d03272_0_216"/>
          <p:cNvCxnSpPr/>
          <p:nvPr/>
        </p:nvCxnSpPr>
        <p:spPr>
          <a:xfrm rot="10800000">
            <a:off x="3988500" y="3111350"/>
            <a:ext cx="643800" cy="10473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g62a3d03272_0_216"/>
          <p:cNvSpPr txBox="1"/>
          <p:nvPr/>
        </p:nvSpPr>
        <p:spPr>
          <a:xfrm>
            <a:off x="6349250" y="4967800"/>
            <a:ext cx="404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2a3d03272_0_2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Visual Studio 2017 Usage</a:t>
            </a:r>
            <a:endParaRPr/>
          </a:p>
        </p:txBody>
      </p:sp>
      <p:sp>
        <p:nvSpPr>
          <p:cNvPr id="286" name="Google Shape;286;g62a3d03272_0_228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Step4: Write progr</a:t>
            </a:r>
            <a:r>
              <a:rPr lang="en-US"/>
              <a:t>am and execute (ctrl + F5 / click green arrow)</a:t>
            </a:r>
            <a:endParaRPr/>
          </a:p>
        </p:txBody>
      </p:sp>
      <p:pic>
        <p:nvPicPr>
          <p:cNvPr id="287" name="Google Shape;287;g62a3d03272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96" y="2293246"/>
            <a:ext cx="7184300" cy="3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a3d03272_0_24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Enjoy to program your code!</a:t>
            </a:r>
            <a:endParaRPr/>
          </a:p>
        </p:txBody>
      </p:sp>
      <p:sp>
        <p:nvSpPr>
          <p:cNvPr id="293" name="Google Shape;293;g62a3d03272_0_24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517525"/>
            <a:ext cx="7566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5623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  </a:t>
            </a:r>
            <a:r>
              <a:rPr lang="en-US" sz="2400"/>
              <a:t>Step1: Enter academic information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https://www.ccxp.nthu.edu.tw/ccxp/INQUIRE/index.php?lang=english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98" name="Google Shape;98;p2"/>
          <p:cNvGrpSpPr/>
          <p:nvPr/>
        </p:nvGrpSpPr>
        <p:grpSpPr>
          <a:xfrm>
            <a:off x="1094725" y="2486755"/>
            <a:ext cx="7582725" cy="3549625"/>
            <a:chOff x="838200" y="1825630"/>
            <a:chExt cx="7582725" cy="3549625"/>
          </a:xfrm>
        </p:grpSpPr>
        <p:pic>
          <p:nvPicPr>
            <p:cNvPr id="99" name="Google Shape;99;p2"/>
            <p:cNvPicPr preferRelativeResize="0"/>
            <p:nvPr/>
          </p:nvPicPr>
          <p:blipFill rotWithShape="1">
            <a:blip r:embed="rId4">
              <a:alphaModFix/>
            </a:blip>
            <a:srcRect b="43480" l="0" r="64506" t="0"/>
            <a:stretch/>
          </p:blipFill>
          <p:spPr>
            <a:xfrm>
              <a:off x="838200" y="1825630"/>
              <a:ext cx="4327451" cy="354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2"/>
            <p:cNvSpPr/>
            <p:nvPr/>
          </p:nvSpPr>
          <p:spPr>
            <a:xfrm>
              <a:off x="838200" y="3317350"/>
              <a:ext cx="1277700" cy="754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2"/>
            <p:cNvCxnSpPr>
              <a:endCxn id="100" idx="3"/>
            </p:cNvCxnSpPr>
            <p:nvPr/>
          </p:nvCxnSpPr>
          <p:spPr>
            <a:xfrm flipH="1">
              <a:off x="2115900" y="3104650"/>
              <a:ext cx="3710700" cy="590100"/>
            </a:xfrm>
            <a:prstGeom prst="straightConnector1">
              <a:avLst/>
            </a:prstGeom>
            <a:noFill/>
            <a:ln cap="flat" cmpd="sng" w="38100">
              <a:solidFill>
                <a:srgbClr val="85200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" name="Google Shape;102;p2"/>
            <p:cNvSpPr txBox="1"/>
            <p:nvPr/>
          </p:nvSpPr>
          <p:spPr>
            <a:xfrm>
              <a:off x="6081825" y="2923950"/>
              <a:ext cx="2339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Fill in username and password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58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Step2: Enter NTHU Campus Licensed Software Service</a:t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1134189" y="2168183"/>
            <a:ext cx="9887314" cy="4351054"/>
            <a:chOff x="838200" y="1825625"/>
            <a:chExt cx="10134599" cy="4459875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3">
              <a:alphaModFix/>
            </a:blip>
            <a:srcRect b="0" l="0" r="16832" t="0"/>
            <a:stretch/>
          </p:blipFill>
          <p:spPr>
            <a:xfrm>
              <a:off x="838200" y="1825625"/>
              <a:ext cx="4046274" cy="445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7900" y="1825625"/>
              <a:ext cx="5834899" cy="392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3"/>
            <p:cNvSpPr/>
            <p:nvPr/>
          </p:nvSpPr>
          <p:spPr>
            <a:xfrm>
              <a:off x="6045925" y="5422175"/>
              <a:ext cx="574800" cy="224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3"/>
            <p:cNvCxnSpPr/>
            <p:nvPr/>
          </p:nvCxnSpPr>
          <p:spPr>
            <a:xfrm flipH="1" rot="10800000">
              <a:off x="1894575" y="2910825"/>
              <a:ext cx="3799200" cy="2417700"/>
            </a:xfrm>
            <a:prstGeom prst="straightConnector1">
              <a:avLst/>
            </a:prstGeom>
            <a:noFill/>
            <a:ln cap="flat" cmpd="sng" w="38100">
              <a:solidFill>
                <a:srgbClr val="85200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a3d03272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19" name="Google Shape;119;g62a3d03272_0_46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Step3: Find Visual Studio 2017 and download it</a:t>
            </a:r>
            <a:endParaRPr/>
          </a:p>
        </p:txBody>
      </p:sp>
      <p:pic>
        <p:nvPicPr>
          <p:cNvPr id="120" name="Google Shape;120;g62a3d0327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988" y="2054223"/>
            <a:ext cx="6248979" cy="25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62a3d03272_0_46"/>
          <p:cNvSpPr/>
          <p:nvPr/>
        </p:nvSpPr>
        <p:spPr>
          <a:xfrm>
            <a:off x="1484250" y="3904175"/>
            <a:ext cx="13296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62a3d03272_0_46"/>
          <p:cNvPicPr preferRelativeResize="0"/>
          <p:nvPr/>
        </p:nvPicPr>
        <p:blipFill rotWithShape="1">
          <a:blip r:embed="rId4">
            <a:alphaModFix/>
          </a:blip>
          <a:srcRect b="48971" l="36015" r="24713" t="32451"/>
          <a:stretch/>
        </p:blipFill>
        <p:spPr>
          <a:xfrm>
            <a:off x="1484250" y="4610650"/>
            <a:ext cx="6184152" cy="16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62a3d03272_0_46"/>
          <p:cNvSpPr/>
          <p:nvPr/>
        </p:nvSpPr>
        <p:spPr>
          <a:xfrm>
            <a:off x="7030450" y="5419625"/>
            <a:ext cx="262200" cy="26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a3d03272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29" name="Google Shape;129;g62a3d03272_0_17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Step4: Unzip folder and click to install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62a3d0327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2319725"/>
            <a:ext cx="729615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62a3d03272_0_17"/>
          <p:cNvSpPr/>
          <p:nvPr/>
        </p:nvSpPr>
        <p:spPr>
          <a:xfrm>
            <a:off x="2699725" y="3597850"/>
            <a:ext cx="24585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a3d03272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37" name="Google Shape;137;g62a3d03272_0_23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Step5: Check .NET and C++ package</a:t>
            </a:r>
            <a:endParaRPr/>
          </a:p>
        </p:txBody>
      </p:sp>
      <p:pic>
        <p:nvPicPr>
          <p:cNvPr id="138" name="Google Shape;138;g62a3d03272_0_23"/>
          <p:cNvPicPr preferRelativeResize="0"/>
          <p:nvPr/>
        </p:nvPicPr>
        <p:blipFill rotWithShape="1">
          <a:blip r:embed="rId3">
            <a:alphaModFix/>
          </a:blip>
          <a:srcRect b="0" l="0" r="0" t="3063"/>
          <a:stretch/>
        </p:blipFill>
        <p:spPr>
          <a:xfrm>
            <a:off x="1371050" y="2269550"/>
            <a:ext cx="8062401" cy="40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2a3d03272_0_23"/>
          <p:cNvSpPr/>
          <p:nvPr/>
        </p:nvSpPr>
        <p:spPr>
          <a:xfrm>
            <a:off x="3905325" y="2817200"/>
            <a:ext cx="2253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2a3d03272_0_23"/>
          <p:cNvSpPr/>
          <p:nvPr/>
        </p:nvSpPr>
        <p:spPr>
          <a:xfrm>
            <a:off x="6607250" y="2817200"/>
            <a:ext cx="2253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a3d03272_0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46" name="Google Shape;146;g62a3d03272_0_95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Step6: Select language</a:t>
            </a:r>
            <a:endParaRPr/>
          </a:p>
        </p:txBody>
      </p:sp>
      <p:pic>
        <p:nvPicPr>
          <p:cNvPr id="147" name="Google Shape;147;g62a3d03272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00" y="2128900"/>
            <a:ext cx="8802476" cy="42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62a3d03272_0_95"/>
          <p:cNvSpPr/>
          <p:nvPr/>
        </p:nvSpPr>
        <p:spPr>
          <a:xfrm>
            <a:off x="9384100" y="6108050"/>
            <a:ext cx="621600" cy="25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2a3d03272_0_95"/>
          <p:cNvSpPr txBox="1"/>
          <p:nvPr/>
        </p:nvSpPr>
        <p:spPr>
          <a:xfrm>
            <a:off x="10074825" y="6036050"/>
            <a:ext cx="730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2a3d03272_0_95"/>
          <p:cNvSpPr/>
          <p:nvPr/>
        </p:nvSpPr>
        <p:spPr>
          <a:xfrm>
            <a:off x="1306900" y="4208000"/>
            <a:ext cx="804900" cy="20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2a3d03272_0_95"/>
          <p:cNvSpPr/>
          <p:nvPr/>
        </p:nvSpPr>
        <p:spPr>
          <a:xfrm>
            <a:off x="1306900" y="4567625"/>
            <a:ext cx="804900" cy="20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g62a3d03272_0_95"/>
          <p:cNvCxnSpPr>
            <a:stCxn id="150" idx="3"/>
          </p:cNvCxnSpPr>
          <p:nvPr/>
        </p:nvCxnSpPr>
        <p:spPr>
          <a:xfrm flipH="1" rot="10800000">
            <a:off x="2111800" y="4114700"/>
            <a:ext cx="542700" cy="19470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62a3d03272_0_95"/>
          <p:cNvCxnSpPr>
            <a:stCxn id="151" idx="3"/>
          </p:cNvCxnSpPr>
          <p:nvPr/>
        </p:nvCxnSpPr>
        <p:spPr>
          <a:xfrm flipH="1" rot="10800000">
            <a:off x="2111800" y="4558925"/>
            <a:ext cx="651000" cy="11010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g62a3d03272_0_95"/>
          <p:cNvSpPr txBox="1"/>
          <p:nvPr/>
        </p:nvSpPr>
        <p:spPr>
          <a:xfrm>
            <a:off x="2654500" y="3809000"/>
            <a:ext cx="878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Chinese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62a3d03272_0_95"/>
          <p:cNvSpPr txBox="1"/>
          <p:nvPr/>
        </p:nvSpPr>
        <p:spPr>
          <a:xfrm>
            <a:off x="2762800" y="4309400"/>
            <a:ext cx="878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English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a3d03272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Install Visual Studio 2017 </a:t>
            </a:r>
            <a:endParaRPr/>
          </a:p>
        </p:txBody>
      </p:sp>
      <p:sp>
        <p:nvSpPr>
          <p:cNvPr id="161" name="Google Shape;161;g62a3d03272_0_29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Step7: Open Visual Studio 2017 and setup environment</a:t>
            </a:r>
            <a:endParaRPr/>
          </a:p>
        </p:txBody>
      </p:sp>
      <p:pic>
        <p:nvPicPr>
          <p:cNvPr id="162" name="Google Shape;162;g62a3d0327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00" y="2131500"/>
            <a:ext cx="3740375" cy="4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2a3d0327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907" y="2079437"/>
            <a:ext cx="3402736" cy="422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62a3d03272_0_29"/>
          <p:cNvSpPr/>
          <p:nvPr/>
        </p:nvSpPr>
        <p:spPr>
          <a:xfrm>
            <a:off x="2680975" y="6005550"/>
            <a:ext cx="1177200" cy="21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2a3d03272_0_29"/>
          <p:cNvSpPr/>
          <p:nvPr/>
        </p:nvSpPr>
        <p:spPr>
          <a:xfrm>
            <a:off x="7451350" y="6005550"/>
            <a:ext cx="1353300" cy="29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g62a3d03272_0_29"/>
          <p:cNvCxnSpPr/>
          <p:nvPr/>
        </p:nvCxnSpPr>
        <p:spPr>
          <a:xfrm flipH="1" rot="10800000">
            <a:off x="4598325" y="4381150"/>
            <a:ext cx="1055700" cy="19800"/>
          </a:xfrm>
          <a:prstGeom prst="straightConnector1">
            <a:avLst/>
          </a:prstGeom>
          <a:noFill/>
          <a:ln cap="flat" cmpd="sng" w="28575">
            <a:solidFill>
              <a:srgbClr val="85200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2019-09-11T14:22:21Z</dcterms:created>
  <dc:creator>LittleAnt</dc:creator>
</cp:coreProperties>
</file>