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61" r:id="rId5"/>
    <p:sldId id="264" r:id="rId6"/>
    <p:sldId id="263" r:id="rId7"/>
    <p:sldId id="266" r:id="rId8"/>
    <p:sldId id="265" r:id="rId9"/>
    <p:sldId id="262" r:id="rId10"/>
    <p:sldId id="267" r:id="rId11"/>
    <p:sldId id="268" r:id="rId12"/>
    <p:sldId id="270" r:id="rId13"/>
    <p:sldId id="276" r:id="rId14"/>
    <p:sldId id="271" r:id="rId15"/>
    <p:sldId id="269" r:id="rId16"/>
    <p:sldId id="272" r:id="rId17"/>
    <p:sldId id="273" r:id="rId18"/>
    <p:sldId id="277" r:id="rId19"/>
    <p:sldId id="274" r:id="rId20"/>
    <p:sldId id="278" r:id="rId21"/>
    <p:sldId id="287" r:id="rId22"/>
    <p:sldId id="288" r:id="rId23"/>
    <p:sldId id="289" r:id="rId24"/>
    <p:sldId id="279" r:id="rId25"/>
    <p:sldId id="290" r:id="rId26"/>
    <p:sldId id="28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7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10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3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9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98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570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218DC8F7-9606-477A-8953-4A7F3B79A6F8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6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5503" y="2751438"/>
            <a:ext cx="78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use code::blocks to compile multiple files?</a:t>
            </a:r>
            <a:endParaRPr lang="zh-TW" altLang="en-US" sz="5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7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a new header file.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866" r="73835" b="46980"/>
          <a:stretch/>
        </p:blipFill>
        <p:spPr>
          <a:xfrm>
            <a:off x="1483500" y="2241751"/>
            <a:ext cx="6253200" cy="41260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3459892" y="3138616"/>
            <a:ext cx="2339546" cy="17299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341" y="1600200"/>
            <a:ext cx="5531518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039762" y="2207741"/>
            <a:ext cx="510746" cy="6672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73136" y="2817340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87297" y="1948249"/>
            <a:ext cx="646671" cy="19358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73681" y="2120555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771" y="1600200"/>
            <a:ext cx="5136657" cy="411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593492" y="5346357"/>
            <a:ext cx="650789" cy="18947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402" y="1600200"/>
            <a:ext cx="5159396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54436" y="2499663"/>
            <a:ext cx="28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←</a:t>
            </a:r>
            <a:r>
              <a:rPr lang="en-US" altLang="zh-TW" dirty="0" smtClean="0">
                <a:solidFill>
                  <a:srgbClr val="FF0000"/>
                </a:solidFill>
              </a:rPr>
              <a:t>select your project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55957" y="2585475"/>
            <a:ext cx="198480" cy="1824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60" y="1600200"/>
            <a:ext cx="6980079" cy="4114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29787" y="4723879"/>
            <a:ext cx="44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←</a:t>
            </a:r>
            <a:r>
              <a:rPr lang="en-US" altLang="zh-TW" dirty="0" smtClean="0">
                <a:solidFill>
                  <a:srgbClr val="FF0000"/>
                </a:solidFill>
              </a:rPr>
              <a:t>1:enter the filename of your header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582032" y="5362832"/>
            <a:ext cx="601363" cy="189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8069" y="5530334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454" y="1600200"/>
            <a:ext cx="5125292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593492" y="5338119"/>
            <a:ext cx="650789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/>
              <a:t>f</a:t>
            </a:r>
            <a:r>
              <a:rPr lang="en-US" altLang="zh-TW" i="1" dirty="0" err="1" smtClean="0"/>
              <a:t>unction.h</a:t>
            </a:r>
            <a:r>
              <a:rPr lang="en-US" altLang="zh-TW" dirty="0" smtClean="0"/>
              <a:t>: place function prototypes and defined constants here.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819013"/>
            <a:ext cx="7991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a new C source file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866" r="73835" b="46980"/>
          <a:stretch/>
        </p:blipFill>
        <p:spPr>
          <a:xfrm>
            <a:off x="1483500" y="2241751"/>
            <a:ext cx="6253200" cy="41260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459892" y="3138616"/>
            <a:ext cx="2339546" cy="17299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876" y="1600200"/>
            <a:ext cx="5504447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698789" y="2207741"/>
            <a:ext cx="510746" cy="6672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32163" y="2817340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87297" y="1948249"/>
            <a:ext cx="646671" cy="19358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73681" y="2120555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48" y="1600200"/>
            <a:ext cx="5154904" cy="411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568778" y="5338119"/>
            <a:ext cx="667265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Using Header 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zh-TW" dirty="0" smtClean="0"/>
              <a:t>Note that in the standard C library</a:t>
            </a:r>
          </a:p>
          <a:p>
            <a:pPr lvl="1"/>
            <a:r>
              <a:rPr lang="en-US" altLang="zh-TW" dirty="0" smtClean="0"/>
              <a:t>I/O function prototypes placed in </a:t>
            </a:r>
            <a:r>
              <a:rPr lang="en-US" altLang="zh-TW" dirty="0" err="1" smtClean="0"/>
              <a:t>stdio.h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math function prototypes placed in </a:t>
            </a:r>
            <a:r>
              <a:rPr lang="en-US" altLang="zh-TW" dirty="0" err="1" smtClean="0"/>
              <a:t>math.h</a:t>
            </a:r>
            <a:endParaRPr lang="en-US" altLang="zh-TW" i="1" dirty="0" smtClean="0"/>
          </a:p>
          <a:p>
            <a:r>
              <a:rPr lang="en-US" altLang="zh-TW" dirty="0" smtClean="0"/>
              <a:t>Create your own header file, and place </a:t>
            </a:r>
            <a:r>
              <a:rPr lang="en-US" altLang="zh-TW" dirty="0" smtClean="0">
                <a:solidFill>
                  <a:srgbClr val="FF0000"/>
                </a:solidFill>
              </a:rPr>
              <a:t>function prototypes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defined constants </a:t>
            </a:r>
            <a:r>
              <a:rPr lang="en-US" altLang="zh-TW" dirty="0" smtClean="0"/>
              <a:t>in it.</a:t>
            </a:r>
          </a:p>
          <a:p>
            <a:r>
              <a:rPr lang="en-US" altLang="zh-TW" dirty="0" smtClean="0"/>
              <a:t>Create a </a:t>
            </a:r>
            <a:r>
              <a:rPr lang="en-US" altLang="zh-TW" dirty="0" smtClean="0">
                <a:solidFill>
                  <a:srgbClr val="FF0000"/>
                </a:solidFill>
              </a:rPr>
              <a:t>project</a:t>
            </a:r>
            <a:r>
              <a:rPr lang="en-US" altLang="zh-TW" dirty="0" smtClean="0"/>
              <a:t> in your IDE compiler, and put the </a:t>
            </a:r>
            <a:r>
              <a:rPr lang="en-US" altLang="zh-TW" dirty="0" smtClean="0">
                <a:solidFill>
                  <a:srgbClr val="FF0000"/>
                </a:solidFill>
              </a:rPr>
              <a:t>source .c files </a:t>
            </a:r>
            <a:r>
              <a:rPr lang="en-US" altLang="zh-TW" dirty="0" smtClean="0"/>
              <a:t>into the project.</a:t>
            </a:r>
          </a:p>
          <a:p>
            <a:r>
              <a:rPr lang="en-US" altLang="zh-TW" dirty="0" smtClean="0"/>
              <a:t>Compile the project</a:t>
            </a:r>
          </a:p>
        </p:txBody>
      </p:sp>
    </p:spTree>
    <p:extLst>
      <p:ext uri="{BB962C8B-B14F-4D97-AF65-F5344CB8AC3E}">
        <p14:creationId xmlns:p14="http://schemas.microsoft.com/office/powerpoint/2010/main" val="21082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944" y="1600200"/>
            <a:ext cx="5150312" cy="411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3978876" y="2520778"/>
            <a:ext cx="2117124" cy="1482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26865" y="2594918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64656" y="5325763"/>
            <a:ext cx="646671" cy="19358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68281" y="5443492"/>
            <a:ext cx="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48" y="1600200"/>
            <a:ext cx="5154904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54436" y="2499663"/>
            <a:ext cx="28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←</a:t>
            </a:r>
            <a:r>
              <a:rPr lang="en-US" altLang="zh-TW" dirty="0" smtClean="0">
                <a:solidFill>
                  <a:srgbClr val="FF0000"/>
                </a:solidFill>
              </a:rPr>
              <a:t>select your project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55957" y="2585475"/>
            <a:ext cx="198480" cy="1824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30" y="1600200"/>
            <a:ext cx="7018940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9787" y="4723879"/>
            <a:ext cx="44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←</a:t>
            </a:r>
            <a:r>
              <a:rPr lang="en-US" altLang="zh-TW" dirty="0" smtClean="0">
                <a:solidFill>
                  <a:srgbClr val="FF0000"/>
                </a:solidFill>
              </a:rPr>
              <a:t>1:enter the filename of your source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582032" y="5362832"/>
            <a:ext cx="601363" cy="189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8069" y="5530334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086" y="1600200"/>
            <a:ext cx="5164028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593492" y="5338119"/>
            <a:ext cx="650789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 smtClean="0"/>
              <a:t>function.c</a:t>
            </a:r>
            <a:r>
              <a:rPr lang="en-US" altLang="zh-TW" dirty="0" smtClean="0"/>
              <a:t>: implement the functions which are defined in the file </a:t>
            </a:r>
            <a:r>
              <a:rPr lang="en-US" altLang="zh-TW" i="1" dirty="0" err="1" smtClean="0"/>
              <a:t>function.h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3" y="2608235"/>
            <a:ext cx="5200135" cy="40850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657600" y="2990334"/>
            <a:ext cx="1128583" cy="12356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86182" y="2867451"/>
            <a:ext cx="37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←</a:t>
            </a:r>
            <a:r>
              <a:rPr lang="en-US" altLang="zh-TW" dirty="0" smtClean="0">
                <a:solidFill>
                  <a:srgbClr val="FF0000"/>
                </a:solidFill>
              </a:rPr>
              <a:t>Don’t forget to include </a:t>
            </a:r>
            <a:r>
              <a:rPr lang="en-US" altLang="zh-TW" dirty="0" err="1" smtClean="0">
                <a:solidFill>
                  <a:srgbClr val="FF0000"/>
                </a:solidFill>
              </a:rPr>
              <a:t>function.h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 and run the project.</a:t>
            </a:r>
            <a:endParaRPr lang="zh-TW" altLang="en-US" dirty="0"/>
          </a:p>
        </p:txBody>
      </p:sp>
      <p:pic>
        <p:nvPicPr>
          <p:cNvPr id="7" name="內容版面配置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9402" y="2283942"/>
            <a:ext cx="542139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4127157" y="2553731"/>
            <a:ext cx="148281" cy="1482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2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232" y="1600200"/>
            <a:ext cx="63537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new project.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219325"/>
            <a:ext cx="6238875" cy="3495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117124" y="4539049"/>
            <a:ext cx="1795849" cy="5601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403" y="1600200"/>
            <a:ext cx="5489394" cy="4114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466703" y="1935892"/>
            <a:ext cx="667265" cy="20594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75654" y="2207740"/>
            <a:ext cx="675503" cy="67550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93492" y="2805669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63150" y="2023074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64" y="1600200"/>
            <a:ext cx="5281272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618205" y="5329881"/>
            <a:ext cx="667265" cy="20594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074" y="1600200"/>
            <a:ext cx="5268051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945924" y="2520778"/>
            <a:ext cx="2141838" cy="1647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09968" y="5354594"/>
            <a:ext cx="683740" cy="1812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27510" y="2603156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14394" y="5481936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364" y="1600200"/>
            <a:ext cx="5265471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618205" y="5329881"/>
            <a:ext cx="675503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60540" y="2487827"/>
            <a:ext cx="30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←</a:t>
            </a:r>
            <a:r>
              <a:rPr lang="en-US" altLang="zh-TW" dirty="0" smtClean="0">
                <a:solidFill>
                  <a:srgbClr val="FF0000"/>
                </a:solidFill>
              </a:rPr>
              <a:t>1: enter your project title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60540" y="2885303"/>
            <a:ext cx="30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←</a:t>
            </a:r>
            <a:r>
              <a:rPr lang="en-US" altLang="zh-TW" dirty="0" smtClean="0">
                <a:solidFill>
                  <a:srgbClr val="FF0000"/>
                </a:solidFill>
              </a:rPr>
              <a:t>2: select your project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24574" y="5453448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59" y="1600200"/>
            <a:ext cx="5283881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618205" y="5338119"/>
            <a:ext cx="667265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main.c</a:t>
            </a:r>
            <a:r>
              <a:rPr lang="en-US" altLang="zh-TW" dirty="0" smtClean="0"/>
              <a:t>: place your main function here.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81" y="2136517"/>
            <a:ext cx="6992637" cy="454771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3624649" y="2702011"/>
            <a:ext cx="1433383" cy="14004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207</Words>
  <Application>Microsoft Office PowerPoint</Application>
  <PresentationFormat>如螢幕大小 (4:3)</PresentationFormat>
  <Paragraphs>59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ch01template</vt:lpstr>
      <vt:lpstr>PowerPoint 簡報</vt:lpstr>
      <vt:lpstr>Using Header Files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compile multiple files by using code::blocks</dc:title>
  <dc:creator>chia-chen</dc:creator>
  <cp:lastModifiedBy>chia-chen</cp:lastModifiedBy>
  <cp:revision>10</cp:revision>
  <dcterms:created xsi:type="dcterms:W3CDTF">2015-11-04T08:50:14Z</dcterms:created>
  <dcterms:modified xsi:type="dcterms:W3CDTF">2015-11-04T10:11:54Z</dcterms:modified>
</cp:coreProperties>
</file>