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800" r:id="rId2"/>
    <p:sldId id="801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itchFamily="71" charset="0"/>
        <a:ea typeface="ヒラギノ角ゴ Pro W3" pitchFamily="7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80BCDE"/>
    <a:srgbClr val="8F8E7F"/>
    <a:srgbClr val="9A3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0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-1572" y="-114"/>
      </p:cViewPr>
      <p:guideLst>
        <p:guide orient="horz" pos="10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notesViewPr>
    <p:cSldViewPr>
      <p:cViewPr varScale="1">
        <p:scale>
          <a:sx n="57" d="100"/>
          <a:sy n="57" d="100"/>
        </p:scale>
        <p:origin x="-17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ヒラギノ角ゴ Pro W3" pitchFamily="1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ヒラギノ角ゴ Pro W3" pitchFamily="1" charset="-128"/>
              </a:defRPr>
            </a:lvl1pPr>
          </a:lstStyle>
          <a:p>
            <a:pPr>
              <a:defRPr/>
            </a:pPr>
            <a:fld id="{0BDECDFD-D3FE-43FA-9B8D-B944FDAF1535}" type="datetimeFigureOut">
              <a:rPr lang="zh-TW" altLang="en-US"/>
              <a:pPr>
                <a:defRPr/>
              </a:pPr>
              <a:t>2015/11/30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ヒラギノ角ゴ Pro W3" pitchFamily="1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0F67C7-AA43-442D-83A9-3C14665C5A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55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71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71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71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ea typeface="新細明體" charset="-120"/>
              </a:defRPr>
            </a:lvl1pPr>
          </a:lstStyle>
          <a:p>
            <a:pPr>
              <a:defRPr/>
            </a:pPr>
            <a:fld id="{1FB3C7BE-75A9-4D36-9BDF-A4EA50FFC3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3177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7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7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7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7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7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>
              <a:defRPr/>
            </a:pPr>
            <a:r>
              <a:rPr lang="zh-TW" altLang="en-US" sz="4000" b="1" u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endParaRPr lang="en-US" altLang="zh-TW" sz="4000" b="1" u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4000" b="1" u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2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576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5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69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392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algn="r">
              <a:defRPr/>
            </a:pPr>
            <a:r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charset="-120"/>
              </a:rPr>
              <a:t>1-</a:t>
            </a:r>
            <a:fld id="{CE23C269-F580-42FE-831B-C1B556C38BB0}" type="slidenum"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charset="-120"/>
              </a:rPr>
              <a:pPr algn="r">
                <a:defRPr/>
              </a:pPr>
              <a:t>‹#›</a:t>
            </a:fld>
            <a:endParaRPr lang="en-US" altLang="zh-TW" sz="1200" u="none" smtClean="0">
              <a:solidFill>
                <a:schemeClr val="bg1"/>
              </a:solidFill>
              <a:latin typeface="Arial" charset="0"/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itchFamily="71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smtClean="0"/>
              <a:t>The Insertion Sort</a:t>
            </a:r>
          </a:p>
        </p:txBody>
      </p:sp>
      <p:pic>
        <p:nvPicPr>
          <p:cNvPr id="3075" name="Picture 6" descr="fig_05_1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058863"/>
            <a:ext cx="5011737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ig_05_10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0"/>
            <a:ext cx="36528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686800" cy="6019800"/>
          </a:xfrm>
        </p:spPr>
        <p:txBody>
          <a:bodyPr/>
          <a:lstStyle/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void insertion_sort(int *ap, int n)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{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int temp;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int i,j;</a:t>
            </a:r>
          </a:p>
          <a:p>
            <a:pPr marL="0" indent="0">
              <a:buFont typeface="Times" pitchFamily="71" charset="0"/>
              <a:buNone/>
            </a:pPr>
            <a:endParaRPr lang="en-US" altLang="zh-TW" sz="2000" b="1" smtClean="0">
              <a:latin typeface="Courier New" pitchFamily="71" charset="0"/>
              <a:ea typeface="Microsoft JhengHei" pitchFamily="34" charset="-120"/>
              <a:cs typeface="Courier New" pitchFamily="71" charset="0"/>
            </a:endParaRP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for(i=1;i&lt;=n-1;i++)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{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temp=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;</a:t>
            </a:r>
          </a:p>
          <a:p>
            <a:pPr marL="0" indent="0">
              <a:buFont typeface="Times" pitchFamily="71" charset="0"/>
              <a:buNone/>
            </a:pPr>
            <a:endParaRPr lang="en-US" altLang="zh-TW" sz="2000" b="1" smtClean="0">
              <a:latin typeface="Courier New" pitchFamily="71" charset="0"/>
              <a:ea typeface="Microsoft JhengHei" pitchFamily="34" charset="-120"/>
              <a:cs typeface="Courier New" pitchFamily="71" charset="0"/>
            </a:endParaRP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j=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;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while((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) &amp;&amp; (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))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{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    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=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;//</a:t>
            </a:r>
            <a:r>
              <a:rPr lang="zh-TW" altLang="en-US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往下移一格</a:t>
            </a:r>
            <a:endParaRPr lang="en-US" altLang="zh-TW" sz="2000" b="1" smtClean="0">
              <a:latin typeface="Courier New" pitchFamily="71" charset="0"/>
              <a:ea typeface="Microsoft JhengHei" pitchFamily="34" charset="-120"/>
              <a:cs typeface="Courier New" pitchFamily="71" charset="0"/>
            </a:endParaRP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    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;//</a:t>
            </a:r>
            <a:r>
              <a:rPr lang="zh-TW" altLang="en-US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調整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j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}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    *(ap+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+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)=</a:t>
            </a:r>
            <a:r>
              <a:rPr lang="en-US" altLang="zh-TW" sz="2000" b="1" smtClean="0">
                <a:solidFill>
                  <a:srgbClr val="FF0000"/>
                </a:solidFill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???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;//</a:t>
            </a:r>
            <a:r>
              <a:rPr lang="zh-TW" altLang="en-US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將</a:t>
            </a: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temp</a:t>
            </a:r>
            <a:r>
              <a:rPr lang="zh-TW" altLang="en-US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存回去 </a:t>
            </a:r>
            <a:endParaRPr lang="en-US" altLang="zh-TW" sz="2000" b="1" smtClean="0">
              <a:latin typeface="Courier New" pitchFamily="71" charset="0"/>
              <a:ea typeface="Microsoft JhengHei" pitchFamily="34" charset="-120"/>
              <a:cs typeface="Courier New" pitchFamily="71" charset="0"/>
            </a:endParaRP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    }</a:t>
            </a:r>
          </a:p>
          <a:p>
            <a:pPr marL="0" indent="0">
              <a:buFont typeface="Times" pitchFamily="71" charset="0"/>
              <a:buNone/>
            </a:pPr>
            <a:r>
              <a:rPr lang="en-US" altLang="zh-TW" sz="2000" b="1" smtClean="0">
                <a:latin typeface="Courier New" pitchFamily="71" charset="0"/>
                <a:ea typeface="Microsoft JhengHei" pitchFamily="34" charset="-120"/>
                <a:cs typeface="Courier New" pitchFamily="71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Powerbook:Users:stephanie:Documents:AW-Brookshear PPT's:ch01template.pot</Template>
  <TotalTime>3909</TotalTime>
  <Words>64</Words>
  <Application>Microsoft Office PowerPoint</Application>
  <PresentationFormat>如螢幕大小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Times New Roman</vt:lpstr>
      <vt:lpstr>ヒラギノ角ゴ Pro W3</vt:lpstr>
      <vt:lpstr>Arial</vt:lpstr>
      <vt:lpstr>Times</vt:lpstr>
      <vt:lpstr>新細明體</vt:lpstr>
      <vt:lpstr>Microsoft JhengHei</vt:lpstr>
      <vt:lpstr>Courier New</vt:lpstr>
      <vt:lpstr>ch01template</vt:lpstr>
      <vt:lpstr>The Insertion Sort</vt:lpstr>
      <vt:lpstr>PowerPoint 簡報</vt:lpstr>
    </vt:vector>
  </TitlesOfParts>
  <Company>©2008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 Storage</dc:subject>
  <dc:creator>J. Glenn Brookshear</dc:creator>
  <cp:lastModifiedBy>SRYangHome</cp:lastModifiedBy>
  <cp:revision>719</cp:revision>
  <dcterms:created xsi:type="dcterms:W3CDTF">2004-06-20T19:52:17Z</dcterms:created>
  <dcterms:modified xsi:type="dcterms:W3CDTF">2015-11-30T02:07:04Z</dcterms:modified>
</cp:coreProperties>
</file>