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dynamic_cast" TargetMode="External"/><Relationship Id="rId2" Type="http://schemas.openxmlformats.org/officeDocument/2006/relationships/hyperlink" Target="https://docs.microsoft.com/zh-tw/cpp/cpp/dynamic-cast-operator?view=vs-20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A33EB-976F-4E50-837D-ABAC99456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I2P</a:t>
            </a:r>
            <a:r>
              <a:rPr lang="zh-TW" altLang="en-US" dirty="0"/>
              <a:t> </a:t>
            </a:r>
            <a:r>
              <a:rPr lang="en-US" altLang="zh-TW" dirty="0"/>
              <a:t>Hackathon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BC50BA-8FAE-4025-9E13-8431D8ED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44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BEA8E-BE15-4E21-AB3A-1D4CBB69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小問題 </a:t>
            </a:r>
            <a:r>
              <a:rPr lang="en-US" altLang="ja-JP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2FC45-FCAB-4531-A94E-DE3CAE90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 </a:t>
            </a:r>
            <a:r>
              <a:rPr lang="en-US" altLang="zh-TW" dirty="0"/>
              <a:t>2</a:t>
            </a:r>
            <a:r>
              <a:rPr lang="zh-TW" altLang="en-US" dirty="0"/>
              <a:t> ，因為 </a:t>
            </a:r>
            <a:r>
              <a:rPr lang="en-US" altLang="zh-TW" dirty="0"/>
              <a:t>A/B</a:t>
            </a:r>
            <a:r>
              <a:rPr lang="zh-TW" altLang="en-US" dirty="0"/>
              <a:t> 被轉型回 </a:t>
            </a:r>
            <a:r>
              <a:rPr lang="en-US" altLang="zh-TW" dirty="0"/>
              <a:t>Base</a:t>
            </a:r>
            <a:r>
              <a:rPr lang="zh-TW" altLang="en-US" dirty="0"/>
              <a:t>，</a:t>
            </a:r>
            <a:r>
              <a:rPr lang="en-US" altLang="zh-TW" dirty="0"/>
              <a:t>Virtual </a:t>
            </a:r>
            <a:r>
              <a:rPr lang="zh-TW" altLang="en-US" dirty="0"/>
              <a:t>函數仍依附於 </a:t>
            </a:r>
            <a:r>
              <a:rPr lang="en-US" altLang="zh-TW" dirty="0"/>
              <a:t>A/B </a:t>
            </a:r>
            <a:r>
              <a:rPr lang="zh-TW" altLang="en-US" dirty="0"/>
              <a:t>類別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6C8FB9-A4D4-46D6-B896-2A4DBEF4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02" y="3122738"/>
            <a:ext cx="2531995" cy="17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2246-3A7F-4D4A-A358-8AB1A24E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 More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95164-B525-411F-BF9E-2E92F2E5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35" y="1805130"/>
            <a:ext cx="8596668" cy="3880773"/>
          </a:xfrm>
        </p:spPr>
        <p:txBody>
          <a:bodyPr/>
          <a:lstStyle/>
          <a:p>
            <a:r>
              <a:rPr lang="zh-TW" altLang="en-US" dirty="0"/>
              <a:t>再問題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中，能不能判斷 </a:t>
            </a:r>
            <a:r>
              <a:rPr lang="en-US" altLang="zh-TW" dirty="0"/>
              <a:t>A/B </a:t>
            </a:r>
            <a:r>
              <a:rPr lang="zh-TW" altLang="en-US" dirty="0"/>
              <a:t>的差異 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動態轉型 </a:t>
            </a:r>
            <a:r>
              <a:rPr lang="en-US" altLang="zh-TW" dirty="0" err="1"/>
              <a:t>dynamic_cast</a:t>
            </a:r>
            <a:endParaRPr lang="en-US" altLang="zh-TW" dirty="0"/>
          </a:p>
          <a:p>
            <a:pPr lvl="1"/>
            <a:r>
              <a:rPr lang="en-US" altLang="zh-TW" dirty="0" err="1"/>
              <a:t>dynamic_cast</a:t>
            </a:r>
            <a:r>
              <a:rPr lang="en-US" altLang="zh-TW" dirty="0"/>
              <a:t> </a:t>
            </a:r>
            <a:r>
              <a:rPr lang="zh-TW" altLang="en-US" dirty="0"/>
              <a:t>轉換</a:t>
            </a:r>
            <a:r>
              <a:rPr lang="zh-TW" altLang="en-US" b="1" dirty="0">
                <a:solidFill>
                  <a:srgbClr val="FF0000"/>
                </a:solidFill>
              </a:rPr>
              <a:t>指標</a:t>
            </a:r>
            <a:r>
              <a:rPr lang="zh-TW" altLang="en-US" dirty="0"/>
              <a:t>失敗回傳</a:t>
            </a:r>
            <a:r>
              <a:rPr lang="zh-TW" altLang="en-US" b="1" i="1" dirty="0"/>
              <a:t> </a:t>
            </a:r>
            <a:r>
              <a:rPr lang="en-US" altLang="zh-TW" b="1" i="1" dirty="0" err="1"/>
              <a:t>nullptr</a:t>
            </a:r>
            <a:r>
              <a:rPr lang="en-US" altLang="zh-TW" b="1" i="1" dirty="0"/>
              <a:t> </a:t>
            </a:r>
          </a:p>
          <a:p>
            <a:pPr lvl="1"/>
            <a:r>
              <a:rPr lang="en-US" altLang="zh-TW" dirty="0" err="1"/>
              <a:t>dynamic_cast</a:t>
            </a:r>
            <a:r>
              <a:rPr lang="en-US" altLang="zh-TW" dirty="0"/>
              <a:t> </a:t>
            </a:r>
            <a:r>
              <a:rPr lang="zh-TW" altLang="en-US" dirty="0"/>
              <a:t>轉換</a:t>
            </a:r>
            <a:r>
              <a:rPr lang="zh-TW" altLang="en-US" b="1" dirty="0">
                <a:solidFill>
                  <a:srgbClr val="FF0000"/>
                </a:solidFill>
              </a:rPr>
              <a:t>參考</a:t>
            </a:r>
            <a:r>
              <a:rPr lang="zh-TW" altLang="en-US" dirty="0"/>
              <a:t>失敗擲出 </a:t>
            </a:r>
            <a:r>
              <a:rPr lang="en-US" altLang="zh-TW" b="1" i="1" dirty="0"/>
              <a:t>std::</a:t>
            </a:r>
            <a:r>
              <a:rPr lang="en-US" altLang="zh-TW" b="1" i="1" dirty="0" err="1"/>
              <a:t>bad_cast</a:t>
            </a:r>
            <a:r>
              <a:rPr lang="en-US" altLang="zh-TW" b="1" i="1" dirty="0"/>
              <a:t> </a:t>
            </a:r>
            <a:r>
              <a:rPr lang="zh-TW" altLang="en-US" b="1" i="1" dirty="0"/>
              <a:t>例外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07828E-7C27-4C94-BD35-26D8922C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081" y="3670015"/>
            <a:ext cx="604921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7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CF590-CB3E-4E46-8B03-2135DC23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8F870-A7CF-47E8-AB0C-10BA9C35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06FD10-D1D3-4218-82EE-4E88C05A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3" y="304910"/>
            <a:ext cx="5163271" cy="38962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3BF123-B964-45DC-844E-C356D638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13" y="4201179"/>
            <a:ext cx="6049219" cy="22958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3D63AA-A50E-4061-A81D-87F523AB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132" y="2569254"/>
            <a:ext cx="3155552" cy="17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F0BD2-A8AB-49D8-9BC6-3D579E2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 More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BA3F5-2B84-4C73-9545-111E2453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https://docs.microsoft.com/zh-tw/cpp/cpp/dynamic-cast-operator?view=vs-2019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https://en.cppreference.com/w/cpp/language/dynamic_cast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3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9249E-5857-47AC-AAFA-CB1CA20C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1AACF2-3C54-46C3-8C24-4F8198A8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Try to implement </a:t>
            </a:r>
            <a:r>
              <a:rPr lang="en-US" altLang="zh-TW" dirty="0" err="1">
                <a:latin typeface="Consolas" panose="020B0609020204030204" pitchFamily="49" charset="0"/>
              </a:rPr>
              <a:t>JudgeWinState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en-US" altLang="zh-TW" dirty="0"/>
              <a:t> function !</a:t>
            </a:r>
          </a:p>
          <a:p>
            <a:endParaRPr lang="en-US" altLang="zh-TW" dirty="0"/>
          </a:p>
          <a:p>
            <a:r>
              <a:rPr lang="zh-TW" altLang="en-US" dirty="0"/>
              <a:t>不管是大的棋盤，小的棋盤，判斷輸贏的方法都一樣，因此希望大家多利用程式設計的技巧，避免撰寫重複且一樣功能的程式碼</a:t>
            </a:r>
          </a:p>
        </p:txBody>
      </p:sp>
    </p:spTree>
    <p:extLst>
      <p:ext uri="{BB962C8B-B14F-4D97-AF65-F5344CB8AC3E}">
        <p14:creationId xmlns:p14="http://schemas.microsoft.com/office/powerpoint/2010/main" val="343336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C2391-0D71-44AB-AAC0-F07E12AA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</a:t>
            </a:r>
            <a:r>
              <a:rPr lang="zh-TW" altLang="en-US" dirty="0"/>
              <a:t> </a:t>
            </a:r>
            <a:r>
              <a:rPr lang="en-US" altLang="zh-TW" dirty="0"/>
              <a:t>for Board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0A0AA8-9049-4372-967A-A57B0A57A53C}"/>
              </a:ext>
            </a:extLst>
          </p:cNvPr>
          <p:cNvSpPr txBox="1"/>
          <p:nvPr/>
        </p:nvSpPr>
        <p:spPr>
          <a:xfrm>
            <a:off x="5458435" y="1814239"/>
            <a:ext cx="440422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/>
              <a:t>BoardInterface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virtual Tag state(int x, int y) const = 0;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BD4BDE-976F-4288-B025-7BB9A1F7F9E2}"/>
              </a:ext>
            </a:extLst>
          </p:cNvPr>
          <p:cNvSpPr txBox="1"/>
          <p:nvPr/>
        </p:nvSpPr>
        <p:spPr>
          <a:xfrm>
            <a:off x="5272479" y="3902708"/>
            <a:ext cx="16903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/>
              <a:t>UltraBoard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D19839-D31F-462A-AA3B-B9FB9E2236C0}"/>
              </a:ext>
            </a:extLst>
          </p:cNvPr>
          <p:cNvSpPr txBox="1"/>
          <p:nvPr/>
        </p:nvSpPr>
        <p:spPr>
          <a:xfrm>
            <a:off x="8668625" y="3902708"/>
            <a:ext cx="11157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Board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F7488478-1AC6-4B3C-AAD2-45AF51476A2A}"/>
              </a:ext>
            </a:extLst>
          </p:cNvPr>
          <p:cNvSpPr/>
          <p:nvPr/>
        </p:nvSpPr>
        <p:spPr>
          <a:xfrm rot="16200000">
            <a:off x="5956183" y="2978091"/>
            <a:ext cx="671119" cy="671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E983730F-B7E6-4C76-A803-322B0369BCF8}"/>
              </a:ext>
            </a:extLst>
          </p:cNvPr>
          <p:cNvSpPr/>
          <p:nvPr/>
        </p:nvSpPr>
        <p:spPr>
          <a:xfrm rot="16200000">
            <a:off x="8742727" y="2954359"/>
            <a:ext cx="671119" cy="671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40FFC0-26E9-48F5-9C5B-93FA1405C9B0}"/>
              </a:ext>
            </a:extLst>
          </p:cNvPr>
          <p:cNvSpPr txBox="1"/>
          <p:nvPr/>
        </p:nvSpPr>
        <p:spPr>
          <a:xfrm>
            <a:off x="902514" y="2226436"/>
            <a:ext cx="3498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BoardInterface</a:t>
            </a:r>
            <a:r>
              <a:rPr lang="en-US" altLang="zh-TW" dirty="0"/>
              <a:t> </a:t>
            </a:r>
            <a:r>
              <a:rPr lang="zh-TW" altLang="en-US" dirty="0"/>
              <a:t>當初設計時，已經把判斷輸贏必要的部分流出來了，因此只要針對 </a:t>
            </a:r>
            <a:r>
              <a:rPr lang="en-US" altLang="zh-TW" dirty="0" err="1"/>
              <a:t>BoardInterface</a:t>
            </a:r>
            <a:r>
              <a:rPr lang="en-US" altLang="zh-TW" dirty="0"/>
              <a:t> </a:t>
            </a:r>
            <a:r>
              <a:rPr lang="zh-TW" altLang="en-US" dirty="0"/>
              <a:t>寫函數，就能讓被繼承的兩個 </a:t>
            </a:r>
            <a:r>
              <a:rPr lang="en-US" altLang="zh-TW" dirty="0"/>
              <a:t>Board</a:t>
            </a:r>
            <a:r>
              <a:rPr lang="zh-TW" altLang="en-US" dirty="0"/>
              <a:t> 使用 </a:t>
            </a:r>
            <a:r>
              <a:rPr lang="en-US" altLang="zh-TW" dirty="0"/>
              <a:t>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14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A7124-08B5-45FD-BBD4-DF3E92B2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JudgeWinState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D4322-DC1D-4AB7-B6B8-20225FA9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68670" cy="3880773"/>
          </a:xfrm>
        </p:spPr>
        <p:txBody>
          <a:bodyPr/>
          <a:lstStyle/>
          <a:p>
            <a:r>
              <a:rPr lang="en-US" altLang="zh-TW" dirty="0"/>
              <a:t>Input :  </a:t>
            </a:r>
            <a:r>
              <a:rPr lang="en-US" altLang="zh-TW" dirty="0" err="1"/>
              <a:t>BoardInterface</a:t>
            </a:r>
            <a:r>
              <a:rPr lang="en-US" altLang="zh-TW" dirty="0"/>
              <a:t> (Reference ? Pointer ?)</a:t>
            </a:r>
          </a:p>
          <a:p>
            <a:r>
              <a:rPr lang="en-US" altLang="zh-TW" dirty="0"/>
              <a:t>Output : </a:t>
            </a:r>
            <a:r>
              <a:rPr lang="en-US" altLang="zh-TW" dirty="0" err="1"/>
              <a:t>WinstatTag</a:t>
            </a:r>
            <a:endParaRPr lang="en-US" altLang="zh-TW" dirty="0"/>
          </a:p>
          <a:p>
            <a:r>
              <a:rPr lang="en-US" altLang="zh-TW" dirty="0"/>
              <a:t>Algorithm : </a:t>
            </a:r>
            <a:r>
              <a:rPr lang="zh-TW" altLang="en-US" dirty="0"/>
              <a:t>暴力判斷輸贏，記得利用 </a:t>
            </a:r>
            <a:r>
              <a:rPr lang="en-US" altLang="zh-TW" dirty="0" err="1"/>
              <a:t>getWinTag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 err="1"/>
              <a:t>setWinTag</a:t>
            </a:r>
            <a:r>
              <a:rPr lang="en-US" altLang="zh-TW" dirty="0"/>
              <a:t> </a:t>
            </a:r>
            <a:r>
              <a:rPr lang="zh-TW" altLang="en-US" dirty="0"/>
              <a:t>處理第一次誰獲勝 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7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19301-B9B3-4D2E-B912-D0382E61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小問題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下面程式的輸出為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DCB97-51A4-437D-B4FA-F1A1BC47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0962E3-8C53-4D3B-B108-39387104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1" y="1657608"/>
            <a:ext cx="4534533" cy="44487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228104-C4AB-488E-B1FF-E4F8354D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502" y="2095547"/>
            <a:ext cx="2862159" cy="12061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A626FB0-AB01-4732-8967-CC693C5DA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00" y="3866265"/>
            <a:ext cx="2455066" cy="21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BEA8E-BE15-4E21-AB3A-1D4CBB69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小問題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2FC45-FCAB-4531-A94E-DE3CAE90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 </a:t>
            </a:r>
            <a:r>
              <a:rPr lang="en-US" altLang="zh-TW" dirty="0"/>
              <a:t>A/B</a:t>
            </a:r>
            <a:r>
              <a:rPr lang="zh-TW" altLang="en-US" dirty="0"/>
              <a:t> 被複製回 </a:t>
            </a:r>
            <a:r>
              <a:rPr lang="en-US" altLang="zh-TW" dirty="0"/>
              <a:t>Base</a:t>
            </a:r>
            <a:r>
              <a:rPr lang="zh-TW" altLang="en-US" dirty="0"/>
              <a:t>，不再屬於 </a:t>
            </a:r>
            <a:r>
              <a:rPr lang="en-US" altLang="zh-TW" dirty="0"/>
              <a:t>A/B </a:t>
            </a:r>
            <a:r>
              <a:rPr lang="zh-TW" altLang="en-US" dirty="0"/>
              <a:t>類別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39708D-5121-43BE-80B5-CCDDBA0D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09" y="2914150"/>
            <a:ext cx="2745560" cy="1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5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19301-B9B3-4D2E-B912-D0382E61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小問題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下面程式的輸出為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DCB97-51A4-437D-B4FA-F1A1BC47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0962E3-8C53-4D3B-B108-39387104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1" y="1657608"/>
            <a:ext cx="4534533" cy="44487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A626FB0-AB01-4732-8967-CC693C5D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100" y="3866265"/>
            <a:ext cx="2455066" cy="21074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CADA14-E988-483D-AC18-E5B014EB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36" y="2192048"/>
            <a:ext cx="2819794" cy="10860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87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BEA8E-BE15-4E21-AB3A-1D4CBB69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小問題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2FC45-FCAB-4531-A94E-DE3CAE90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 </a:t>
            </a:r>
            <a:r>
              <a:rPr lang="en-US" altLang="zh-TW" dirty="0"/>
              <a:t>A/B</a:t>
            </a:r>
            <a:r>
              <a:rPr lang="zh-TW" altLang="en-US" dirty="0"/>
              <a:t> 被轉型回 </a:t>
            </a:r>
            <a:r>
              <a:rPr lang="en-US" altLang="zh-TW" dirty="0"/>
              <a:t>Base</a:t>
            </a:r>
            <a:r>
              <a:rPr lang="zh-TW" altLang="en-US" dirty="0"/>
              <a:t>，</a:t>
            </a:r>
            <a:r>
              <a:rPr lang="en-US" altLang="zh-TW" dirty="0"/>
              <a:t>Virtual </a:t>
            </a:r>
            <a:r>
              <a:rPr lang="zh-TW" altLang="en-US" dirty="0"/>
              <a:t>函數仍依附於 </a:t>
            </a:r>
            <a:r>
              <a:rPr lang="en-US" altLang="zh-TW" dirty="0"/>
              <a:t>A/B </a:t>
            </a:r>
            <a:r>
              <a:rPr lang="zh-TW" altLang="en-US" dirty="0"/>
              <a:t>類別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6C8FB9-A4D4-46D6-B896-2A4DBEF4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02" y="3122738"/>
            <a:ext cx="2531995" cy="17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8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19301-B9B3-4D2E-B912-D0382E61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小問題 </a:t>
            </a:r>
            <a:r>
              <a:rPr lang="en-US" altLang="ja-JP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下面程式的輸出為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DCB97-51A4-437D-B4FA-F1A1BC47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0962E3-8C53-4D3B-B108-39387104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1" y="1657608"/>
            <a:ext cx="4534533" cy="44487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119159-F1B7-498E-86D4-1A7C673A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100" y="2208826"/>
            <a:ext cx="2638793" cy="1066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07DD76-8168-4453-9CE9-19811BF7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152" y="3919015"/>
            <a:ext cx="2238687" cy="1819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27752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305</Words>
  <Application>Microsoft Office PowerPoint</Application>
  <PresentationFormat>寬螢幕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メイリオ</vt:lpstr>
      <vt:lpstr>微軟正黑體</vt:lpstr>
      <vt:lpstr>Arial</vt:lpstr>
      <vt:lpstr>Consolas</vt:lpstr>
      <vt:lpstr>Trebuchet MS</vt:lpstr>
      <vt:lpstr>Wingdings 3</vt:lpstr>
      <vt:lpstr>多面向</vt:lpstr>
      <vt:lpstr>I2P Hackathon</vt:lpstr>
      <vt:lpstr>Final Project</vt:lpstr>
      <vt:lpstr>UML for Board</vt:lpstr>
      <vt:lpstr>JudgeWinState()</vt:lpstr>
      <vt:lpstr>小問題 1 – 下面程式的輸出為?</vt:lpstr>
      <vt:lpstr>小問題 1</vt:lpstr>
      <vt:lpstr>小問題 2 – 下面程式的輸出為?</vt:lpstr>
      <vt:lpstr>小問題 2</vt:lpstr>
      <vt:lpstr>小問題 3 – 下面程式的輸出為?</vt:lpstr>
      <vt:lpstr>小問題 3</vt:lpstr>
      <vt:lpstr>Learn More</vt:lpstr>
      <vt:lpstr>PowerPoint 簡報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Hackathon</dc:title>
  <dc:creator>旺陽 李</dc:creator>
  <cp:lastModifiedBy>旺陽 李</cp:lastModifiedBy>
  <cp:revision>9</cp:revision>
  <dcterms:created xsi:type="dcterms:W3CDTF">2020-06-01T09:08:42Z</dcterms:created>
  <dcterms:modified xsi:type="dcterms:W3CDTF">2020-06-01T09:46:58Z</dcterms:modified>
</cp:coreProperties>
</file>