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21"/>
  </p:notesMasterIdLst>
  <p:sldIdLst>
    <p:sldId id="256" r:id="rId2"/>
    <p:sldId id="320" r:id="rId3"/>
    <p:sldId id="258" r:id="rId4"/>
    <p:sldId id="278" r:id="rId5"/>
    <p:sldId id="260" r:id="rId6"/>
    <p:sldId id="261" r:id="rId7"/>
    <p:sldId id="280" r:id="rId8"/>
    <p:sldId id="281" r:id="rId9"/>
    <p:sldId id="282" r:id="rId10"/>
    <p:sldId id="283" r:id="rId11"/>
    <p:sldId id="285" r:id="rId12"/>
    <p:sldId id="288" r:id="rId13"/>
    <p:sldId id="289" r:id="rId14"/>
    <p:sldId id="290" r:id="rId15"/>
    <p:sldId id="291" r:id="rId16"/>
    <p:sldId id="263" r:id="rId17"/>
    <p:sldId id="304" r:id="rId18"/>
    <p:sldId id="292" r:id="rId19"/>
    <p:sldId id="29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6" autoAdjust="0"/>
    <p:restoredTop sz="91983" autoAdjust="0"/>
  </p:normalViewPr>
  <p:slideViewPr>
    <p:cSldViewPr snapToGrid="0" snapToObjects="1">
      <p:cViewPr varScale="1">
        <p:scale>
          <a:sx n="67" d="100"/>
          <a:sy n="67" d="100"/>
        </p:scale>
        <p:origin x="119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E5B39C-05EF-407B-9B53-330CA18DD4CE}" type="doc">
      <dgm:prSet loTypeId="urn:microsoft.com/office/officeart/2005/8/layout/bProcess3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8F99BA61-22FA-408B-8C59-FCECFAA26A02}">
      <dgm:prSet phldrT="[文字]" custT="1"/>
      <dgm:spPr/>
      <dgm:t>
        <a:bodyPr/>
        <a:lstStyle/>
        <a:p>
          <a:r>
            <a:rPr lang="en-US" altLang="zh-TW" sz="2400" dirty="0" smtClean="0">
              <a:solidFill>
                <a:schemeClr val="tx1"/>
              </a:solidFill>
            </a:rPr>
            <a:t>Source code .c file</a:t>
          </a:r>
          <a:endParaRPr lang="zh-TW" altLang="en-US" sz="2400" dirty="0">
            <a:solidFill>
              <a:schemeClr val="tx1"/>
            </a:solidFill>
          </a:endParaRPr>
        </a:p>
      </dgm:t>
    </dgm:pt>
    <dgm:pt modelId="{80C495D3-7C6E-4046-B769-20A7698CAE12}" type="parTrans" cxnId="{AC36F9A7-7939-4E91-B547-132D0BADC11C}">
      <dgm:prSet/>
      <dgm:spPr/>
      <dgm:t>
        <a:bodyPr/>
        <a:lstStyle/>
        <a:p>
          <a:endParaRPr lang="zh-TW" altLang="en-US" sz="2400"/>
        </a:p>
      </dgm:t>
    </dgm:pt>
    <dgm:pt modelId="{AF48F844-2E89-4F21-A876-BEAC9B21D470}" type="sibTrans" cxnId="{AC36F9A7-7939-4E91-B547-132D0BADC11C}">
      <dgm:prSet custT="1"/>
      <dgm:spPr/>
      <dgm:t>
        <a:bodyPr/>
        <a:lstStyle/>
        <a:p>
          <a:endParaRPr lang="zh-TW" altLang="en-US" sz="1800"/>
        </a:p>
      </dgm:t>
    </dgm:pt>
    <dgm:pt modelId="{A2099B7F-42E3-421A-A862-5D9E4AF6AAC7}">
      <dgm:prSet phldrT="[文字]" custT="1"/>
      <dgm:spPr/>
      <dgm:t>
        <a:bodyPr/>
        <a:lstStyle/>
        <a:p>
          <a:r>
            <a:rPr lang="en-US" altLang="zh-TW" sz="2400" dirty="0" smtClean="0"/>
            <a:t>Tokenizer</a:t>
          </a:r>
          <a:br>
            <a:rPr lang="en-US" altLang="zh-TW" sz="2400" dirty="0" smtClean="0"/>
          </a:br>
          <a:r>
            <a:rPr lang="en-US" altLang="zh-TW" sz="2400" dirty="0" smtClean="0"/>
            <a:t>(scanner)</a:t>
          </a:r>
          <a:endParaRPr lang="zh-TW" altLang="en-US" sz="2400" dirty="0"/>
        </a:p>
      </dgm:t>
    </dgm:pt>
    <dgm:pt modelId="{4A4A21F2-2D5B-46A7-A5B8-CD4609F11984}" type="parTrans" cxnId="{A8013127-0D36-4927-AB35-A77FB4008648}">
      <dgm:prSet/>
      <dgm:spPr/>
      <dgm:t>
        <a:bodyPr/>
        <a:lstStyle/>
        <a:p>
          <a:endParaRPr lang="zh-TW" altLang="en-US" sz="2400"/>
        </a:p>
      </dgm:t>
    </dgm:pt>
    <dgm:pt modelId="{DC957CCE-9F1C-4F1F-BDB8-865D30E99784}" type="sibTrans" cxnId="{A8013127-0D36-4927-AB35-A77FB4008648}">
      <dgm:prSet custT="1"/>
      <dgm:spPr/>
      <dgm:t>
        <a:bodyPr/>
        <a:lstStyle/>
        <a:p>
          <a:endParaRPr lang="zh-TW" altLang="en-US" sz="1800"/>
        </a:p>
      </dgm:t>
    </dgm:pt>
    <dgm:pt modelId="{E3FF0D1F-139B-4541-ACC4-B37B2983EF37}">
      <dgm:prSet phldrT="[文字]" custT="1"/>
      <dgm:spPr/>
      <dgm:t>
        <a:bodyPr/>
        <a:lstStyle/>
        <a:p>
          <a:r>
            <a:rPr lang="en-US" altLang="zh-TW" sz="2400" dirty="0" smtClean="0">
              <a:solidFill>
                <a:schemeClr val="tx1"/>
              </a:solidFill>
            </a:rPr>
            <a:t>Token stream </a:t>
          </a:r>
          <a:endParaRPr lang="zh-TW" altLang="en-US" sz="2400" dirty="0">
            <a:solidFill>
              <a:schemeClr val="tx1"/>
            </a:solidFill>
          </a:endParaRPr>
        </a:p>
      </dgm:t>
    </dgm:pt>
    <dgm:pt modelId="{CB097C24-589B-4F7C-8616-5503461777D4}" type="parTrans" cxnId="{7B262477-1368-4751-ADA2-582D0A94DC24}">
      <dgm:prSet/>
      <dgm:spPr/>
      <dgm:t>
        <a:bodyPr/>
        <a:lstStyle/>
        <a:p>
          <a:endParaRPr lang="zh-TW" altLang="en-US" sz="2400"/>
        </a:p>
      </dgm:t>
    </dgm:pt>
    <dgm:pt modelId="{04094677-FE45-49C9-9683-2181931CDB0B}" type="sibTrans" cxnId="{7B262477-1368-4751-ADA2-582D0A94DC24}">
      <dgm:prSet custT="1"/>
      <dgm:spPr/>
      <dgm:t>
        <a:bodyPr/>
        <a:lstStyle/>
        <a:p>
          <a:endParaRPr lang="zh-TW" altLang="en-US" sz="1800"/>
        </a:p>
      </dgm:t>
    </dgm:pt>
    <dgm:pt modelId="{633F6CC9-0E54-4888-9069-DA366D458B7F}">
      <dgm:prSet phldrT="[文字]" custT="1"/>
      <dgm:spPr/>
      <dgm:t>
        <a:bodyPr/>
        <a:lstStyle/>
        <a:p>
          <a:r>
            <a:rPr lang="en-US" altLang="zh-TW" sz="2400" dirty="0" smtClean="0"/>
            <a:t>Parser</a:t>
          </a:r>
          <a:endParaRPr lang="zh-TW" altLang="en-US" sz="2400" dirty="0"/>
        </a:p>
      </dgm:t>
    </dgm:pt>
    <dgm:pt modelId="{D22EA2BC-7633-4170-A0CB-4EF292F68A93}" type="parTrans" cxnId="{F6217CB5-9162-46F9-ABDB-CFDDD9F56A3F}">
      <dgm:prSet/>
      <dgm:spPr/>
      <dgm:t>
        <a:bodyPr/>
        <a:lstStyle/>
        <a:p>
          <a:endParaRPr lang="zh-TW" altLang="en-US" sz="2400"/>
        </a:p>
      </dgm:t>
    </dgm:pt>
    <dgm:pt modelId="{159839C5-1051-4535-B3CB-750E9527755D}" type="sibTrans" cxnId="{F6217CB5-9162-46F9-ABDB-CFDDD9F56A3F}">
      <dgm:prSet custT="1"/>
      <dgm:spPr/>
      <dgm:t>
        <a:bodyPr/>
        <a:lstStyle/>
        <a:p>
          <a:endParaRPr lang="zh-TW" altLang="en-US" sz="1800"/>
        </a:p>
      </dgm:t>
    </dgm:pt>
    <dgm:pt modelId="{1355F04C-8A55-49D3-B244-53C3B05F8464}">
      <dgm:prSet phldrT="[文字]" custT="1"/>
      <dgm:spPr/>
      <dgm:t>
        <a:bodyPr/>
        <a:lstStyle/>
        <a:p>
          <a:r>
            <a:rPr lang="en-US" altLang="zh-TW" sz="2400" dirty="0" smtClean="0">
              <a:solidFill>
                <a:schemeClr val="tx1"/>
              </a:solidFill>
            </a:rPr>
            <a:t>Syntax tree</a:t>
          </a:r>
          <a:endParaRPr lang="zh-TW" altLang="en-US" sz="2400" dirty="0">
            <a:solidFill>
              <a:schemeClr val="tx1"/>
            </a:solidFill>
          </a:endParaRPr>
        </a:p>
      </dgm:t>
    </dgm:pt>
    <dgm:pt modelId="{7321D9B8-C54D-4704-96CA-DF4AC06390B2}" type="parTrans" cxnId="{F2AA5F67-883D-4931-AC51-07E4AE7AE278}">
      <dgm:prSet/>
      <dgm:spPr/>
      <dgm:t>
        <a:bodyPr/>
        <a:lstStyle/>
        <a:p>
          <a:endParaRPr lang="zh-TW" altLang="en-US" sz="2400"/>
        </a:p>
      </dgm:t>
    </dgm:pt>
    <dgm:pt modelId="{606DB822-4234-480E-897D-0641ECA3B50D}" type="sibTrans" cxnId="{F2AA5F67-883D-4931-AC51-07E4AE7AE278}">
      <dgm:prSet custT="1"/>
      <dgm:spPr/>
      <dgm:t>
        <a:bodyPr/>
        <a:lstStyle/>
        <a:p>
          <a:endParaRPr lang="zh-TW" altLang="en-US" sz="1800"/>
        </a:p>
      </dgm:t>
    </dgm:pt>
    <dgm:pt modelId="{86DFF56B-8333-4C65-8FAC-52271250A51C}">
      <dgm:prSet phldrT="[文字]" custT="1"/>
      <dgm:spPr/>
      <dgm:t>
        <a:bodyPr/>
        <a:lstStyle/>
        <a:p>
          <a:r>
            <a:rPr lang="en-US" altLang="zh-TW" sz="2400" dirty="0" smtClean="0">
              <a:solidFill>
                <a:schemeClr val="tx1"/>
              </a:solidFill>
            </a:rPr>
            <a:t>Assembly code</a:t>
          </a:r>
          <a:endParaRPr lang="zh-TW" altLang="en-US" sz="2400" dirty="0">
            <a:solidFill>
              <a:schemeClr val="tx1"/>
            </a:solidFill>
          </a:endParaRPr>
        </a:p>
      </dgm:t>
    </dgm:pt>
    <dgm:pt modelId="{96AA41F4-0221-484E-9EB4-3144C3647216}" type="parTrans" cxnId="{00D59EBF-9AC5-441E-9E01-0F547FF7BF2F}">
      <dgm:prSet/>
      <dgm:spPr/>
      <dgm:t>
        <a:bodyPr/>
        <a:lstStyle/>
        <a:p>
          <a:endParaRPr lang="zh-TW" altLang="en-US" sz="2400"/>
        </a:p>
      </dgm:t>
    </dgm:pt>
    <dgm:pt modelId="{C5E92678-6214-4A77-95D9-F1EE97AD4586}" type="sibTrans" cxnId="{00D59EBF-9AC5-441E-9E01-0F547FF7BF2F}">
      <dgm:prSet custT="1"/>
      <dgm:spPr/>
      <dgm:t>
        <a:bodyPr/>
        <a:lstStyle/>
        <a:p>
          <a:endParaRPr lang="zh-TW" altLang="en-US" sz="1800"/>
        </a:p>
      </dgm:t>
    </dgm:pt>
    <dgm:pt modelId="{D5BEA2B2-B404-499F-9F62-ED4E92FE765C}">
      <dgm:prSet phldrT="[文字]" custT="1"/>
      <dgm:spPr/>
      <dgm:t>
        <a:bodyPr/>
        <a:lstStyle/>
        <a:p>
          <a:r>
            <a:rPr lang="en-US" altLang="zh-TW" sz="2400" dirty="0" smtClean="0"/>
            <a:t>Assembler</a:t>
          </a:r>
          <a:endParaRPr lang="zh-TW" altLang="en-US" sz="2400" dirty="0"/>
        </a:p>
      </dgm:t>
    </dgm:pt>
    <dgm:pt modelId="{AB5341B7-CB0B-4202-BB19-D88C53D9F368}" type="parTrans" cxnId="{742597AF-9149-4E2B-91C6-EBDE41EDC86B}">
      <dgm:prSet/>
      <dgm:spPr/>
      <dgm:t>
        <a:bodyPr/>
        <a:lstStyle/>
        <a:p>
          <a:endParaRPr lang="zh-TW" altLang="en-US" sz="2400"/>
        </a:p>
      </dgm:t>
    </dgm:pt>
    <dgm:pt modelId="{4F0DF767-02E3-4042-BB1E-198FDD6C45A5}" type="sibTrans" cxnId="{742597AF-9149-4E2B-91C6-EBDE41EDC86B}">
      <dgm:prSet custT="1"/>
      <dgm:spPr/>
      <dgm:t>
        <a:bodyPr/>
        <a:lstStyle/>
        <a:p>
          <a:endParaRPr lang="zh-TW" altLang="en-US" sz="1800"/>
        </a:p>
      </dgm:t>
    </dgm:pt>
    <dgm:pt modelId="{D60BF7C0-666E-44E9-A706-BC4CEAF58B12}">
      <dgm:prSet phldrT="[文字]" custT="1"/>
      <dgm:spPr/>
      <dgm:t>
        <a:bodyPr/>
        <a:lstStyle/>
        <a:p>
          <a:r>
            <a:rPr lang="en-US" altLang="zh-TW" sz="2400" dirty="0" smtClean="0">
              <a:solidFill>
                <a:schemeClr val="tx1"/>
              </a:solidFill>
            </a:rPr>
            <a:t>Object code .o file</a:t>
          </a:r>
          <a:endParaRPr lang="zh-TW" altLang="en-US" sz="2400" dirty="0">
            <a:solidFill>
              <a:schemeClr val="tx1"/>
            </a:solidFill>
          </a:endParaRPr>
        </a:p>
      </dgm:t>
    </dgm:pt>
    <dgm:pt modelId="{4AE3D960-0C5C-4949-8239-B41545B3ED31}" type="parTrans" cxnId="{B2CD53D6-3CE7-499F-A642-885563AF16F1}">
      <dgm:prSet/>
      <dgm:spPr/>
      <dgm:t>
        <a:bodyPr/>
        <a:lstStyle/>
        <a:p>
          <a:endParaRPr lang="zh-TW" altLang="en-US" sz="2400"/>
        </a:p>
      </dgm:t>
    </dgm:pt>
    <dgm:pt modelId="{03AAA4B6-43AD-4805-9C75-66E4F5E55EC9}" type="sibTrans" cxnId="{B2CD53D6-3CE7-499F-A642-885563AF16F1}">
      <dgm:prSet custT="1"/>
      <dgm:spPr/>
      <dgm:t>
        <a:bodyPr/>
        <a:lstStyle/>
        <a:p>
          <a:endParaRPr lang="zh-TW" altLang="en-US" sz="1800"/>
        </a:p>
      </dgm:t>
    </dgm:pt>
    <dgm:pt modelId="{CF1A95C1-C438-443E-96FA-3D25B0A70BC2}">
      <dgm:prSet phldrT="[文字]" custT="1"/>
      <dgm:spPr/>
      <dgm:t>
        <a:bodyPr/>
        <a:lstStyle/>
        <a:p>
          <a:r>
            <a:rPr lang="en-US" altLang="zh-TW" sz="2400" dirty="0" smtClean="0"/>
            <a:t>Linker</a:t>
          </a:r>
          <a:endParaRPr lang="zh-TW" altLang="en-US" sz="2400" dirty="0"/>
        </a:p>
      </dgm:t>
    </dgm:pt>
    <dgm:pt modelId="{B4F5AEA2-9004-41CE-B5E4-2E70F28AE45B}" type="parTrans" cxnId="{9A0895E9-C5B9-4C52-92CC-9D2820F051B7}">
      <dgm:prSet/>
      <dgm:spPr/>
      <dgm:t>
        <a:bodyPr/>
        <a:lstStyle/>
        <a:p>
          <a:endParaRPr lang="zh-TW" altLang="en-US" sz="2400"/>
        </a:p>
      </dgm:t>
    </dgm:pt>
    <dgm:pt modelId="{3A547734-C623-4BB2-B14F-68D1752A4031}" type="sibTrans" cxnId="{9A0895E9-C5B9-4C52-92CC-9D2820F051B7}">
      <dgm:prSet custT="1"/>
      <dgm:spPr/>
      <dgm:t>
        <a:bodyPr/>
        <a:lstStyle/>
        <a:p>
          <a:endParaRPr lang="zh-TW" altLang="en-US" sz="1800"/>
        </a:p>
      </dgm:t>
    </dgm:pt>
    <dgm:pt modelId="{1B0FF9FE-4971-4E1E-91C5-E9AAC2BA1256}">
      <dgm:prSet phldrT="[文字]" custT="1"/>
      <dgm:spPr/>
      <dgm:t>
        <a:bodyPr/>
        <a:lstStyle/>
        <a:p>
          <a:r>
            <a:rPr lang="en-US" altLang="zh-TW" sz="2400" dirty="0" smtClean="0">
              <a:solidFill>
                <a:schemeClr val="tx1"/>
              </a:solidFill>
            </a:rPr>
            <a:t>Executable .exe file</a:t>
          </a:r>
          <a:endParaRPr lang="zh-TW" altLang="en-US" sz="2400" dirty="0">
            <a:solidFill>
              <a:schemeClr val="tx1"/>
            </a:solidFill>
          </a:endParaRPr>
        </a:p>
      </dgm:t>
    </dgm:pt>
    <dgm:pt modelId="{C6D42263-0734-4325-BEFA-DE49D32CCAF6}" type="parTrans" cxnId="{C75AC3B8-61C1-437C-8418-5ABC965FE7EB}">
      <dgm:prSet/>
      <dgm:spPr/>
      <dgm:t>
        <a:bodyPr/>
        <a:lstStyle/>
        <a:p>
          <a:endParaRPr lang="zh-TW" altLang="en-US" sz="2400"/>
        </a:p>
      </dgm:t>
    </dgm:pt>
    <dgm:pt modelId="{A571ECD3-E18A-427C-9EC3-1D3A74EA1797}" type="sibTrans" cxnId="{C75AC3B8-61C1-437C-8418-5ABC965FE7EB}">
      <dgm:prSet/>
      <dgm:spPr/>
      <dgm:t>
        <a:bodyPr/>
        <a:lstStyle/>
        <a:p>
          <a:endParaRPr lang="zh-TW" altLang="en-US" sz="2400"/>
        </a:p>
      </dgm:t>
    </dgm:pt>
    <dgm:pt modelId="{2F48BEA8-2255-4BA7-B809-9DC684A72529}">
      <dgm:prSet phldrT="[文字]" custT="1"/>
      <dgm:spPr/>
      <dgm:t>
        <a:bodyPr/>
        <a:lstStyle/>
        <a:p>
          <a:r>
            <a:rPr lang="en-US" altLang="zh-TW" sz="2400" dirty="0" smtClean="0"/>
            <a:t>Code generator</a:t>
          </a:r>
          <a:endParaRPr lang="zh-TW" altLang="en-US" sz="2400" dirty="0"/>
        </a:p>
      </dgm:t>
    </dgm:pt>
    <dgm:pt modelId="{37D8782C-5391-4D57-ACFF-C710AE3BCDBC}" type="parTrans" cxnId="{7FCEC67E-92BA-4B4F-9277-7D47A9EFBE88}">
      <dgm:prSet/>
      <dgm:spPr/>
      <dgm:t>
        <a:bodyPr/>
        <a:lstStyle/>
        <a:p>
          <a:endParaRPr lang="zh-TW" altLang="en-US"/>
        </a:p>
      </dgm:t>
    </dgm:pt>
    <dgm:pt modelId="{14166712-5770-4360-A5F9-0B0104AF5666}" type="sibTrans" cxnId="{7FCEC67E-92BA-4B4F-9277-7D47A9EFBE88}">
      <dgm:prSet/>
      <dgm:spPr/>
      <dgm:t>
        <a:bodyPr/>
        <a:lstStyle/>
        <a:p>
          <a:endParaRPr lang="zh-TW" altLang="en-US"/>
        </a:p>
      </dgm:t>
    </dgm:pt>
    <dgm:pt modelId="{7CEE9E7D-9B72-4C60-9B5D-61C3CFF24713}" type="pres">
      <dgm:prSet presAssocID="{2AE5B39C-05EF-407B-9B53-330CA18DD4C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CB58D54-A0E1-45AE-9D3F-1C4E520EC4AC}" type="pres">
      <dgm:prSet presAssocID="{8F99BA61-22FA-408B-8C59-FCECFAA26A02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7BCF81B-753A-4E40-BD3C-A8E3D612AEA3}" type="pres">
      <dgm:prSet presAssocID="{AF48F844-2E89-4F21-A876-BEAC9B21D470}" presName="sibTrans" presStyleLbl="sibTrans1D1" presStyleIdx="0" presStyleCnt="10"/>
      <dgm:spPr/>
      <dgm:t>
        <a:bodyPr/>
        <a:lstStyle/>
        <a:p>
          <a:endParaRPr lang="zh-TW" altLang="en-US"/>
        </a:p>
      </dgm:t>
    </dgm:pt>
    <dgm:pt modelId="{7B6F399E-606B-4902-B5FB-1705FEB720A4}" type="pres">
      <dgm:prSet presAssocID="{AF48F844-2E89-4F21-A876-BEAC9B21D470}" presName="connectorText" presStyleLbl="sibTrans1D1" presStyleIdx="0" presStyleCnt="10"/>
      <dgm:spPr/>
      <dgm:t>
        <a:bodyPr/>
        <a:lstStyle/>
        <a:p>
          <a:endParaRPr lang="zh-TW" altLang="en-US"/>
        </a:p>
      </dgm:t>
    </dgm:pt>
    <dgm:pt modelId="{D9E7B274-18C4-41DD-A9EF-64C8C23C148B}" type="pres">
      <dgm:prSet presAssocID="{A2099B7F-42E3-421A-A862-5D9E4AF6AAC7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FB560F-EB0A-4237-9A10-A8D26E5EFA31}" type="pres">
      <dgm:prSet presAssocID="{DC957CCE-9F1C-4F1F-BDB8-865D30E99784}" presName="sibTrans" presStyleLbl="sibTrans1D1" presStyleIdx="1" presStyleCnt="10"/>
      <dgm:spPr/>
      <dgm:t>
        <a:bodyPr/>
        <a:lstStyle/>
        <a:p>
          <a:endParaRPr lang="zh-TW" altLang="en-US"/>
        </a:p>
      </dgm:t>
    </dgm:pt>
    <dgm:pt modelId="{37503166-76B9-4FB5-9694-CE2E77484104}" type="pres">
      <dgm:prSet presAssocID="{DC957CCE-9F1C-4F1F-BDB8-865D30E99784}" presName="connectorText" presStyleLbl="sibTrans1D1" presStyleIdx="1" presStyleCnt="10"/>
      <dgm:spPr/>
      <dgm:t>
        <a:bodyPr/>
        <a:lstStyle/>
        <a:p>
          <a:endParaRPr lang="zh-TW" altLang="en-US"/>
        </a:p>
      </dgm:t>
    </dgm:pt>
    <dgm:pt modelId="{6E94C035-A795-453A-8DA7-F22F83FA1660}" type="pres">
      <dgm:prSet presAssocID="{E3FF0D1F-139B-4541-ACC4-B37B2983EF37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ED7F64D-49B3-4C4B-8702-321AF3299330}" type="pres">
      <dgm:prSet presAssocID="{04094677-FE45-49C9-9683-2181931CDB0B}" presName="sibTrans" presStyleLbl="sibTrans1D1" presStyleIdx="2" presStyleCnt="10"/>
      <dgm:spPr/>
      <dgm:t>
        <a:bodyPr/>
        <a:lstStyle/>
        <a:p>
          <a:endParaRPr lang="zh-TW" altLang="en-US"/>
        </a:p>
      </dgm:t>
    </dgm:pt>
    <dgm:pt modelId="{F34E4809-2080-46D0-BCB4-C5E694B71172}" type="pres">
      <dgm:prSet presAssocID="{04094677-FE45-49C9-9683-2181931CDB0B}" presName="connectorText" presStyleLbl="sibTrans1D1" presStyleIdx="2" presStyleCnt="10"/>
      <dgm:spPr/>
      <dgm:t>
        <a:bodyPr/>
        <a:lstStyle/>
        <a:p>
          <a:endParaRPr lang="zh-TW" altLang="en-US"/>
        </a:p>
      </dgm:t>
    </dgm:pt>
    <dgm:pt modelId="{864A7F7F-F47D-4EB3-89D8-C6FDF61A9604}" type="pres">
      <dgm:prSet presAssocID="{633F6CC9-0E54-4888-9069-DA366D458B7F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A9B960E-C0C3-45BA-867E-ED5CF9DF93A8}" type="pres">
      <dgm:prSet presAssocID="{159839C5-1051-4535-B3CB-750E9527755D}" presName="sibTrans" presStyleLbl="sibTrans1D1" presStyleIdx="3" presStyleCnt="10"/>
      <dgm:spPr/>
      <dgm:t>
        <a:bodyPr/>
        <a:lstStyle/>
        <a:p>
          <a:endParaRPr lang="zh-TW" altLang="en-US"/>
        </a:p>
      </dgm:t>
    </dgm:pt>
    <dgm:pt modelId="{A57CD89B-70EA-4418-ACDF-6FFB926AC27F}" type="pres">
      <dgm:prSet presAssocID="{159839C5-1051-4535-B3CB-750E9527755D}" presName="connectorText" presStyleLbl="sibTrans1D1" presStyleIdx="3" presStyleCnt="10"/>
      <dgm:spPr/>
      <dgm:t>
        <a:bodyPr/>
        <a:lstStyle/>
        <a:p>
          <a:endParaRPr lang="zh-TW" altLang="en-US"/>
        </a:p>
      </dgm:t>
    </dgm:pt>
    <dgm:pt modelId="{9747929D-9AA3-4B71-B728-1127601DAB64}" type="pres">
      <dgm:prSet presAssocID="{1355F04C-8A55-49D3-B244-53C3B05F8464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4AC6E82-1715-46D7-96F0-FD0AA708648B}" type="pres">
      <dgm:prSet presAssocID="{606DB822-4234-480E-897D-0641ECA3B50D}" presName="sibTrans" presStyleLbl="sibTrans1D1" presStyleIdx="4" presStyleCnt="10"/>
      <dgm:spPr/>
      <dgm:t>
        <a:bodyPr/>
        <a:lstStyle/>
        <a:p>
          <a:endParaRPr lang="zh-TW" altLang="en-US"/>
        </a:p>
      </dgm:t>
    </dgm:pt>
    <dgm:pt modelId="{E78C425E-D48A-48A6-9A3D-E31668A2206F}" type="pres">
      <dgm:prSet presAssocID="{606DB822-4234-480E-897D-0641ECA3B50D}" presName="connectorText" presStyleLbl="sibTrans1D1" presStyleIdx="4" presStyleCnt="10"/>
      <dgm:spPr/>
      <dgm:t>
        <a:bodyPr/>
        <a:lstStyle/>
        <a:p>
          <a:endParaRPr lang="zh-TW" altLang="en-US"/>
        </a:p>
      </dgm:t>
    </dgm:pt>
    <dgm:pt modelId="{03F72159-772A-401F-8630-E11190356E9F}" type="pres">
      <dgm:prSet presAssocID="{2F48BEA8-2255-4BA7-B809-9DC684A72529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7A605D-5DA8-4005-9FEC-C7A48E63056E}" type="pres">
      <dgm:prSet presAssocID="{14166712-5770-4360-A5F9-0B0104AF5666}" presName="sibTrans" presStyleLbl="sibTrans1D1" presStyleIdx="5" presStyleCnt="10"/>
      <dgm:spPr/>
      <dgm:t>
        <a:bodyPr/>
        <a:lstStyle/>
        <a:p>
          <a:endParaRPr lang="zh-TW" altLang="en-US"/>
        </a:p>
      </dgm:t>
    </dgm:pt>
    <dgm:pt modelId="{FC0C487E-CE77-4111-BDB2-A7A63FD75A1A}" type="pres">
      <dgm:prSet presAssocID="{14166712-5770-4360-A5F9-0B0104AF5666}" presName="connectorText" presStyleLbl="sibTrans1D1" presStyleIdx="5" presStyleCnt="10"/>
      <dgm:spPr/>
      <dgm:t>
        <a:bodyPr/>
        <a:lstStyle/>
        <a:p>
          <a:endParaRPr lang="zh-TW" altLang="en-US"/>
        </a:p>
      </dgm:t>
    </dgm:pt>
    <dgm:pt modelId="{D02A83B5-E94B-4F33-BE1F-89DFC02EB3AD}" type="pres">
      <dgm:prSet presAssocID="{86DFF56B-8333-4C65-8FAC-52271250A51C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A5241ED-CF2B-4B28-BA11-82163C8F1443}" type="pres">
      <dgm:prSet presAssocID="{C5E92678-6214-4A77-95D9-F1EE97AD4586}" presName="sibTrans" presStyleLbl="sibTrans1D1" presStyleIdx="6" presStyleCnt="10"/>
      <dgm:spPr/>
      <dgm:t>
        <a:bodyPr/>
        <a:lstStyle/>
        <a:p>
          <a:endParaRPr lang="zh-TW" altLang="en-US"/>
        </a:p>
      </dgm:t>
    </dgm:pt>
    <dgm:pt modelId="{739EFE05-5736-4867-80E9-08D6085A1C60}" type="pres">
      <dgm:prSet presAssocID="{C5E92678-6214-4A77-95D9-F1EE97AD4586}" presName="connectorText" presStyleLbl="sibTrans1D1" presStyleIdx="6" presStyleCnt="10"/>
      <dgm:spPr/>
      <dgm:t>
        <a:bodyPr/>
        <a:lstStyle/>
        <a:p>
          <a:endParaRPr lang="zh-TW" altLang="en-US"/>
        </a:p>
      </dgm:t>
    </dgm:pt>
    <dgm:pt modelId="{E0F98E5C-F326-4897-96BA-02B77D3DF5D8}" type="pres">
      <dgm:prSet presAssocID="{D5BEA2B2-B404-499F-9F62-ED4E92FE765C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36EA228-8397-4D7E-94B6-E71DCF53B9D6}" type="pres">
      <dgm:prSet presAssocID="{4F0DF767-02E3-4042-BB1E-198FDD6C45A5}" presName="sibTrans" presStyleLbl="sibTrans1D1" presStyleIdx="7" presStyleCnt="10"/>
      <dgm:spPr/>
      <dgm:t>
        <a:bodyPr/>
        <a:lstStyle/>
        <a:p>
          <a:endParaRPr lang="zh-TW" altLang="en-US"/>
        </a:p>
      </dgm:t>
    </dgm:pt>
    <dgm:pt modelId="{4892BE26-FA76-45AB-A00A-4EB3573B6C67}" type="pres">
      <dgm:prSet presAssocID="{4F0DF767-02E3-4042-BB1E-198FDD6C45A5}" presName="connectorText" presStyleLbl="sibTrans1D1" presStyleIdx="7" presStyleCnt="10"/>
      <dgm:spPr/>
      <dgm:t>
        <a:bodyPr/>
        <a:lstStyle/>
        <a:p>
          <a:endParaRPr lang="zh-TW" altLang="en-US"/>
        </a:p>
      </dgm:t>
    </dgm:pt>
    <dgm:pt modelId="{B9F72466-1EE5-460D-9D48-53016E545634}" type="pres">
      <dgm:prSet presAssocID="{D60BF7C0-666E-44E9-A706-BC4CEAF58B12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FC51E5A-EF50-42F4-B2B4-3FDF2D6B568A}" type="pres">
      <dgm:prSet presAssocID="{03AAA4B6-43AD-4805-9C75-66E4F5E55EC9}" presName="sibTrans" presStyleLbl="sibTrans1D1" presStyleIdx="8" presStyleCnt="10"/>
      <dgm:spPr/>
      <dgm:t>
        <a:bodyPr/>
        <a:lstStyle/>
        <a:p>
          <a:endParaRPr lang="zh-TW" altLang="en-US"/>
        </a:p>
      </dgm:t>
    </dgm:pt>
    <dgm:pt modelId="{BF7F07BC-0A72-491B-9270-F5180C841DA7}" type="pres">
      <dgm:prSet presAssocID="{03AAA4B6-43AD-4805-9C75-66E4F5E55EC9}" presName="connectorText" presStyleLbl="sibTrans1D1" presStyleIdx="8" presStyleCnt="10"/>
      <dgm:spPr/>
      <dgm:t>
        <a:bodyPr/>
        <a:lstStyle/>
        <a:p>
          <a:endParaRPr lang="zh-TW" altLang="en-US"/>
        </a:p>
      </dgm:t>
    </dgm:pt>
    <dgm:pt modelId="{A8BFECCA-7F0F-444B-9F47-B72A20C61D85}" type="pres">
      <dgm:prSet presAssocID="{CF1A95C1-C438-443E-96FA-3D25B0A70BC2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06BC4D-83CA-4477-9DCF-B7767B0252B4}" type="pres">
      <dgm:prSet presAssocID="{3A547734-C623-4BB2-B14F-68D1752A4031}" presName="sibTrans" presStyleLbl="sibTrans1D1" presStyleIdx="9" presStyleCnt="10"/>
      <dgm:spPr/>
      <dgm:t>
        <a:bodyPr/>
        <a:lstStyle/>
        <a:p>
          <a:endParaRPr lang="zh-TW" altLang="en-US"/>
        </a:p>
      </dgm:t>
    </dgm:pt>
    <dgm:pt modelId="{17106F54-0983-4725-AA27-7F49BDDAF400}" type="pres">
      <dgm:prSet presAssocID="{3A547734-C623-4BB2-B14F-68D1752A4031}" presName="connectorText" presStyleLbl="sibTrans1D1" presStyleIdx="9" presStyleCnt="10"/>
      <dgm:spPr/>
      <dgm:t>
        <a:bodyPr/>
        <a:lstStyle/>
        <a:p>
          <a:endParaRPr lang="zh-TW" altLang="en-US"/>
        </a:p>
      </dgm:t>
    </dgm:pt>
    <dgm:pt modelId="{29497E37-22AD-4D82-AEE2-0DE6CD5F990B}" type="pres">
      <dgm:prSet presAssocID="{1B0FF9FE-4971-4E1E-91C5-E9AAC2BA1256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C36F9A7-7939-4E91-B547-132D0BADC11C}" srcId="{2AE5B39C-05EF-407B-9B53-330CA18DD4CE}" destId="{8F99BA61-22FA-408B-8C59-FCECFAA26A02}" srcOrd="0" destOrd="0" parTransId="{80C495D3-7C6E-4046-B769-20A7698CAE12}" sibTransId="{AF48F844-2E89-4F21-A876-BEAC9B21D470}"/>
    <dgm:cxn modelId="{B2B3402D-D7B2-4553-9DF9-89F90CD2E5D3}" type="presOf" srcId="{86DFF56B-8333-4C65-8FAC-52271250A51C}" destId="{D02A83B5-E94B-4F33-BE1F-89DFC02EB3AD}" srcOrd="0" destOrd="0" presId="urn:microsoft.com/office/officeart/2005/8/layout/bProcess3"/>
    <dgm:cxn modelId="{3388BD60-358C-49D9-9440-11675C2E6131}" type="presOf" srcId="{1355F04C-8A55-49D3-B244-53C3B05F8464}" destId="{9747929D-9AA3-4B71-B728-1127601DAB64}" srcOrd="0" destOrd="0" presId="urn:microsoft.com/office/officeart/2005/8/layout/bProcess3"/>
    <dgm:cxn modelId="{00D59EBF-9AC5-441E-9E01-0F547FF7BF2F}" srcId="{2AE5B39C-05EF-407B-9B53-330CA18DD4CE}" destId="{86DFF56B-8333-4C65-8FAC-52271250A51C}" srcOrd="6" destOrd="0" parTransId="{96AA41F4-0221-484E-9EB4-3144C3647216}" sibTransId="{C5E92678-6214-4A77-95D9-F1EE97AD4586}"/>
    <dgm:cxn modelId="{F6217CB5-9162-46F9-ABDB-CFDDD9F56A3F}" srcId="{2AE5B39C-05EF-407B-9B53-330CA18DD4CE}" destId="{633F6CC9-0E54-4888-9069-DA366D458B7F}" srcOrd="3" destOrd="0" parTransId="{D22EA2BC-7633-4170-A0CB-4EF292F68A93}" sibTransId="{159839C5-1051-4535-B3CB-750E9527755D}"/>
    <dgm:cxn modelId="{F2AA5F67-883D-4931-AC51-07E4AE7AE278}" srcId="{2AE5B39C-05EF-407B-9B53-330CA18DD4CE}" destId="{1355F04C-8A55-49D3-B244-53C3B05F8464}" srcOrd="4" destOrd="0" parTransId="{7321D9B8-C54D-4704-96CA-DF4AC06390B2}" sibTransId="{606DB822-4234-480E-897D-0641ECA3B50D}"/>
    <dgm:cxn modelId="{5DECC6BE-D137-4E29-BD97-614CE493A65C}" type="presOf" srcId="{04094677-FE45-49C9-9683-2181931CDB0B}" destId="{F34E4809-2080-46D0-BCB4-C5E694B71172}" srcOrd="1" destOrd="0" presId="urn:microsoft.com/office/officeart/2005/8/layout/bProcess3"/>
    <dgm:cxn modelId="{742597AF-9149-4E2B-91C6-EBDE41EDC86B}" srcId="{2AE5B39C-05EF-407B-9B53-330CA18DD4CE}" destId="{D5BEA2B2-B404-499F-9F62-ED4E92FE765C}" srcOrd="7" destOrd="0" parTransId="{AB5341B7-CB0B-4202-BB19-D88C53D9F368}" sibTransId="{4F0DF767-02E3-4042-BB1E-198FDD6C45A5}"/>
    <dgm:cxn modelId="{0D9F9D68-7FD4-4DFE-B6DC-EA8E7DC01E29}" type="presOf" srcId="{03AAA4B6-43AD-4805-9C75-66E4F5E55EC9}" destId="{BF7F07BC-0A72-491B-9270-F5180C841DA7}" srcOrd="1" destOrd="0" presId="urn:microsoft.com/office/officeart/2005/8/layout/bProcess3"/>
    <dgm:cxn modelId="{C76563CC-348C-4A3F-819E-DACA441FAB1F}" type="presOf" srcId="{A2099B7F-42E3-421A-A862-5D9E4AF6AAC7}" destId="{D9E7B274-18C4-41DD-A9EF-64C8C23C148B}" srcOrd="0" destOrd="0" presId="urn:microsoft.com/office/officeart/2005/8/layout/bProcess3"/>
    <dgm:cxn modelId="{3FF0CBC4-E47A-42A7-9EA7-3A4C285CB1D1}" type="presOf" srcId="{C5E92678-6214-4A77-95D9-F1EE97AD4586}" destId="{DA5241ED-CF2B-4B28-BA11-82163C8F1443}" srcOrd="0" destOrd="0" presId="urn:microsoft.com/office/officeart/2005/8/layout/bProcess3"/>
    <dgm:cxn modelId="{BDA48374-DB30-4266-8638-39E87A308BBA}" type="presOf" srcId="{3A547734-C623-4BB2-B14F-68D1752A4031}" destId="{A306BC4D-83CA-4477-9DCF-B7767B0252B4}" srcOrd="0" destOrd="0" presId="urn:microsoft.com/office/officeart/2005/8/layout/bProcess3"/>
    <dgm:cxn modelId="{7ED995FD-18C3-49F9-88AB-11320C3945BD}" type="presOf" srcId="{14166712-5770-4360-A5F9-0B0104AF5666}" destId="{FC0C487E-CE77-4111-BDB2-A7A63FD75A1A}" srcOrd="1" destOrd="0" presId="urn:microsoft.com/office/officeart/2005/8/layout/bProcess3"/>
    <dgm:cxn modelId="{97415288-0468-4595-81D1-B999A5C2A582}" type="presOf" srcId="{1B0FF9FE-4971-4E1E-91C5-E9AAC2BA1256}" destId="{29497E37-22AD-4D82-AEE2-0DE6CD5F990B}" srcOrd="0" destOrd="0" presId="urn:microsoft.com/office/officeart/2005/8/layout/bProcess3"/>
    <dgm:cxn modelId="{398D5602-216B-4E97-834C-E8CA21FC5939}" type="presOf" srcId="{D5BEA2B2-B404-499F-9F62-ED4E92FE765C}" destId="{E0F98E5C-F326-4897-96BA-02B77D3DF5D8}" srcOrd="0" destOrd="0" presId="urn:microsoft.com/office/officeart/2005/8/layout/bProcess3"/>
    <dgm:cxn modelId="{47807C98-B8FC-49FC-B652-63BAEEE5A3B2}" type="presOf" srcId="{AF48F844-2E89-4F21-A876-BEAC9B21D470}" destId="{27BCF81B-753A-4E40-BD3C-A8E3D612AEA3}" srcOrd="0" destOrd="0" presId="urn:microsoft.com/office/officeart/2005/8/layout/bProcess3"/>
    <dgm:cxn modelId="{22A402C4-647C-4B52-93CD-B3A32A54B023}" type="presOf" srcId="{606DB822-4234-480E-897D-0641ECA3B50D}" destId="{E78C425E-D48A-48A6-9A3D-E31668A2206F}" srcOrd="1" destOrd="0" presId="urn:microsoft.com/office/officeart/2005/8/layout/bProcess3"/>
    <dgm:cxn modelId="{7CFFC322-841E-448B-8FA0-61E3A0E41DDA}" type="presOf" srcId="{2AE5B39C-05EF-407B-9B53-330CA18DD4CE}" destId="{7CEE9E7D-9B72-4C60-9B5D-61C3CFF24713}" srcOrd="0" destOrd="0" presId="urn:microsoft.com/office/officeart/2005/8/layout/bProcess3"/>
    <dgm:cxn modelId="{DD01D30B-F0C6-4EE0-812D-FFF54BF4E663}" type="presOf" srcId="{DC957CCE-9F1C-4F1F-BDB8-865D30E99784}" destId="{37503166-76B9-4FB5-9694-CE2E77484104}" srcOrd="1" destOrd="0" presId="urn:microsoft.com/office/officeart/2005/8/layout/bProcess3"/>
    <dgm:cxn modelId="{08A84143-E868-480C-BD13-31122728BB15}" type="presOf" srcId="{4F0DF767-02E3-4042-BB1E-198FDD6C45A5}" destId="{236EA228-8397-4D7E-94B6-E71DCF53B9D6}" srcOrd="0" destOrd="0" presId="urn:microsoft.com/office/officeart/2005/8/layout/bProcess3"/>
    <dgm:cxn modelId="{700C7BF2-095A-46ED-A239-90B71E573F54}" type="presOf" srcId="{AF48F844-2E89-4F21-A876-BEAC9B21D470}" destId="{7B6F399E-606B-4902-B5FB-1705FEB720A4}" srcOrd="1" destOrd="0" presId="urn:microsoft.com/office/officeart/2005/8/layout/bProcess3"/>
    <dgm:cxn modelId="{63F9481F-51DE-4FBA-B5FA-8ABE4F7103A5}" type="presOf" srcId="{633F6CC9-0E54-4888-9069-DA366D458B7F}" destId="{864A7F7F-F47D-4EB3-89D8-C6FDF61A9604}" srcOrd="0" destOrd="0" presId="urn:microsoft.com/office/officeart/2005/8/layout/bProcess3"/>
    <dgm:cxn modelId="{9DDE75DF-267D-4970-B6FF-41385309A26F}" type="presOf" srcId="{159839C5-1051-4535-B3CB-750E9527755D}" destId="{6A9B960E-C0C3-45BA-867E-ED5CF9DF93A8}" srcOrd="0" destOrd="0" presId="urn:microsoft.com/office/officeart/2005/8/layout/bProcess3"/>
    <dgm:cxn modelId="{6DD8ACF9-C075-4304-8193-2C16679CDE68}" type="presOf" srcId="{159839C5-1051-4535-B3CB-750E9527755D}" destId="{A57CD89B-70EA-4418-ACDF-6FFB926AC27F}" srcOrd="1" destOrd="0" presId="urn:microsoft.com/office/officeart/2005/8/layout/bProcess3"/>
    <dgm:cxn modelId="{EB382ECF-9F0D-4BDE-A23A-09CDF154ED41}" type="presOf" srcId="{2F48BEA8-2255-4BA7-B809-9DC684A72529}" destId="{03F72159-772A-401F-8630-E11190356E9F}" srcOrd="0" destOrd="0" presId="urn:microsoft.com/office/officeart/2005/8/layout/bProcess3"/>
    <dgm:cxn modelId="{7FCEC67E-92BA-4B4F-9277-7D47A9EFBE88}" srcId="{2AE5B39C-05EF-407B-9B53-330CA18DD4CE}" destId="{2F48BEA8-2255-4BA7-B809-9DC684A72529}" srcOrd="5" destOrd="0" parTransId="{37D8782C-5391-4D57-ACFF-C710AE3BCDBC}" sibTransId="{14166712-5770-4360-A5F9-0B0104AF5666}"/>
    <dgm:cxn modelId="{4690C7FB-2178-4EE2-98EA-04681D9C7173}" type="presOf" srcId="{04094677-FE45-49C9-9683-2181931CDB0B}" destId="{EED7F64D-49B3-4C4B-8702-321AF3299330}" srcOrd="0" destOrd="0" presId="urn:microsoft.com/office/officeart/2005/8/layout/bProcess3"/>
    <dgm:cxn modelId="{9C62F7F7-588A-4772-840D-23874023150C}" type="presOf" srcId="{DC957CCE-9F1C-4F1F-BDB8-865D30E99784}" destId="{D6FB560F-EB0A-4237-9A10-A8D26E5EFA31}" srcOrd="0" destOrd="0" presId="urn:microsoft.com/office/officeart/2005/8/layout/bProcess3"/>
    <dgm:cxn modelId="{76CB063D-6B6E-45C2-A680-604C6315A8CB}" type="presOf" srcId="{8F99BA61-22FA-408B-8C59-FCECFAA26A02}" destId="{8CB58D54-A0E1-45AE-9D3F-1C4E520EC4AC}" srcOrd="0" destOrd="0" presId="urn:microsoft.com/office/officeart/2005/8/layout/bProcess3"/>
    <dgm:cxn modelId="{7B262477-1368-4751-ADA2-582D0A94DC24}" srcId="{2AE5B39C-05EF-407B-9B53-330CA18DD4CE}" destId="{E3FF0D1F-139B-4541-ACC4-B37B2983EF37}" srcOrd="2" destOrd="0" parTransId="{CB097C24-589B-4F7C-8616-5503461777D4}" sibTransId="{04094677-FE45-49C9-9683-2181931CDB0B}"/>
    <dgm:cxn modelId="{B2CD53D6-3CE7-499F-A642-885563AF16F1}" srcId="{2AE5B39C-05EF-407B-9B53-330CA18DD4CE}" destId="{D60BF7C0-666E-44E9-A706-BC4CEAF58B12}" srcOrd="8" destOrd="0" parTransId="{4AE3D960-0C5C-4949-8239-B41545B3ED31}" sibTransId="{03AAA4B6-43AD-4805-9C75-66E4F5E55EC9}"/>
    <dgm:cxn modelId="{DFDF5B89-303C-4015-9583-76FCB6B90F2C}" type="presOf" srcId="{14166712-5770-4360-A5F9-0B0104AF5666}" destId="{757A605D-5DA8-4005-9FEC-C7A48E63056E}" srcOrd="0" destOrd="0" presId="urn:microsoft.com/office/officeart/2005/8/layout/bProcess3"/>
    <dgm:cxn modelId="{B5A5BC63-14F5-4DB2-B24E-9ED700C34FD2}" type="presOf" srcId="{4F0DF767-02E3-4042-BB1E-198FDD6C45A5}" destId="{4892BE26-FA76-45AB-A00A-4EB3573B6C67}" srcOrd="1" destOrd="0" presId="urn:microsoft.com/office/officeart/2005/8/layout/bProcess3"/>
    <dgm:cxn modelId="{F27A1C48-B02A-4068-BA82-42A6E777DDE5}" type="presOf" srcId="{CF1A95C1-C438-443E-96FA-3D25B0A70BC2}" destId="{A8BFECCA-7F0F-444B-9F47-B72A20C61D85}" srcOrd="0" destOrd="0" presId="urn:microsoft.com/office/officeart/2005/8/layout/bProcess3"/>
    <dgm:cxn modelId="{5456AC28-0B4D-4613-B51D-DE5064923E7E}" type="presOf" srcId="{C5E92678-6214-4A77-95D9-F1EE97AD4586}" destId="{739EFE05-5736-4867-80E9-08D6085A1C60}" srcOrd="1" destOrd="0" presId="urn:microsoft.com/office/officeart/2005/8/layout/bProcess3"/>
    <dgm:cxn modelId="{9A0895E9-C5B9-4C52-92CC-9D2820F051B7}" srcId="{2AE5B39C-05EF-407B-9B53-330CA18DD4CE}" destId="{CF1A95C1-C438-443E-96FA-3D25B0A70BC2}" srcOrd="9" destOrd="0" parTransId="{B4F5AEA2-9004-41CE-B5E4-2E70F28AE45B}" sibTransId="{3A547734-C623-4BB2-B14F-68D1752A4031}"/>
    <dgm:cxn modelId="{A13DF880-516E-4D8A-947E-A69052A3B466}" type="presOf" srcId="{D60BF7C0-666E-44E9-A706-BC4CEAF58B12}" destId="{B9F72466-1EE5-460D-9D48-53016E545634}" srcOrd="0" destOrd="0" presId="urn:microsoft.com/office/officeart/2005/8/layout/bProcess3"/>
    <dgm:cxn modelId="{C75AC3B8-61C1-437C-8418-5ABC965FE7EB}" srcId="{2AE5B39C-05EF-407B-9B53-330CA18DD4CE}" destId="{1B0FF9FE-4971-4E1E-91C5-E9AAC2BA1256}" srcOrd="10" destOrd="0" parTransId="{C6D42263-0734-4325-BEFA-DE49D32CCAF6}" sibTransId="{A571ECD3-E18A-427C-9EC3-1D3A74EA1797}"/>
    <dgm:cxn modelId="{A8013127-0D36-4927-AB35-A77FB4008648}" srcId="{2AE5B39C-05EF-407B-9B53-330CA18DD4CE}" destId="{A2099B7F-42E3-421A-A862-5D9E4AF6AAC7}" srcOrd="1" destOrd="0" parTransId="{4A4A21F2-2D5B-46A7-A5B8-CD4609F11984}" sibTransId="{DC957CCE-9F1C-4F1F-BDB8-865D30E99784}"/>
    <dgm:cxn modelId="{AAD1A659-43A4-4F76-9E3F-16C561EEA69F}" type="presOf" srcId="{03AAA4B6-43AD-4805-9C75-66E4F5E55EC9}" destId="{AFC51E5A-EF50-42F4-B2B4-3FDF2D6B568A}" srcOrd="0" destOrd="0" presId="urn:microsoft.com/office/officeart/2005/8/layout/bProcess3"/>
    <dgm:cxn modelId="{6643E640-6F48-4AE6-BDC6-70F4A9E83725}" type="presOf" srcId="{606DB822-4234-480E-897D-0641ECA3B50D}" destId="{44AC6E82-1715-46D7-96F0-FD0AA708648B}" srcOrd="0" destOrd="0" presId="urn:microsoft.com/office/officeart/2005/8/layout/bProcess3"/>
    <dgm:cxn modelId="{77E8451C-F9C3-42B8-A735-41F5AD523819}" type="presOf" srcId="{3A547734-C623-4BB2-B14F-68D1752A4031}" destId="{17106F54-0983-4725-AA27-7F49BDDAF400}" srcOrd="1" destOrd="0" presId="urn:microsoft.com/office/officeart/2005/8/layout/bProcess3"/>
    <dgm:cxn modelId="{9D6215B6-9D8F-49F3-8D3F-27AD877DC130}" type="presOf" srcId="{E3FF0D1F-139B-4541-ACC4-B37B2983EF37}" destId="{6E94C035-A795-453A-8DA7-F22F83FA1660}" srcOrd="0" destOrd="0" presId="urn:microsoft.com/office/officeart/2005/8/layout/bProcess3"/>
    <dgm:cxn modelId="{FEB71144-7B15-4B67-A085-52E7FDACE5D0}" type="presParOf" srcId="{7CEE9E7D-9B72-4C60-9B5D-61C3CFF24713}" destId="{8CB58D54-A0E1-45AE-9D3F-1C4E520EC4AC}" srcOrd="0" destOrd="0" presId="urn:microsoft.com/office/officeart/2005/8/layout/bProcess3"/>
    <dgm:cxn modelId="{1BF6F75A-AEBF-4132-B843-3F1FAF2BB702}" type="presParOf" srcId="{7CEE9E7D-9B72-4C60-9B5D-61C3CFF24713}" destId="{27BCF81B-753A-4E40-BD3C-A8E3D612AEA3}" srcOrd="1" destOrd="0" presId="urn:microsoft.com/office/officeart/2005/8/layout/bProcess3"/>
    <dgm:cxn modelId="{8712B7F0-B0DC-49E7-8166-ABB8AA54141F}" type="presParOf" srcId="{27BCF81B-753A-4E40-BD3C-A8E3D612AEA3}" destId="{7B6F399E-606B-4902-B5FB-1705FEB720A4}" srcOrd="0" destOrd="0" presId="urn:microsoft.com/office/officeart/2005/8/layout/bProcess3"/>
    <dgm:cxn modelId="{59F867CE-794C-4069-A525-0304C6974214}" type="presParOf" srcId="{7CEE9E7D-9B72-4C60-9B5D-61C3CFF24713}" destId="{D9E7B274-18C4-41DD-A9EF-64C8C23C148B}" srcOrd="2" destOrd="0" presId="urn:microsoft.com/office/officeart/2005/8/layout/bProcess3"/>
    <dgm:cxn modelId="{0783A609-CEBA-46F6-8500-2F85E1DD9259}" type="presParOf" srcId="{7CEE9E7D-9B72-4C60-9B5D-61C3CFF24713}" destId="{D6FB560F-EB0A-4237-9A10-A8D26E5EFA31}" srcOrd="3" destOrd="0" presId="urn:microsoft.com/office/officeart/2005/8/layout/bProcess3"/>
    <dgm:cxn modelId="{AFE89085-0BB1-41E0-890D-777A92DA9ECC}" type="presParOf" srcId="{D6FB560F-EB0A-4237-9A10-A8D26E5EFA31}" destId="{37503166-76B9-4FB5-9694-CE2E77484104}" srcOrd="0" destOrd="0" presId="urn:microsoft.com/office/officeart/2005/8/layout/bProcess3"/>
    <dgm:cxn modelId="{0B5FE524-F9BC-463D-803F-8FB635F9A18E}" type="presParOf" srcId="{7CEE9E7D-9B72-4C60-9B5D-61C3CFF24713}" destId="{6E94C035-A795-453A-8DA7-F22F83FA1660}" srcOrd="4" destOrd="0" presId="urn:microsoft.com/office/officeart/2005/8/layout/bProcess3"/>
    <dgm:cxn modelId="{5096EE11-50D3-41A2-A6E9-776106CE5258}" type="presParOf" srcId="{7CEE9E7D-9B72-4C60-9B5D-61C3CFF24713}" destId="{EED7F64D-49B3-4C4B-8702-321AF3299330}" srcOrd="5" destOrd="0" presId="urn:microsoft.com/office/officeart/2005/8/layout/bProcess3"/>
    <dgm:cxn modelId="{C15441EC-FCEE-4CF5-ACC4-82401DD1EA80}" type="presParOf" srcId="{EED7F64D-49B3-4C4B-8702-321AF3299330}" destId="{F34E4809-2080-46D0-BCB4-C5E694B71172}" srcOrd="0" destOrd="0" presId="urn:microsoft.com/office/officeart/2005/8/layout/bProcess3"/>
    <dgm:cxn modelId="{F559BC14-9886-44D4-8106-167625F04993}" type="presParOf" srcId="{7CEE9E7D-9B72-4C60-9B5D-61C3CFF24713}" destId="{864A7F7F-F47D-4EB3-89D8-C6FDF61A9604}" srcOrd="6" destOrd="0" presId="urn:microsoft.com/office/officeart/2005/8/layout/bProcess3"/>
    <dgm:cxn modelId="{4A2728DC-D821-4C2A-ABE7-4D258B90A849}" type="presParOf" srcId="{7CEE9E7D-9B72-4C60-9B5D-61C3CFF24713}" destId="{6A9B960E-C0C3-45BA-867E-ED5CF9DF93A8}" srcOrd="7" destOrd="0" presId="urn:microsoft.com/office/officeart/2005/8/layout/bProcess3"/>
    <dgm:cxn modelId="{B196E86A-F033-4539-A260-FAD52429913C}" type="presParOf" srcId="{6A9B960E-C0C3-45BA-867E-ED5CF9DF93A8}" destId="{A57CD89B-70EA-4418-ACDF-6FFB926AC27F}" srcOrd="0" destOrd="0" presId="urn:microsoft.com/office/officeart/2005/8/layout/bProcess3"/>
    <dgm:cxn modelId="{32049367-08A1-4725-992F-7B636663B8F6}" type="presParOf" srcId="{7CEE9E7D-9B72-4C60-9B5D-61C3CFF24713}" destId="{9747929D-9AA3-4B71-B728-1127601DAB64}" srcOrd="8" destOrd="0" presId="urn:microsoft.com/office/officeart/2005/8/layout/bProcess3"/>
    <dgm:cxn modelId="{D30B9377-92AC-4989-A90F-9BC534386757}" type="presParOf" srcId="{7CEE9E7D-9B72-4C60-9B5D-61C3CFF24713}" destId="{44AC6E82-1715-46D7-96F0-FD0AA708648B}" srcOrd="9" destOrd="0" presId="urn:microsoft.com/office/officeart/2005/8/layout/bProcess3"/>
    <dgm:cxn modelId="{07D7542E-FB91-4B35-95CB-DB7DD27C5753}" type="presParOf" srcId="{44AC6E82-1715-46D7-96F0-FD0AA708648B}" destId="{E78C425E-D48A-48A6-9A3D-E31668A2206F}" srcOrd="0" destOrd="0" presId="urn:microsoft.com/office/officeart/2005/8/layout/bProcess3"/>
    <dgm:cxn modelId="{0AF63E6C-9F5E-4063-99A4-093B43067479}" type="presParOf" srcId="{7CEE9E7D-9B72-4C60-9B5D-61C3CFF24713}" destId="{03F72159-772A-401F-8630-E11190356E9F}" srcOrd="10" destOrd="0" presId="urn:microsoft.com/office/officeart/2005/8/layout/bProcess3"/>
    <dgm:cxn modelId="{CFC0924C-7746-45C1-ADE1-90E956744B92}" type="presParOf" srcId="{7CEE9E7D-9B72-4C60-9B5D-61C3CFF24713}" destId="{757A605D-5DA8-4005-9FEC-C7A48E63056E}" srcOrd="11" destOrd="0" presId="urn:microsoft.com/office/officeart/2005/8/layout/bProcess3"/>
    <dgm:cxn modelId="{3E1740FA-6D15-438B-B738-A2A2322D15A7}" type="presParOf" srcId="{757A605D-5DA8-4005-9FEC-C7A48E63056E}" destId="{FC0C487E-CE77-4111-BDB2-A7A63FD75A1A}" srcOrd="0" destOrd="0" presId="urn:microsoft.com/office/officeart/2005/8/layout/bProcess3"/>
    <dgm:cxn modelId="{4C024E8C-34F5-4238-A2C2-77A91033E3B4}" type="presParOf" srcId="{7CEE9E7D-9B72-4C60-9B5D-61C3CFF24713}" destId="{D02A83B5-E94B-4F33-BE1F-89DFC02EB3AD}" srcOrd="12" destOrd="0" presId="urn:microsoft.com/office/officeart/2005/8/layout/bProcess3"/>
    <dgm:cxn modelId="{56B9C009-D68D-43B3-85FA-5EF4BD64B6D1}" type="presParOf" srcId="{7CEE9E7D-9B72-4C60-9B5D-61C3CFF24713}" destId="{DA5241ED-CF2B-4B28-BA11-82163C8F1443}" srcOrd="13" destOrd="0" presId="urn:microsoft.com/office/officeart/2005/8/layout/bProcess3"/>
    <dgm:cxn modelId="{180DD7BA-25FB-4ADD-BE6D-A25D30D9DD52}" type="presParOf" srcId="{DA5241ED-CF2B-4B28-BA11-82163C8F1443}" destId="{739EFE05-5736-4867-80E9-08D6085A1C60}" srcOrd="0" destOrd="0" presId="urn:microsoft.com/office/officeart/2005/8/layout/bProcess3"/>
    <dgm:cxn modelId="{EA76DB60-CCCE-4EA6-8FEA-714A34912172}" type="presParOf" srcId="{7CEE9E7D-9B72-4C60-9B5D-61C3CFF24713}" destId="{E0F98E5C-F326-4897-96BA-02B77D3DF5D8}" srcOrd="14" destOrd="0" presId="urn:microsoft.com/office/officeart/2005/8/layout/bProcess3"/>
    <dgm:cxn modelId="{726791F3-808D-4E13-A314-168EA974EA9A}" type="presParOf" srcId="{7CEE9E7D-9B72-4C60-9B5D-61C3CFF24713}" destId="{236EA228-8397-4D7E-94B6-E71DCF53B9D6}" srcOrd="15" destOrd="0" presId="urn:microsoft.com/office/officeart/2005/8/layout/bProcess3"/>
    <dgm:cxn modelId="{2F55157B-0648-4A86-9D20-5FDF58427592}" type="presParOf" srcId="{236EA228-8397-4D7E-94B6-E71DCF53B9D6}" destId="{4892BE26-FA76-45AB-A00A-4EB3573B6C67}" srcOrd="0" destOrd="0" presId="urn:microsoft.com/office/officeart/2005/8/layout/bProcess3"/>
    <dgm:cxn modelId="{A95F112E-57FC-4433-8D7E-DFA25951EA87}" type="presParOf" srcId="{7CEE9E7D-9B72-4C60-9B5D-61C3CFF24713}" destId="{B9F72466-1EE5-460D-9D48-53016E545634}" srcOrd="16" destOrd="0" presId="urn:microsoft.com/office/officeart/2005/8/layout/bProcess3"/>
    <dgm:cxn modelId="{5EEFD487-EECA-47AE-8C81-15F7FCF37763}" type="presParOf" srcId="{7CEE9E7D-9B72-4C60-9B5D-61C3CFF24713}" destId="{AFC51E5A-EF50-42F4-B2B4-3FDF2D6B568A}" srcOrd="17" destOrd="0" presId="urn:microsoft.com/office/officeart/2005/8/layout/bProcess3"/>
    <dgm:cxn modelId="{3B0DE3B4-E685-4553-AA1E-726FC256ACE3}" type="presParOf" srcId="{AFC51E5A-EF50-42F4-B2B4-3FDF2D6B568A}" destId="{BF7F07BC-0A72-491B-9270-F5180C841DA7}" srcOrd="0" destOrd="0" presId="urn:microsoft.com/office/officeart/2005/8/layout/bProcess3"/>
    <dgm:cxn modelId="{3430A5FD-4909-4DF1-99D4-1159BF050BB5}" type="presParOf" srcId="{7CEE9E7D-9B72-4C60-9B5D-61C3CFF24713}" destId="{A8BFECCA-7F0F-444B-9F47-B72A20C61D85}" srcOrd="18" destOrd="0" presId="urn:microsoft.com/office/officeart/2005/8/layout/bProcess3"/>
    <dgm:cxn modelId="{923F0D4C-F04E-47E2-BBDB-50D37631FBF8}" type="presParOf" srcId="{7CEE9E7D-9B72-4C60-9B5D-61C3CFF24713}" destId="{A306BC4D-83CA-4477-9DCF-B7767B0252B4}" srcOrd="19" destOrd="0" presId="urn:microsoft.com/office/officeart/2005/8/layout/bProcess3"/>
    <dgm:cxn modelId="{D37944B9-CD59-4723-8011-974EDBEDF0CF}" type="presParOf" srcId="{A306BC4D-83CA-4477-9DCF-B7767B0252B4}" destId="{17106F54-0983-4725-AA27-7F49BDDAF400}" srcOrd="0" destOrd="0" presId="urn:microsoft.com/office/officeart/2005/8/layout/bProcess3"/>
    <dgm:cxn modelId="{FC43D968-E1C7-4783-8360-CC2F5D2A5410}" type="presParOf" srcId="{7CEE9E7D-9B72-4C60-9B5D-61C3CFF24713}" destId="{29497E37-22AD-4D82-AEE2-0DE6CD5F990B}" srcOrd="2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CF81B-753A-4E40-BD3C-A8E3D612AEA3}">
      <dsp:nvSpPr>
        <dsp:cNvPr id="0" name=""/>
        <dsp:cNvSpPr/>
      </dsp:nvSpPr>
      <dsp:spPr>
        <a:xfrm>
          <a:off x="1756155" y="76285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/>
        </a:p>
      </dsp:txBody>
      <dsp:txXfrm>
        <a:off x="1932294" y="806554"/>
        <a:ext cx="20151" cy="4034"/>
      </dsp:txXfrm>
    </dsp:sp>
    <dsp:sp modelId="{8CB58D54-A0E1-45AE-9D3F-1C4E520EC4AC}">
      <dsp:nvSpPr>
        <dsp:cNvPr id="0" name=""/>
        <dsp:cNvSpPr/>
      </dsp:nvSpPr>
      <dsp:spPr>
        <a:xfrm>
          <a:off x="5654" y="282881"/>
          <a:ext cx="1752300" cy="1051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>
              <a:solidFill>
                <a:schemeClr val="tx1"/>
              </a:solidFill>
            </a:rPr>
            <a:t>Source code .c file</a:t>
          </a:r>
          <a:endParaRPr lang="zh-TW" altLang="en-US" sz="2400" kern="1200" dirty="0">
            <a:solidFill>
              <a:schemeClr val="tx1"/>
            </a:solidFill>
          </a:endParaRPr>
        </a:p>
      </dsp:txBody>
      <dsp:txXfrm>
        <a:off x="5654" y="282881"/>
        <a:ext cx="1752300" cy="1051380"/>
      </dsp:txXfrm>
    </dsp:sp>
    <dsp:sp modelId="{D6FB560F-EB0A-4237-9A10-A8D26E5EFA31}">
      <dsp:nvSpPr>
        <dsp:cNvPr id="0" name=""/>
        <dsp:cNvSpPr/>
      </dsp:nvSpPr>
      <dsp:spPr>
        <a:xfrm>
          <a:off x="3911485" y="76285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5">
              <a:hueOff val="-1103764"/>
              <a:satOff val="4423"/>
              <a:lumOff val="95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/>
        </a:p>
      </dsp:txBody>
      <dsp:txXfrm>
        <a:off x="4087624" y="806554"/>
        <a:ext cx="20151" cy="4034"/>
      </dsp:txXfrm>
    </dsp:sp>
    <dsp:sp modelId="{D9E7B274-18C4-41DD-A9EF-64C8C23C148B}">
      <dsp:nvSpPr>
        <dsp:cNvPr id="0" name=""/>
        <dsp:cNvSpPr/>
      </dsp:nvSpPr>
      <dsp:spPr>
        <a:xfrm>
          <a:off x="2160984" y="282881"/>
          <a:ext cx="1752300" cy="1051380"/>
        </a:xfrm>
        <a:prstGeom prst="rect">
          <a:avLst/>
        </a:prstGeom>
        <a:solidFill>
          <a:schemeClr val="accent5">
            <a:hueOff val="-993388"/>
            <a:satOff val="3981"/>
            <a:lumOff val="86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Tokenizer</a:t>
          </a:r>
          <a:br>
            <a:rPr lang="en-US" altLang="zh-TW" sz="2400" kern="1200" dirty="0" smtClean="0"/>
          </a:br>
          <a:r>
            <a:rPr lang="en-US" altLang="zh-TW" sz="2400" kern="1200" dirty="0" smtClean="0"/>
            <a:t>(scanner)</a:t>
          </a:r>
          <a:endParaRPr lang="zh-TW" altLang="en-US" sz="2400" kern="1200" dirty="0"/>
        </a:p>
      </dsp:txBody>
      <dsp:txXfrm>
        <a:off x="2160984" y="282881"/>
        <a:ext cx="1752300" cy="1051380"/>
      </dsp:txXfrm>
    </dsp:sp>
    <dsp:sp modelId="{EED7F64D-49B3-4C4B-8702-321AF3299330}">
      <dsp:nvSpPr>
        <dsp:cNvPr id="0" name=""/>
        <dsp:cNvSpPr/>
      </dsp:nvSpPr>
      <dsp:spPr>
        <a:xfrm>
          <a:off x="6066815" y="76285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5">
              <a:hueOff val="-2207528"/>
              <a:satOff val="8847"/>
              <a:lumOff val="191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/>
        </a:p>
      </dsp:txBody>
      <dsp:txXfrm>
        <a:off x="6242954" y="806554"/>
        <a:ext cx="20151" cy="4034"/>
      </dsp:txXfrm>
    </dsp:sp>
    <dsp:sp modelId="{6E94C035-A795-453A-8DA7-F22F83FA1660}">
      <dsp:nvSpPr>
        <dsp:cNvPr id="0" name=""/>
        <dsp:cNvSpPr/>
      </dsp:nvSpPr>
      <dsp:spPr>
        <a:xfrm>
          <a:off x="4316314" y="282881"/>
          <a:ext cx="1752300" cy="1051380"/>
        </a:xfrm>
        <a:prstGeom prst="rect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>
              <a:solidFill>
                <a:schemeClr val="tx1"/>
              </a:solidFill>
            </a:rPr>
            <a:t>Token stream </a:t>
          </a:r>
          <a:endParaRPr lang="zh-TW" altLang="en-US" sz="2400" kern="1200" dirty="0">
            <a:solidFill>
              <a:schemeClr val="tx1"/>
            </a:solidFill>
          </a:endParaRPr>
        </a:p>
      </dsp:txBody>
      <dsp:txXfrm>
        <a:off x="4316314" y="282881"/>
        <a:ext cx="1752300" cy="1051380"/>
      </dsp:txXfrm>
    </dsp:sp>
    <dsp:sp modelId="{6A9B960E-C0C3-45BA-867E-ED5CF9DF93A8}">
      <dsp:nvSpPr>
        <dsp:cNvPr id="0" name=""/>
        <dsp:cNvSpPr/>
      </dsp:nvSpPr>
      <dsp:spPr>
        <a:xfrm>
          <a:off x="881804" y="1332461"/>
          <a:ext cx="6465990" cy="372429"/>
        </a:xfrm>
        <a:custGeom>
          <a:avLst/>
          <a:gdLst/>
          <a:ahLst/>
          <a:cxnLst/>
          <a:rect l="0" t="0" r="0" b="0"/>
          <a:pathLst>
            <a:path>
              <a:moveTo>
                <a:pt x="6465990" y="0"/>
              </a:moveTo>
              <a:lnTo>
                <a:pt x="6465990" y="203314"/>
              </a:lnTo>
              <a:lnTo>
                <a:pt x="0" y="203314"/>
              </a:lnTo>
              <a:lnTo>
                <a:pt x="0" y="372429"/>
              </a:lnTo>
            </a:path>
          </a:pathLst>
        </a:custGeom>
        <a:noFill/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/>
        </a:p>
      </dsp:txBody>
      <dsp:txXfrm>
        <a:off x="3952836" y="1516659"/>
        <a:ext cx="323926" cy="4034"/>
      </dsp:txXfrm>
    </dsp:sp>
    <dsp:sp modelId="{864A7F7F-F47D-4EB3-89D8-C6FDF61A9604}">
      <dsp:nvSpPr>
        <dsp:cNvPr id="0" name=""/>
        <dsp:cNvSpPr/>
      </dsp:nvSpPr>
      <dsp:spPr>
        <a:xfrm>
          <a:off x="6471644" y="282881"/>
          <a:ext cx="1752300" cy="1051380"/>
        </a:xfrm>
        <a:prstGeom prst="rect">
          <a:avLst/>
        </a:prstGeom>
        <a:solidFill>
          <a:schemeClr val="accent5">
            <a:hueOff val="-2980163"/>
            <a:satOff val="11943"/>
            <a:lumOff val="258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Parser</a:t>
          </a:r>
          <a:endParaRPr lang="zh-TW" altLang="en-US" sz="2400" kern="1200" dirty="0"/>
        </a:p>
      </dsp:txBody>
      <dsp:txXfrm>
        <a:off x="6471644" y="282881"/>
        <a:ext cx="1752300" cy="1051380"/>
      </dsp:txXfrm>
    </dsp:sp>
    <dsp:sp modelId="{44AC6E82-1715-46D7-96F0-FD0AA708648B}">
      <dsp:nvSpPr>
        <dsp:cNvPr id="0" name=""/>
        <dsp:cNvSpPr/>
      </dsp:nvSpPr>
      <dsp:spPr>
        <a:xfrm>
          <a:off x="1756155" y="221726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5">
              <a:hueOff val="-4415056"/>
              <a:satOff val="17694"/>
              <a:lumOff val="38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/>
        </a:p>
      </dsp:txBody>
      <dsp:txXfrm>
        <a:off x="1932294" y="2260964"/>
        <a:ext cx="20151" cy="4034"/>
      </dsp:txXfrm>
    </dsp:sp>
    <dsp:sp modelId="{9747929D-9AA3-4B71-B728-1127601DAB64}">
      <dsp:nvSpPr>
        <dsp:cNvPr id="0" name=""/>
        <dsp:cNvSpPr/>
      </dsp:nvSpPr>
      <dsp:spPr>
        <a:xfrm>
          <a:off x="5654" y="1737291"/>
          <a:ext cx="1752300" cy="1051380"/>
        </a:xfrm>
        <a:prstGeom prst="rect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>
              <a:solidFill>
                <a:schemeClr val="tx1"/>
              </a:solidFill>
            </a:rPr>
            <a:t>Syntax tree</a:t>
          </a:r>
          <a:endParaRPr lang="zh-TW" altLang="en-US" sz="2400" kern="1200" dirty="0">
            <a:solidFill>
              <a:schemeClr val="tx1"/>
            </a:solidFill>
          </a:endParaRPr>
        </a:p>
      </dsp:txBody>
      <dsp:txXfrm>
        <a:off x="5654" y="1737291"/>
        <a:ext cx="1752300" cy="1051380"/>
      </dsp:txXfrm>
    </dsp:sp>
    <dsp:sp modelId="{757A605D-5DA8-4005-9FEC-C7A48E63056E}">
      <dsp:nvSpPr>
        <dsp:cNvPr id="0" name=""/>
        <dsp:cNvSpPr/>
      </dsp:nvSpPr>
      <dsp:spPr>
        <a:xfrm>
          <a:off x="3911485" y="221726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5">
              <a:hueOff val="-5518820"/>
              <a:satOff val="22117"/>
              <a:lumOff val="479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087624" y="2260964"/>
        <a:ext cx="20151" cy="4034"/>
      </dsp:txXfrm>
    </dsp:sp>
    <dsp:sp modelId="{03F72159-772A-401F-8630-E11190356E9F}">
      <dsp:nvSpPr>
        <dsp:cNvPr id="0" name=""/>
        <dsp:cNvSpPr/>
      </dsp:nvSpPr>
      <dsp:spPr>
        <a:xfrm>
          <a:off x="2160984" y="1737291"/>
          <a:ext cx="1752300" cy="1051380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Code generator</a:t>
          </a:r>
          <a:endParaRPr lang="zh-TW" altLang="en-US" sz="2400" kern="1200" dirty="0"/>
        </a:p>
      </dsp:txBody>
      <dsp:txXfrm>
        <a:off x="2160984" y="1737291"/>
        <a:ext cx="1752300" cy="1051380"/>
      </dsp:txXfrm>
    </dsp:sp>
    <dsp:sp modelId="{DA5241ED-CF2B-4B28-BA11-82163C8F1443}">
      <dsp:nvSpPr>
        <dsp:cNvPr id="0" name=""/>
        <dsp:cNvSpPr/>
      </dsp:nvSpPr>
      <dsp:spPr>
        <a:xfrm>
          <a:off x="6066815" y="221726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/>
        </a:p>
      </dsp:txBody>
      <dsp:txXfrm>
        <a:off x="6242954" y="2260964"/>
        <a:ext cx="20151" cy="4034"/>
      </dsp:txXfrm>
    </dsp:sp>
    <dsp:sp modelId="{D02A83B5-E94B-4F33-BE1F-89DFC02EB3AD}">
      <dsp:nvSpPr>
        <dsp:cNvPr id="0" name=""/>
        <dsp:cNvSpPr/>
      </dsp:nvSpPr>
      <dsp:spPr>
        <a:xfrm>
          <a:off x="4316314" y="1737291"/>
          <a:ext cx="1752300" cy="1051380"/>
        </a:xfrm>
        <a:prstGeom prst="rect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>
              <a:solidFill>
                <a:schemeClr val="tx1"/>
              </a:solidFill>
            </a:rPr>
            <a:t>Assembly code</a:t>
          </a:r>
          <a:endParaRPr lang="zh-TW" altLang="en-US" sz="2400" kern="1200" dirty="0">
            <a:solidFill>
              <a:schemeClr val="tx1"/>
            </a:solidFill>
          </a:endParaRPr>
        </a:p>
      </dsp:txBody>
      <dsp:txXfrm>
        <a:off x="4316314" y="1737291"/>
        <a:ext cx="1752300" cy="1051380"/>
      </dsp:txXfrm>
    </dsp:sp>
    <dsp:sp modelId="{236EA228-8397-4D7E-94B6-E71DCF53B9D6}">
      <dsp:nvSpPr>
        <dsp:cNvPr id="0" name=""/>
        <dsp:cNvSpPr/>
      </dsp:nvSpPr>
      <dsp:spPr>
        <a:xfrm>
          <a:off x="881804" y="2786871"/>
          <a:ext cx="6465990" cy="372429"/>
        </a:xfrm>
        <a:custGeom>
          <a:avLst/>
          <a:gdLst/>
          <a:ahLst/>
          <a:cxnLst/>
          <a:rect l="0" t="0" r="0" b="0"/>
          <a:pathLst>
            <a:path>
              <a:moveTo>
                <a:pt x="6465990" y="0"/>
              </a:moveTo>
              <a:lnTo>
                <a:pt x="6465990" y="203314"/>
              </a:lnTo>
              <a:lnTo>
                <a:pt x="0" y="203314"/>
              </a:lnTo>
              <a:lnTo>
                <a:pt x="0" y="372429"/>
              </a:lnTo>
            </a:path>
          </a:pathLst>
        </a:custGeom>
        <a:noFill/>
        <a:ln w="9525" cap="flat" cmpd="sng" algn="ctr">
          <a:solidFill>
            <a:schemeClr val="accent5">
              <a:hueOff val="-7726349"/>
              <a:satOff val="30964"/>
              <a:lumOff val="671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/>
        </a:p>
      </dsp:txBody>
      <dsp:txXfrm>
        <a:off x="3952836" y="2971069"/>
        <a:ext cx="323926" cy="4034"/>
      </dsp:txXfrm>
    </dsp:sp>
    <dsp:sp modelId="{E0F98E5C-F326-4897-96BA-02B77D3DF5D8}">
      <dsp:nvSpPr>
        <dsp:cNvPr id="0" name=""/>
        <dsp:cNvSpPr/>
      </dsp:nvSpPr>
      <dsp:spPr>
        <a:xfrm>
          <a:off x="6471644" y="1737291"/>
          <a:ext cx="1752300" cy="1051380"/>
        </a:xfrm>
        <a:prstGeom prst="rect">
          <a:avLst/>
        </a:prstGeom>
        <a:solidFill>
          <a:schemeClr val="accent5">
            <a:hueOff val="-6953714"/>
            <a:satOff val="27868"/>
            <a:lumOff val="604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Assembler</a:t>
          </a:r>
          <a:endParaRPr lang="zh-TW" altLang="en-US" sz="2400" kern="1200" dirty="0"/>
        </a:p>
      </dsp:txBody>
      <dsp:txXfrm>
        <a:off x="6471644" y="1737291"/>
        <a:ext cx="1752300" cy="1051380"/>
      </dsp:txXfrm>
    </dsp:sp>
    <dsp:sp modelId="{AFC51E5A-EF50-42F4-B2B4-3FDF2D6B568A}">
      <dsp:nvSpPr>
        <dsp:cNvPr id="0" name=""/>
        <dsp:cNvSpPr/>
      </dsp:nvSpPr>
      <dsp:spPr>
        <a:xfrm>
          <a:off x="1756155" y="367167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5">
              <a:hueOff val="-8830112"/>
              <a:satOff val="35388"/>
              <a:lumOff val="766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/>
        </a:p>
      </dsp:txBody>
      <dsp:txXfrm>
        <a:off x="1932294" y="3715374"/>
        <a:ext cx="20151" cy="4034"/>
      </dsp:txXfrm>
    </dsp:sp>
    <dsp:sp modelId="{B9F72466-1EE5-460D-9D48-53016E545634}">
      <dsp:nvSpPr>
        <dsp:cNvPr id="0" name=""/>
        <dsp:cNvSpPr/>
      </dsp:nvSpPr>
      <dsp:spPr>
        <a:xfrm>
          <a:off x="5654" y="3191701"/>
          <a:ext cx="1752300" cy="1051380"/>
        </a:xfrm>
        <a:prstGeom prst="rect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>
              <a:solidFill>
                <a:schemeClr val="tx1"/>
              </a:solidFill>
            </a:rPr>
            <a:t>Object code .o file</a:t>
          </a:r>
          <a:endParaRPr lang="zh-TW" altLang="en-US" sz="2400" kern="1200" dirty="0">
            <a:solidFill>
              <a:schemeClr val="tx1"/>
            </a:solidFill>
          </a:endParaRPr>
        </a:p>
      </dsp:txBody>
      <dsp:txXfrm>
        <a:off x="5654" y="3191701"/>
        <a:ext cx="1752300" cy="1051380"/>
      </dsp:txXfrm>
    </dsp:sp>
    <dsp:sp modelId="{A306BC4D-83CA-4477-9DCF-B7767B0252B4}">
      <dsp:nvSpPr>
        <dsp:cNvPr id="0" name=""/>
        <dsp:cNvSpPr/>
      </dsp:nvSpPr>
      <dsp:spPr>
        <a:xfrm>
          <a:off x="3911485" y="367167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/>
        </a:p>
      </dsp:txBody>
      <dsp:txXfrm>
        <a:off x="4087624" y="3715374"/>
        <a:ext cx="20151" cy="4034"/>
      </dsp:txXfrm>
    </dsp:sp>
    <dsp:sp modelId="{A8BFECCA-7F0F-444B-9F47-B72A20C61D85}">
      <dsp:nvSpPr>
        <dsp:cNvPr id="0" name=""/>
        <dsp:cNvSpPr/>
      </dsp:nvSpPr>
      <dsp:spPr>
        <a:xfrm>
          <a:off x="2160984" y="3191701"/>
          <a:ext cx="1752300" cy="1051380"/>
        </a:xfrm>
        <a:prstGeom prst="rect">
          <a:avLst/>
        </a:prstGeom>
        <a:solidFill>
          <a:schemeClr val="accent5">
            <a:hueOff val="-8940489"/>
            <a:satOff val="35830"/>
            <a:lumOff val="776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Linker</a:t>
          </a:r>
          <a:endParaRPr lang="zh-TW" altLang="en-US" sz="2400" kern="1200" dirty="0"/>
        </a:p>
      </dsp:txBody>
      <dsp:txXfrm>
        <a:off x="2160984" y="3191701"/>
        <a:ext cx="1752300" cy="1051380"/>
      </dsp:txXfrm>
    </dsp:sp>
    <dsp:sp modelId="{29497E37-22AD-4D82-AEE2-0DE6CD5F990B}">
      <dsp:nvSpPr>
        <dsp:cNvPr id="0" name=""/>
        <dsp:cNvSpPr/>
      </dsp:nvSpPr>
      <dsp:spPr>
        <a:xfrm>
          <a:off x="4316314" y="3191701"/>
          <a:ext cx="1752300" cy="105138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>
              <a:solidFill>
                <a:schemeClr val="tx1"/>
              </a:solidFill>
            </a:rPr>
            <a:t>Executable .exe file</a:t>
          </a:r>
          <a:endParaRPr lang="zh-TW" altLang="en-US" sz="2400" kern="1200" dirty="0">
            <a:solidFill>
              <a:schemeClr val="tx1"/>
            </a:solidFill>
          </a:endParaRPr>
        </a:p>
      </dsp:txBody>
      <dsp:txXfrm>
        <a:off x="4316314" y="3191701"/>
        <a:ext cx="1752300" cy="1051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2020/3/31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04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李哲</a:t>
            </a:r>
            <a:r>
              <a:rPr kumimoji="1" lang="zh-TW" altLang="en-US" dirty="0"/>
              <a:t>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(expr)) </a:t>
            </a:r>
            <a:r>
              <a:rPr lang="en-US" altLang="zh-TW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TW" alt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假設字串存在</a:t>
            </a:r>
            <a:r>
              <a:rPr lang="en-US" altLang="zh-TW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expr[]</a:t>
            </a:r>
            <a:r>
              <a:rPr lang="zh-TW" alt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中。</a:t>
            </a:r>
            <a:r>
              <a:rPr lang="en-US" altLang="zh-TW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400050" lvl="1" indent="0">
              <a:buNone/>
            </a:pP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switch(state){</a:t>
            </a:r>
          </a:p>
          <a:p>
            <a:pPr marL="400050" lvl="1" indent="0">
              <a:buNone/>
            </a:pP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0: </a:t>
            </a:r>
          </a:p>
          <a:p>
            <a:pPr marL="400050" lvl="1" indent="0"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(expr[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]&gt;=‘0’&amp;&amp;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expr[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]&gt;=‘9’)</a:t>
            </a:r>
          </a:p>
          <a:p>
            <a:pPr marL="400050" lvl="1" indent="0"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 marL="400050" lvl="1" indent="0"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state == 1; 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</a:p>
          <a:p>
            <a:pPr marL="400050" lvl="1" indent="0"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altLang="zh-TW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/*other characters*/</a:t>
            </a:r>
          </a:p>
          <a:p>
            <a:pPr marL="400050" lvl="1" indent="0"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 marL="400050" lvl="1" indent="0"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state == 3; </a:t>
            </a:r>
            <a:r>
              <a:rPr lang="en-US" altLang="zh-TW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/*no </a:t>
            </a:r>
            <a:r>
              <a:rPr lang="en-US" altLang="zh-TW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++*/</a:t>
            </a:r>
            <a:endParaRPr lang="en-US" altLang="zh-TW" sz="18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break;</a:t>
            </a:r>
          </a:p>
          <a:p>
            <a:pPr marL="400050" lvl="1" indent="0">
              <a:buNone/>
            </a:pP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1:</a:t>
            </a:r>
          </a:p>
          <a:p>
            <a:pPr marL="400050" lvl="1" indent="0"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00050" lvl="1" indent="0"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zh-TW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FSM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6188212" y="3482948"/>
            <a:ext cx="2707552" cy="2376642"/>
            <a:chOff x="2755745" y="3926680"/>
            <a:chExt cx="2707552" cy="2376642"/>
          </a:xfrm>
        </p:grpSpPr>
        <p:sp>
          <p:nvSpPr>
            <p:cNvPr id="25" name="橢圓 24"/>
            <p:cNvSpPr/>
            <p:nvPr/>
          </p:nvSpPr>
          <p:spPr>
            <a:xfrm>
              <a:off x="2834405" y="4448175"/>
              <a:ext cx="752475" cy="685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rgbClr val="FF0000"/>
                  </a:solidFill>
                </a:rPr>
                <a:t>S0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6" name="橢圓 25"/>
            <p:cNvSpPr/>
            <p:nvPr/>
          </p:nvSpPr>
          <p:spPr>
            <a:xfrm>
              <a:off x="4318485" y="4448175"/>
              <a:ext cx="752475" cy="685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rgbClr val="FF0000"/>
                  </a:solidFill>
                </a:rPr>
                <a:t>S1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直線單箭頭接點 26"/>
            <p:cNvCxnSpPr>
              <a:stCxn id="25" idx="6"/>
              <a:endCxn id="26" idx="2"/>
            </p:cNvCxnSpPr>
            <p:nvPr/>
          </p:nvCxnSpPr>
          <p:spPr>
            <a:xfrm>
              <a:off x="3586880" y="4791075"/>
              <a:ext cx="731605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3567590" y="4296783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0-9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802539" y="3962956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0-9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30" name="手繪多邊形 29"/>
            <p:cNvSpPr/>
            <p:nvPr/>
          </p:nvSpPr>
          <p:spPr>
            <a:xfrm>
              <a:off x="4622264" y="3926680"/>
              <a:ext cx="830159" cy="872793"/>
            </a:xfrm>
            <a:custGeom>
              <a:avLst/>
              <a:gdLst>
                <a:gd name="connsiteX0" fmla="*/ 0 w 2067060"/>
                <a:gd name="connsiteY0" fmla="*/ 200025 h 1316001"/>
                <a:gd name="connsiteX1" fmla="*/ 619125 w 2067060"/>
                <a:gd name="connsiteY1" fmla="*/ 1304925 h 1316001"/>
                <a:gd name="connsiteX2" fmla="*/ 2066925 w 2067060"/>
                <a:gd name="connsiteY2" fmla="*/ 723900 h 1316001"/>
                <a:gd name="connsiteX3" fmla="*/ 533400 w 2067060"/>
                <a:gd name="connsiteY3" fmla="*/ 0 h 1316001"/>
                <a:gd name="connsiteX0" fmla="*/ 0 w 1210044"/>
                <a:gd name="connsiteY0" fmla="*/ 200025 h 1311866"/>
                <a:gd name="connsiteX1" fmla="*/ 619125 w 1210044"/>
                <a:gd name="connsiteY1" fmla="*/ 1304925 h 1311866"/>
                <a:gd name="connsiteX2" fmla="*/ 1209675 w 1210044"/>
                <a:gd name="connsiteY2" fmla="*/ 638175 h 1311866"/>
                <a:gd name="connsiteX3" fmla="*/ 533400 w 1210044"/>
                <a:gd name="connsiteY3" fmla="*/ 0 h 1311866"/>
                <a:gd name="connsiteX0" fmla="*/ 0 w 1210678"/>
                <a:gd name="connsiteY0" fmla="*/ 200025 h 894161"/>
                <a:gd name="connsiteX1" fmla="*/ 561975 w 1210678"/>
                <a:gd name="connsiteY1" fmla="*/ 876300 h 894161"/>
                <a:gd name="connsiteX2" fmla="*/ 1209675 w 1210678"/>
                <a:gd name="connsiteY2" fmla="*/ 638175 h 894161"/>
                <a:gd name="connsiteX3" fmla="*/ 533400 w 1210678"/>
                <a:gd name="connsiteY3" fmla="*/ 0 h 894161"/>
                <a:gd name="connsiteX0" fmla="*/ 0 w 820153"/>
                <a:gd name="connsiteY0" fmla="*/ 1685925 h 1815333"/>
                <a:gd name="connsiteX1" fmla="*/ 171450 w 820153"/>
                <a:gd name="connsiteY1" fmla="*/ 876300 h 1815333"/>
                <a:gd name="connsiteX2" fmla="*/ 819150 w 820153"/>
                <a:gd name="connsiteY2" fmla="*/ 638175 h 1815333"/>
                <a:gd name="connsiteX3" fmla="*/ 142875 w 820153"/>
                <a:gd name="connsiteY3" fmla="*/ 0 h 1815333"/>
                <a:gd name="connsiteX0" fmla="*/ 400050 w 1229298"/>
                <a:gd name="connsiteY0" fmla="*/ 1071452 h 1200860"/>
                <a:gd name="connsiteX1" fmla="*/ 571500 w 1229298"/>
                <a:gd name="connsiteY1" fmla="*/ 261827 h 1200860"/>
                <a:gd name="connsiteX2" fmla="*/ 1219200 w 1229298"/>
                <a:gd name="connsiteY2" fmla="*/ 23702 h 1200860"/>
                <a:gd name="connsiteX3" fmla="*/ 0 w 1229298"/>
                <a:gd name="connsiteY3" fmla="*/ 757127 h 1200860"/>
                <a:gd name="connsiteX0" fmla="*/ 400050 w 1229298"/>
                <a:gd name="connsiteY0" fmla="*/ 1071452 h 1200860"/>
                <a:gd name="connsiteX1" fmla="*/ 571500 w 1229298"/>
                <a:gd name="connsiteY1" fmla="*/ 261827 h 1200860"/>
                <a:gd name="connsiteX2" fmla="*/ 1219200 w 1229298"/>
                <a:gd name="connsiteY2" fmla="*/ 23702 h 1200860"/>
                <a:gd name="connsiteX3" fmla="*/ 0 w 1229298"/>
                <a:gd name="connsiteY3" fmla="*/ 757127 h 1200860"/>
                <a:gd name="connsiteX0" fmla="*/ 400050 w 1229298"/>
                <a:gd name="connsiteY0" fmla="*/ 1071452 h 1200860"/>
                <a:gd name="connsiteX1" fmla="*/ 571500 w 1229298"/>
                <a:gd name="connsiteY1" fmla="*/ 261827 h 1200860"/>
                <a:gd name="connsiteX2" fmla="*/ 1219200 w 1229298"/>
                <a:gd name="connsiteY2" fmla="*/ 23702 h 1200860"/>
                <a:gd name="connsiteX3" fmla="*/ 0 w 1229298"/>
                <a:gd name="connsiteY3" fmla="*/ 757127 h 1200860"/>
                <a:gd name="connsiteX0" fmla="*/ 400050 w 1229298"/>
                <a:gd name="connsiteY0" fmla="*/ 1071452 h 1200860"/>
                <a:gd name="connsiteX1" fmla="*/ 571500 w 1229298"/>
                <a:gd name="connsiteY1" fmla="*/ 261827 h 1200860"/>
                <a:gd name="connsiteX2" fmla="*/ 1219200 w 1229298"/>
                <a:gd name="connsiteY2" fmla="*/ 23702 h 1200860"/>
                <a:gd name="connsiteX3" fmla="*/ 0 w 1229298"/>
                <a:gd name="connsiteY3" fmla="*/ 757127 h 1200860"/>
                <a:gd name="connsiteX0" fmla="*/ 400050 w 592584"/>
                <a:gd name="connsiteY0" fmla="*/ 813900 h 934230"/>
                <a:gd name="connsiteX1" fmla="*/ 571500 w 592584"/>
                <a:gd name="connsiteY1" fmla="*/ 4275 h 934230"/>
                <a:gd name="connsiteX2" fmla="*/ 0 w 592584"/>
                <a:gd name="connsiteY2" fmla="*/ 499575 h 934230"/>
                <a:gd name="connsiteX0" fmla="*/ 400050 w 762525"/>
                <a:gd name="connsiteY0" fmla="*/ 644786 h 779315"/>
                <a:gd name="connsiteX1" fmla="*/ 752475 w 762525"/>
                <a:gd name="connsiteY1" fmla="*/ 6611 h 779315"/>
                <a:gd name="connsiteX2" fmla="*/ 0 w 762525"/>
                <a:gd name="connsiteY2" fmla="*/ 330461 h 779315"/>
                <a:gd name="connsiteX0" fmla="*/ 400050 w 808906"/>
                <a:gd name="connsiteY0" fmla="*/ 738497 h 864752"/>
                <a:gd name="connsiteX1" fmla="*/ 800100 w 808906"/>
                <a:gd name="connsiteY1" fmla="*/ 5072 h 864752"/>
                <a:gd name="connsiteX2" fmla="*/ 0 w 808906"/>
                <a:gd name="connsiteY2" fmla="*/ 424172 h 864752"/>
                <a:gd name="connsiteX0" fmla="*/ 400050 w 949385"/>
                <a:gd name="connsiteY0" fmla="*/ 795024 h 916783"/>
                <a:gd name="connsiteX1" fmla="*/ 942975 w 949385"/>
                <a:gd name="connsiteY1" fmla="*/ 4449 h 916783"/>
                <a:gd name="connsiteX2" fmla="*/ 0 w 949385"/>
                <a:gd name="connsiteY2" fmla="*/ 480699 h 916783"/>
                <a:gd name="connsiteX0" fmla="*/ 400050 w 1028529"/>
                <a:gd name="connsiteY0" fmla="*/ 846831 h 983640"/>
                <a:gd name="connsiteX1" fmla="*/ 942975 w 1028529"/>
                <a:gd name="connsiteY1" fmla="*/ 56256 h 983640"/>
                <a:gd name="connsiteX2" fmla="*/ 0 w 1028529"/>
                <a:gd name="connsiteY2" fmla="*/ 532506 h 983640"/>
                <a:gd name="connsiteX0" fmla="*/ 400050 w 1072263"/>
                <a:gd name="connsiteY0" fmla="*/ 846831 h 846831"/>
                <a:gd name="connsiteX1" fmla="*/ 942975 w 1072263"/>
                <a:gd name="connsiteY1" fmla="*/ 56256 h 846831"/>
                <a:gd name="connsiteX2" fmla="*/ 0 w 1072263"/>
                <a:gd name="connsiteY2" fmla="*/ 532506 h 846831"/>
                <a:gd name="connsiteX0" fmla="*/ 400050 w 1048876"/>
                <a:gd name="connsiteY0" fmla="*/ 846831 h 846831"/>
                <a:gd name="connsiteX1" fmla="*/ 942975 w 1048876"/>
                <a:gd name="connsiteY1" fmla="*/ 56256 h 846831"/>
                <a:gd name="connsiteX2" fmla="*/ 0 w 1048876"/>
                <a:gd name="connsiteY2" fmla="*/ 532506 h 846831"/>
                <a:gd name="connsiteX0" fmla="*/ 423213 w 1072039"/>
                <a:gd name="connsiteY0" fmla="*/ 855454 h 855454"/>
                <a:gd name="connsiteX1" fmla="*/ 966138 w 1072039"/>
                <a:gd name="connsiteY1" fmla="*/ 64879 h 855454"/>
                <a:gd name="connsiteX2" fmla="*/ 23163 w 1072039"/>
                <a:gd name="connsiteY2" fmla="*/ 541129 h 855454"/>
                <a:gd name="connsiteX0" fmla="*/ 435215 w 830159"/>
                <a:gd name="connsiteY0" fmla="*/ 872793 h 872793"/>
                <a:gd name="connsiteX1" fmla="*/ 663815 w 830159"/>
                <a:gd name="connsiteY1" fmla="*/ 63168 h 872793"/>
                <a:gd name="connsiteX2" fmla="*/ 35165 w 830159"/>
                <a:gd name="connsiteY2" fmla="*/ 558468 h 87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0159" h="872793">
                  <a:moveTo>
                    <a:pt x="435215" y="872793"/>
                  </a:moveTo>
                  <a:cubicBezTo>
                    <a:pt x="782084" y="781512"/>
                    <a:pt x="997190" y="306055"/>
                    <a:pt x="663815" y="63168"/>
                  </a:cubicBezTo>
                  <a:cubicBezTo>
                    <a:pt x="330440" y="-179719"/>
                    <a:pt x="-131523" y="340981"/>
                    <a:pt x="35165" y="558468"/>
                  </a:cubicBezTo>
                </a:path>
              </a:pathLst>
            </a:custGeom>
            <a:noFill/>
            <a:ln w="25400">
              <a:tailEnd type="triangle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橢圓 30"/>
            <p:cNvSpPr/>
            <p:nvPr/>
          </p:nvSpPr>
          <p:spPr>
            <a:xfrm>
              <a:off x="4318484" y="5617522"/>
              <a:ext cx="752475" cy="685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rgbClr val="FF0000"/>
                  </a:solidFill>
                </a:rPr>
                <a:t>S2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直線單箭頭接點 31"/>
            <p:cNvCxnSpPr>
              <a:stCxn id="26" idx="4"/>
              <a:endCxn id="31" idx="0"/>
            </p:cNvCxnSpPr>
            <p:nvPr/>
          </p:nvCxnSpPr>
          <p:spPr>
            <a:xfrm flipH="1">
              <a:off x="4694722" y="5133975"/>
              <a:ext cx="1" cy="483547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4201748" y="5041940"/>
              <a:ext cx="11691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Others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34" name="橢圓 33"/>
            <p:cNvSpPr/>
            <p:nvPr/>
          </p:nvSpPr>
          <p:spPr>
            <a:xfrm>
              <a:off x="2835429" y="5617522"/>
              <a:ext cx="752475" cy="685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rgbClr val="FF0000"/>
                  </a:solidFill>
                </a:rPr>
                <a:t>S3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5" name="直線單箭頭接點 34"/>
            <p:cNvCxnSpPr>
              <a:stCxn id="25" idx="4"/>
              <a:endCxn id="34" idx="0"/>
            </p:cNvCxnSpPr>
            <p:nvPr/>
          </p:nvCxnSpPr>
          <p:spPr>
            <a:xfrm>
              <a:off x="3210643" y="5133975"/>
              <a:ext cx="1024" cy="483547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/>
            <p:cNvSpPr txBox="1"/>
            <p:nvPr/>
          </p:nvSpPr>
          <p:spPr>
            <a:xfrm>
              <a:off x="2755745" y="5065375"/>
              <a:ext cx="11691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Others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97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當</a:t>
            </a:r>
            <a:r>
              <a:rPr lang="en-US" altLang="zh-TW" dirty="0"/>
              <a:t>state==3</a:t>
            </a:r>
            <a:r>
              <a:rPr lang="zh-TW" altLang="en-US" dirty="0"/>
              <a:t>時</a:t>
            </a:r>
            <a:r>
              <a:rPr lang="en-US" altLang="zh-TW" dirty="0"/>
              <a:t>token=UNKNOWN,</a:t>
            </a:r>
            <a:r>
              <a:rPr lang="zh-TW" altLang="en-US" dirty="0"/>
              <a:t> </a:t>
            </a:r>
            <a:r>
              <a:rPr lang="en-US" altLang="zh-TW" dirty="0"/>
              <a:t>state==2</a:t>
            </a:r>
            <a:r>
              <a:rPr lang="zh-TW" altLang="en-US" dirty="0"/>
              <a:t>時</a:t>
            </a:r>
            <a:r>
              <a:rPr lang="en-US" altLang="zh-TW" dirty="0"/>
              <a:t>token=INT</a:t>
            </a:r>
            <a:r>
              <a:rPr lang="zh-TW" altLang="en-US" dirty="0"/>
              <a:t>。之後</a:t>
            </a:r>
            <a:r>
              <a:rPr lang="en-US" altLang="zh-TW" dirty="0"/>
              <a:t>Reset state=0</a:t>
            </a:r>
            <a:r>
              <a:rPr lang="zh-TW" altLang="en-US" dirty="0"/>
              <a:t>繼續下一個</a:t>
            </a:r>
            <a:endParaRPr lang="en-US" altLang="zh-TW" dirty="0"/>
          </a:p>
          <a:p>
            <a:pPr marL="342900" lvl="1" indent="-342900">
              <a:buFont typeface="Arial"/>
              <a:buChar char="•"/>
            </a:pPr>
            <a:r>
              <a:rPr lang="zh-TW" altLang="en-US" sz="3200" dirty="0"/>
              <a:t>當讀到</a:t>
            </a:r>
            <a:r>
              <a:rPr lang="en-US" altLang="zh-TW" sz="3200" dirty="0"/>
              <a:t>other characters</a:t>
            </a:r>
            <a:r>
              <a:rPr lang="zh-TW" altLang="en-US" sz="3200" dirty="0"/>
              <a:t>時</a:t>
            </a:r>
            <a:r>
              <a:rPr lang="zh-TW" altLang="en-US" sz="3200" dirty="0" smtClean="0"/>
              <a:t>，不要</a:t>
            </a:r>
            <a:r>
              <a:rPr lang="en-US" altLang="zh-TW" sz="3200" dirty="0" smtClean="0"/>
              <a:t> </a:t>
            </a:r>
            <a:r>
              <a:rPr lang="en-US" altLang="zh-TW" sz="3200" dirty="0" err="1"/>
              <a:t>i</a:t>
            </a:r>
            <a:r>
              <a:rPr lang="en-US" altLang="zh-TW" sz="3200" dirty="0"/>
              <a:t>++</a:t>
            </a:r>
            <a:r>
              <a:rPr lang="zh-TW" altLang="en-US" sz="3200" dirty="0"/>
              <a:t>，因為那可能是下一個</a:t>
            </a:r>
            <a:r>
              <a:rPr lang="en-US" altLang="zh-TW" sz="3200" dirty="0"/>
              <a:t>token</a:t>
            </a:r>
            <a:r>
              <a:rPr lang="zh-TW" altLang="en-US" sz="3200" dirty="0"/>
              <a:t>的開始。</a:t>
            </a:r>
            <a:endParaRPr lang="en-US" altLang="zh-TW" sz="3200" dirty="0"/>
          </a:p>
          <a:p>
            <a:r>
              <a:rPr lang="zh-TW" altLang="en-US" dirty="0"/>
              <a:t>當一開始</a:t>
            </a:r>
            <a:r>
              <a:rPr lang="en-US" altLang="zh-TW" dirty="0"/>
              <a:t>(S0)</a:t>
            </a:r>
            <a:r>
              <a:rPr lang="zh-TW" altLang="en-US" dirty="0"/>
              <a:t>讀到一些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空白</a:t>
            </a:r>
            <a:r>
              <a:rPr lang="en-US" altLang="zh-TW" dirty="0"/>
              <a:t>(space)</a:t>
            </a:r>
            <a:r>
              <a:rPr lang="zh-TW" altLang="en-US" dirty="0"/>
              <a:t>，可以忽略。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etails of programming FSM</a:t>
            </a:r>
            <a:endParaRPr lang="zh-TW" altLang="en-US" dirty="0"/>
          </a:p>
        </p:txBody>
      </p:sp>
      <p:grpSp>
        <p:nvGrpSpPr>
          <p:cNvPr id="59" name="群組 58"/>
          <p:cNvGrpSpPr/>
          <p:nvPr/>
        </p:nvGrpSpPr>
        <p:grpSpPr>
          <a:xfrm>
            <a:off x="5979248" y="3488312"/>
            <a:ext cx="2707552" cy="2451334"/>
            <a:chOff x="5979248" y="3488312"/>
            <a:chExt cx="2707552" cy="2451334"/>
          </a:xfrm>
        </p:grpSpPr>
        <p:sp>
          <p:nvSpPr>
            <p:cNvPr id="45" name="橢圓 44"/>
            <p:cNvSpPr/>
            <p:nvPr/>
          </p:nvSpPr>
          <p:spPr>
            <a:xfrm>
              <a:off x="6057908" y="4084499"/>
              <a:ext cx="752475" cy="685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rgbClr val="FF0000"/>
                  </a:solidFill>
                </a:rPr>
                <a:t>S0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6" name="橢圓 45"/>
            <p:cNvSpPr/>
            <p:nvPr/>
          </p:nvSpPr>
          <p:spPr>
            <a:xfrm>
              <a:off x="7541988" y="4084499"/>
              <a:ext cx="752475" cy="685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rgbClr val="FF0000"/>
                  </a:solidFill>
                </a:rPr>
                <a:t>S1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7" name="直線單箭頭接點 46"/>
            <p:cNvCxnSpPr>
              <a:stCxn id="45" idx="6"/>
              <a:endCxn id="46" idx="2"/>
            </p:cNvCxnSpPr>
            <p:nvPr/>
          </p:nvCxnSpPr>
          <p:spPr>
            <a:xfrm>
              <a:off x="6810383" y="4427399"/>
              <a:ext cx="731605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/>
            <p:cNvSpPr txBox="1"/>
            <p:nvPr/>
          </p:nvSpPr>
          <p:spPr>
            <a:xfrm>
              <a:off x="6886051" y="4390473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0-9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8026042" y="3599280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0-9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50" name="手繪多邊形 49"/>
            <p:cNvSpPr/>
            <p:nvPr/>
          </p:nvSpPr>
          <p:spPr>
            <a:xfrm>
              <a:off x="7845767" y="3563004"/>
              <a:ext cx="830159" cy="872793"/>
            </a:xfrm>
            <a:custGeom>
              <a:avLst/>
              <a:gdLst>
                <a:gd name="connsiteX0" fmla="*/ 0 w 2067060"/>
                <a:gd name="connsiteY0" fmla="*/ 200025 h 1316001"/>
                <a:gd name="connsiteX1" fmla="*/ 619125 w 2067060"/>
                <a:gd name="connsiteY1" fmla="*/ 1304925 h 1316001"/>
                <a:gd name="connsiteX2" fmla="*/ 2066925 w 2067060"/>
                <a:gd name="connsiteY2" fmla="*/ 723900 h 1316001"/>
                <a:gd name="connsiteX3" fmla="*/ 533400 w 2067060"/>
                <a:gd name="connsiteY3" fmla="*/ 0 h 1316001"/>
                <a:gd name="connsiteX0" fmla="*/ 0 w 1210044"/>
                <a:gd name="connsiteY0" fmla="*/ 200025 h 1311866"/>
                <a:gd name="connsiteX1" fmla="*/ 619125 w 1210044"/>
                <a:gd name="connsiteY1" fmla="*/ 1304925 h 1311866"/>
                <a:gd name="connsiteX2" fmla="*/ 1209675 w 1210044"/>
                <a:gd name="connsiteY2" fmla="*/ 638175 h 1311866"/>
                <a:gd name="connsiteX3" fmla="*/ 533400 w 1210044"/>
                <a:gd name="connsiteY3" fmla="*/ 0 h 1311866"/>
                <a:gd name="connsiteX0" fmla="*/ 0 w 1210678"/>
                <a:gd name="connsiteY0" fmla="*/ 200025 h 894161"/>
                <a:gd name="connsiteX1" fmla="*/ 561975 w 1210678"/>
                <a:gd name="connsiteY1" fmla="*/ 876300 h 894161"/>
                <a:gd name="connsiteX2" fmla="*/ 1209675 w 1210678"/>
                <a:gd name="connsiteY2" fmla="*/ 638175 h 894161"/>
                <a:gd name="connsiteX3" fmla="*/ 533400 w 1210678"/>
                <a:gd name="connsiteY3" fmla="*/ 0 h 894161"/>
                <a:gd name="connsiteX0" fmla="*/ 0 w 820153"/>
                <a:gd name="connsiteY0" fmla="*/ 1685925 h 1815333"/>
                <a:gd name="connsiteX1" fmla="*/ 171450 w 820153"/>
                <a:gd name="connsiteY1" fmla="*/ 876300 h 1815333"/>
                <a:gd name="connsiteX2" fmla="*/ 819150 w 820153"/>
                <a:gd name="connsiteY2" fmla="*/ 638175 h 1815333"/>
                <a:gd name="connsiteX3" fmla="*/ 142875 w 820153"/>
                <a:gd name="connsiteY3" fmla="*/ 0 h 1815333"/>
                <a:gd name="connsiteX0" fmla="*/ 400050 w 1229298"/>
                <a:gd name="connsiteY0" fmla="*/ 1071452 h 1200860"/>
                <a:gd name="connsiteX1" fmla="*/ 571500 w 1229298"/>
                <a:gd name="connsiteY1" fmla="*/ 261827 h 1200860"/>
                <a:gd name="connsiteX2" fmla="*/ 1219200 w 1229298"/>
                <a:gd name="connsiteY2" fmla="*/ 23702 h 1200860"/>
                <a:gd name="connsiteX3" fmla="*/ 0 w 1229298"/>
                <a:gd name="connsiteY3" fmla="*/ 757127 h 1200860"/>
                <a:gd name="connsiteX0" fmla="*/ 400050 w 1229298"/>
                <a:gd name="connsiteY0" fmla="*/ 1071452 h 1200860"/>
                <a:gd name="connsiteX1" fmla="*/ 571500 w 1229298"/>
                <a:gd name="connsiteY1" fmla="*/ 261827 h 1200860"/>
                <a:gd name="connsiteX2" fmla="*/ 1219200 w 1229298"/>
                <a:gd name="connsiteY2" fmla="*/ 23702 h 1200860"/>
                <a:gd name="connsiteX3" fmla="*/ 0 w 1229298"/>
                <a:gd name="connsiteY3" fmla="*/ 757127 h 1200860"/>
                <a:gd name="connsiteX0" fmla="*/ 400050 w 1229298"/>
                <a:gd name="connsiteY0" fmla="*/ 1071452 h 1200860"/>
                <a:gd name="connsiteX1" fmla="*/ 571500 w 1229298"/>
                <a:gd name="connsiteY1" fmla="*/ 261827 h 1200860"/>
                <a:gd name="connsiteX2" fmla="*/ 1219200 w 1229298"/>
                <a:gd name="connsiteY2" fmla="*/ 23702 h 1200860"/>
                <a:gd name="connsiteX3" fmla="*/ 0 w 1229298"/>
                <a:gd name="connsiteY3" fmla="*/ 757127 h 1200860"/>
                <a:gd name="connsiteX0" fmla="*/ 400050 w 1229298"/>
                <a:gd name="connsiteY0" fmla="*/ 1071452 h 1200860"/>
                <a:gd name="connsiteX1" fmla="*/ 571500 w 1229298"/>
                <a:gd name="connsiteY1" fmla="*/ 261827 h 1200860"/>
                <a:gd name="connsiteX2" fmla="*/ 1219200 w 1229298"/>
                <a:gd name="connsiteY2" fmla="*/ 23702 h 1200860"/>
                <a:gd name="connsiteX3" fmla="*/ 0 w 1229298"/>
                <a:gd name="connsiteY3" fmla="*/ 757127 h 1200860"/>
                <a:gd name="connsiteX0" fmla="*/ 400050 w 592584"/>
                <a:gd name="connsiteY0" fmla="*/ 813900 h 934230"/>
                <a:gd name="connsiteX1" fmla="*/ 571500 w 592584"/>
                <a:gd name="connsiteY1" fmla="*/ 4275 h 934230"/>
                <a:gd name="connsiteX2" fmla="*/ 0 w 592584"/>
                <a:gd name="connsiteY2" fmla="*/ 499575 h 934230"/>
                <a:gd name="connsiteX0" fmla="*/ 400050 w 762525"/>
                <a:gd name="connsiteY0" fmla="*/ 644786 h 779315"/>
                <a:gd name="connsiteX1" fmla="*/ 752475 w 762525"/>
                <a:gd name="connsiteY1" fmla="*/ 6611 h 779315"/>
                <a:gd name="connsiteX2" fmla="*/ 0 w 762525"/>
                <a:gd name="connsiteY2" fmla="*/ 330461 h 779315"/>
                <a:gd name="connsiteX0" fmla="*/ 400050 w 808906"/>
                <a:gd name="connsiteY0" fmla="*/ 738497 h 864752"/>
                <a:gd name="connsiteX1" fmla="*/ 800100 w 808906"/>
                <a:gd name="connsiteY1" fmla="*/ 5072 h 864752"/>
                <a:gd name="connsiteX2" fmla="*/ 0 w 808906"/>
                <a:gd name="connsiteY2" fmla="*/ 424172 h 864752"/>
                <a:gd name="connsiteX0" fmla="*/ 400050 w 949385"/>
                <a:gd name="connsiteY0" fmla="*/ 795024 h 916783"/>
                <a:gd name="connsiteX1" fmla="*/ 942975 w 949385"/>
                <a:gd name="connsiteY1" fmla="*/ 4449 h 916783"/>
                <a:gd name="connsiteX2" fmla="*/ 0 w 949385"/>
                <a:gd name="connsiteY2" fmla="*/ 480699 h 916783"/>
                <a:gd name="connsiteX0" fmla="*/ 400050 w 1028529"/>
                <a:gd name="connsiteY0" fmla="*/ 846831 h 983640"/>
                <a:gd name="connsiteX1" fmla="*/ 942975 w 1028529"/>
                <a:gd name="connsiteY1" fmla="*/ 56256 h 983640"/>
                <a:gd name="connsiteX2" fmla="*/ 0 w 1028529"/>
                <a:gd name="connsiteY2" fmla="*/ 532506 h 983640"/>
                <a:gd name="connsiteX0" fmla="*/ 400050 w 1072263"/>
                <a:gd name="connsiteY0" fmla="*/ 846831 h 846831"/>
                <a:gd name="connsiteX1" fmla="*/ 942975 w 1072263"/>
                <a:gd name="connsiteY1" fmla="*/ 56256 h 846831"/>
                <a:gd name="connsiteX2" fmla="*/ 0 w 1072263"/>
                <a:gd name="connsiteY2" fmla="*/ 532506 h 846831"/>
                <a:gd name="connsiteX0" fmla="*/ 400050 w 1048876"/>
                <a:gd name="connsiteY0" fmla="*/ 846831 h 846831"/>
                <a:gd name="connsiteX1" fmla="*/ 942975 w 1048876"/>
                <a:gd name="connsiteY1" fmla="*/ 56256 h 846831"/>
                <a:gd name="connsiteX2" fmla="*/ 0 w 1048876"/>
                <a:gd name="connsiteY2" fmla="*/ 532506 h 846831"/>
                <a:gd name="connsiteX0" fmla="*/ 423213 w 1072039"/>
                <a:gd name="connsiteY0" fmla="*/ 855454 h 855454"/>
                <a:gd name="connsiteX1" fmla="*/ 966138 w 1072039"/>
                <a:gd name="connsiteY1" fmla="*/ 64879 h 855454"/>
                <a:gd name="connsiteX2" fmla="*/ 23163 w 1072039"/>
                <a:gd name="connsiteY2" fmla="*/ 541129 h 855454"/>
                <a:gd name="connsiteX0" fmla="*/ 435215 w 830159"/>
                <a:gd name="connsiteY0" fmla="*/ 872793 h 872793"/>
                <a:gd name="connsiteX1" fmla="*/ 663815 w 830159"/>
                <a:gd name="connsiteY1" fmla="*/ 63168 h 872793"/>
                <a:gd name="connsiteX2" fmla="*/ 35165 w 830159"/>
                <a:gd name="connsiteY2" fmla="*/ 558468 h 87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0159" h="872793">
                  <a:moveTo>
                    <a:pt x="435215" y="872793"/>
                  </a:moveTo>
                  <a:cubicBezTo>
                    <a:pt x="782084" y="781512"/>
                    <a:pt x="997190" y="306055"/>
                    <a:pt x="663815" y="63168"/>
                  </a:cubicBezTo>
                  <a:cubicBezTo>
                    <a:pt x="330440" y="-179719"/>
                    <a:pt x="-131523" y="340981"/>
                    <a:pt x="35165" y="558468"/>
                  </a:cubicBezTo>
                </a:path>
              </a:pathLst>
            </a:custGeom>
            <a:noFill/>
            <a:ln w="25400">
              <a:tailEnd type="triangle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51" name="橢圓 50"/>
            <p:cNvSpPr/>
            <p:nvPr/>
          </p:nvSpPr>
          <p:spPr>
            <a:xfrm>
              <a:off x="7541987" y="5253846"/>
              <a:ext cx="752475" cy="685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rgbClr val="FF0000"/>
                  </a:solidFill>
                </a:rPr>
                <a:t>S2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直線單箭頭接點 51"/>
            <p:cNvCxnSpPr>
              <a:stCxn id="46" idx="4"/>
              <a:endCxn id="51" idx="0"/>
            </p:cNvCxnSpPr>
            <p:nvPr/>
          </p:nvCxnSpPr>
          <p:spPr>
            <a:xfrm flipH="1">
              <a:off x="7918225" y="4770299"/>
              <a:ext cx="1" cy="483547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/>
            <p:cNvSpPr txBox="1"/>
            <p:nvPr/>
          </p:nvSpPr>
          <p:spPr>
            <a:xfrm>
              <a:off x="7425251" y="4678264"/>
              <a:ext cx="11691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Others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54" name="橢圓 53"/>
            <p:cNvSpPr/>
            <p:nvPr/>
          </p:nvSpPr>
          <p:spPr>
            <a:xfrm>
              <a:off x="6058932" y="5253846"/>
              <a:ext cx="752475" cy="685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rgbClr val="FF0000"/>
                  </a:solidFill>
                </a:rPr>
                <a:t>S3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55" name="直線單箭頭接點 54"/>
            <p:cNvCxnSpPr>
              <a:stCxn id="45" idx="4"/>
              <a:endCxn id="54" idx="0"/>
            </p:cNvCxnSpPr>
            <p:nvPr/>
          </p:nvCxnSpPr>
          <p:spPr>
            <a:xfrm>
              <a:off x="6434146" y="4770299"/>
              <a:ext cx="1024" cy="483547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字方塊 55"/>
            <p:cNvSpPr txBox="1"/>
            <p:nvPr/>
          </p:nvSpPr>
          <p:spPr>
            <a:xfrm>
              <a:off x="5979248" y="4701699"/>
              <a:ext cx="11691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Others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57" name="手繪多邊形 56"/>
            <p:cNvSpPr/>
            <p:nvPr/>
          </p:nvSpPr>
          <p:spPr>
            <a:xfrm>
              <a:off x="6346026" y="3488312"/>
              <a:ext cx="830159" cy="872793"/>
            </a:xfrm>
            <a:custGeom>
              <a:avLst/>
              <a:gdLst>
                <a:gd name="connsiteX0" fmla="*/ 0 w 2067060"/>
                <a:gd name="connsiteY0" fmla="*/ 200025 h 1316001"/>
                <a:gd name="connsiteX1" fmla="*/ 619125 w 2067060"/>
                <a:gd name="connsiteY1" fmla="*/ 1304925 h 1316001"/>
                <a:gd name="connsiteX2" fmla="*/ 2066925 w 2067060"/>
                <a:gd name="connsiteY2" fmla="*/ 723900 h 1316001"/>
                <a:gd name="connsiteX3" fmla="*/ 533400 w 2067060"/>
                <a:gd name="connsiteY3" fmla="*/ 0 h 1316001"/>
                <a:gd name="connsiteX0" fmla="*/ 0 w 1210044"/>
                <a:gd name="connsiteY0" fmla="*/ 200025 h 1311866"/>
                <a:gd name="connsiteX1" fmla="*/ 619125 w 1210044"/>
                <a:gd name="connsiteY1" fmla="*/ 1304925 h 1311866"/>
                <a:gd name="connsiteX2" fmla="*/ 1209675 w 1210044"/>
                <a:gd name="connsiteY2" fmla="*/ 638175 h 1311866"/>
                <a:gd name="connsiteX3" fmla="*/ 533400 w 1210044"/>
                <a:gd name="connsiteY3" fmla="*/ 0 h 1311866"/>
                <a:gd name="connsiteX0" fmla="*/ 0 w 1210678"/>
                <a:gd name="connsiteY0" fmla="*/ 200025 h 894161"/>
                <a:gd name="connsiteX1" fmla="*/ 561975 w 1210678"/>
                <a:gd name="connsiteY1" fmla="*/ 876300 h 894161"/>
                <a:gd name="connsiteX2" fmla="*/ 1209675 w 1210678"/>
                <a:gd name="connsiteY2" fmla="*/ 638175 h 894161"/>
                <a:gd name="connsiteX3" fmla="*/ 533400 w 1210678"/>
                <a:gd name="connsiteY3" fmla="*/ 0 h 894161"/>
                <a:gd name="connsiteX0" fmla="*/ 0 w 820153"/>
                <a:gd name="connsiteY0" fmla="*/ 1685925 h 1815333"/>
                <a:gd name="connsiteX1" fmla="*/ 171450 w 820153"/>
                <a:gd name="connsiteY1" fmla="*/ 876300 h 1815333"/>
                <a:gd name="connsiteX2" fmla="*/ 819150 w 820153"/>
                <a:gd name="connsiteY2" fmla="*/ 638175 h 1815333"/>
                <a:gd name="connsiteX3" fmla="*/ 142875 w 820153"/>
                <a:gd name="connsiteY3" fmla="*/ 0 h 1815333"/>
                <a:gd name="connsiteX0" fmla="*/ 400050 w 1229298"/>
                <a:gd name="connsiteY0" fmla="*/ 1071452 h 1200860"/>
                <a:gd name="connsiteX1" fmla="*/ 571500 w 1229298"/>
                <a:gd name="connsiteY1" fmla="*/ 261827 h 1200860"/>
                <a:gd name="connsiteX2" fmla="*/ 1219200 w 1229298"/>
                <a:gd name="connsiteY2" fmla="*/ 23702 h 1200860"/>
                <a:gd name="connsiteX3" fmla="*/ 0 w 1229298"/>
                <a:gd name="connsiteY3" fmla="*/ 757127 h 1200860"/>
                <a:gd name="connsiteX0" fmla="*/ 400050 w 1229298"/>
                <a:gd name="connsiteY0" fmla="*/ 1071452 h 1200860"/>
                <a:gd name="connsiteX1" fmla="*/ 571500 w 1229298"/>
                <a:gd name="connsiteY1" fmla="*/ 261827 h 1200860"/>
                <a:gd name="connsiteX2" fmla="*/ 1219200 w 1229298"/>
                <a:gd name="connsiteY2" fmla="*/ 23702 h 1200860"/>
                <a:gd name="connsiteX3" fmla="*/ 0 w 1229298"/>
                <a:gd name="connsiteY3" fmla="*/ 757127 h 1200860"/>
                <a:gd name="connsiteX0" fmla="*/ 400050 w 1229298"/>
                <a:gd name="connsiteY0" fmla="*/ 1071452 h 1200860"/>
                <a:gd name="connsiteX1" fmla="*/ 571500 w 1229298"/>
                <a:gd name="connsiteY1" fmla="*/ 261827 h 1200860"/>
                <a:gd name="connsiteX2" fmla="*/ 1219200 w 1229298"/>
                <a:gd name="connsiteY2" fmla="*/ 23702 h 1200860"/>
                <a:gd name="connsiteX3" fmla="*/ 0 w 1229298"/>
                <a:gd name="connsiteY3" fmla="*/ 757127 h 1200860"/>
                <a:gd name="connsiteX0" fmla="*/ 400050 w 1229298"/>
                <a:gd name="connsiteY0" fmla="*/ 1071452 h 1200860"/>
                <a:gd name="connsiteX1" fmla="*/ 571500 w 1229298"/>
                <a:gd name="connsiteY1" fmla="*/ 261827 h 1200860"/>
                <a:gd name="connsiteX2" fmla="*/ 1219200 w 1229298"/>
                <a:gd name="connsiteY2" fmla="*/ 23702 h 1200860"/>
                <a:gd name="connsiteX3" fmla="*/ 0 w 1229298"/>
                <a:gd name="connsiteY3" fmla="*/ 757127 h 1200860"/>
                <a:gd name="connsiteX0" fmla="*/ 400050 w 592584"/>
                <a:gd name="connsiteY0" fmla="*/ 813900 h 934230"/>
                <a:gd name="connsiteX1" fmla="*/ 571500 w 592584"/>
                <a:gd name="connsiteY1" fmla="*/ 4275 h 934230"/>
                <a:gd name="connsiteX2" fmla="*/ 0 w 592584"/>
                <a:gd name="connsiteY2" fmla="*/ 499575 h 934230"/>
                <a:gd name="connsiteX0" fmla="*/ 400050 w 762525"/>
                <a:gd name="connsiteY0" fmla="*/ 644786 h 779315"/>
                <a:gd name="connsiteX1" fmla="*/ 752475 w 762525"/>
                <a:gd name="connsiteY1" fmla="*/ 6611 h 779315"/>
                <a:gd name="connsiteX2" fmla="*/ 0 w 762525"/>
                <a:gd name="connsiteY2" fmla="*/ 330461 h 779315"/>
                <a:gd name="connsiteX0" fmla="*/ 400050 w 808906"/>
                <a:gd name="connsiteY0" fmla="*/ 738497 h 864752"/>
                <a:gd name="connsiteX1" fmla="*/ 800100 w 808906"/>
                <a:gd name="connsiteY1" fmla="*/ 5072 h 864752"/>
                <a:gd name="connsiteX2" fmla="*/ 0 w 808906"/>
                <a:gd name="connsiteY2" fmla="*/ 424172 h 864752"/>
                <a:gd name="connsiteX0" fmla="*/ 400050 w 949385"/>
                <a:gd name="connsiteY0" fmla="*/ 795024 h 916783"/>
                <a:gd name="connsiteX1" fmla="*/ 942975 w 949385"/>
                <a:gd name="connsiteY1" fmla="*/ 4449 h 916783"/>
                <a:gd name="connsiteX2" fmla="*/ 0 w 949385"/>
                <a:gd name="connsiteY2" fmla="*/ 480699 h 916783"/>
                <a:gd name="connsiteX0" fmla="*/ 400050 w 1028529"/>
                <a:gd name="connsiteY0" fmla="*/ 846831 h 983640"/>
                <a:gd name="connsiteX1" fmla="*/ 942975 w 1028529"/>
                <a:gd name="connsiteY1" fmla="*/ 56256 h 983640"/>
                <a:gd name="connsiteX2" fmla="*/ 0 w 1028529"/>
                <a:gd name="connsiteY2" fmla="*/ 532506 h 983640"/>
                <a:gd name="connsiteX0" fmla="*/ 400050 w 1072263"/>
                <a:gd name="connsiteY0" fmla="*/ 846831 h 846831"/>
                <a:gd name="connsiteX1" fmla="*/ 942975 w 1072263"/>
                <a:gd name="connsiteY1" fmla="*/ 56256 h 846831"/>
                <a:gd name="connsiteX2" fmla="*/ 0 w 1072263"/>
                <a:gd name="connsiteY2" fmla="*/ 532506 h 846831"/>
                <a:gd name="connsiteX0" fmla="*/ 400050 w 1048876"/>
                <a:gd name="connsiteY0" fmla="*/ 846831 h 846831"/>
                <a:gd name="connsiteX1" fmla="*/ 942975 w 1048876"/>
                <a:gd name="connsiteY1" fmla="*/ 56256 h 846831"/>
                <a:gd name="connsiteX2" fmla="*/ 0 w 1048876"/>
                <a:gd name="connsiteY2" fmla="*/ 532506 h 846831"/>
                <a:gd name="connsiteX0" fmla="*/ 423213 w 1072039"/>
                <a:gd name="connsiteY0" fmla="*/ 855454 h 855454"/>
                <a:gd name="connsiteX1" fmla="*/ 966138 w 1072039"/>
                <a:gd name="connsiteY1" fmla="*/ 64879 h 855454"/>
                <a:gd name="connsiteX2" fmla="*/ 23163 w 1072039"/>
                <a:gd name="connsiteY2" fmla="*/ 541129 h 855454"/>
                <a:gd name="connsiteX0" fmla="*/ 435215 w 830159"/>
                <a:gd name="connsiteY0" fmla="*/ 872793 h 872793"/>
                <a:gd name="connsiteX1" fmla="*/ 663815 w 830159"/>
                <a:gd name="connsiteY1" fmla="*/ 63168 h 872793"/>
                <a:gd name="connsiteX2" fmla="*/ 35165 w 830159"/>
                <a:gd name="connsiteY2" fmla="*/ 558468 h 87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0159" h="872793">
                  <a:moveTo>
                    <a:pt x="435215" y="872793"/>
                  </a:moveTo>
                  <a:cubicBezTo>
                    <a:pt x="782084" y="781512"/>
                    <a:pt x="997190" y="306055"/>
                    <a:pt x="663815" y="63168"/>
                  </a:cubicBezTo>
                  <a:cubicBezTo>
                    <a:pt x="330440" y="-179719"/>
                    <a:pt x="-131523" y="340981"/>
                    <a:pt x="35165" y="558468"/>
                  </a:cubicBezTo>
                </a:path>
              </a:pathLst>
            </a:custGeom>
            <a:noFill/>
            <a:ln w="25400">
              <a:tailEnd type="triangle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6677252" y="3491975"/>
              <a:ext cx="10166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space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0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We have seen this before. </a:t>
            </a:r>
          </a:p>
          <a:p>
            <a:pPr marL="400050" lvl="1" indent="0">
              <a:buNone/>
            </a:pPr>
            <a:r>
              <a:rPr lang="en-US" altLang="zh-TW" b="1" dirty="0" smtClean="0"/>
              <a:t>        FACTOR = ID | </a:t>
            </a:r>
            <a:r>
              <a:rPr lang="en-US" altLang="zh-TW" b="1" dirty="0" smtClean="0">
                <a:solidFill>
                  <a:srgbClr val="FF0000"/>
                </a:solidFill>
              </a:rPr>
              <a:t>NUM</a:t>
            </a:r>
            <a:r>
              <a:rPr lang="en-US" altLang="zh-TW" b="1" dirty="0" smtClean="0"/>
              <a:t> |  (EXPR)</a:t>
            </a:r>
            <a:r>
              <a:rPr lang="en-US" altLang="zh-TW" dirty="0" smtClean="0"/>
              <a:t> </a:t>
            </a:r>
          </a:p>
          <a:p>
            <a:pPr marL="400050" lvl="1" indent="0">
              <a:buNone/>
            </a:pPr>
            <a:r>
              <a:rPr lang="en-US" altLang="zh-TW" b="1" dirty="0" smtClean="0"/>
              <a:t>        EXPR </a:t>
            </a:r>
            <a:r>
              <a:rPr lang="en-US" altLang="zh-TW" b="1" dirty="0"/>
              <a:t>= </a:t>
            </a:r>
            <a:r>
              <a:rPr lang="en-US" altLang="zh-TW" b="1" dirty="0" smtClean="0"/>
              <a:t>FACTOR </a:t>
            </a:r>
            <a:r>
              <a:rPr lang="en-US" altLang="zh-TW" b="1" dirty="0"/>
              <a:t>| EXPR OP </a:t>
            </a:r>
            <a:r>
              <a:rPr lang="en-US" altLang="zh-TW" b="1" dirty="0" smtClean="0"/>
              <a:t>FACTOR</a:t>
            </a:r>
            <a:endParaRPr lang="en-US" altLang="zh-TW" b="1" dirty="0"/>
          </a:p>
          <a:p>
            <a:r>
              <a:rPr lang="en-US" altLang="zh-TW" dirty="0"/>
              <a:t>Parsing </a:t>
            </a:r>
            <a:r>
              <a:rPr lang="en-US" altLang="zh-TW" b="1" dirty="0"/>
              <a:t>EXPR = FACTOR| EXPR OP FACTOR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Find a </a:t>
            </a:r>
            <a:r>
              <a:rPr lang="en-US" altLang="zh-TW" dirty="0">
                <a:solidFill>
                  <a:srgbClr val="FF0000"/>
                </a:solidFill>
              </a:rPr>
              <a:t>factor</a:t>
            </a:r>
            <a:r>
              <a:rPr lang="en-US" altLang="zh-TW" dirty="0"/>
              <a:t> from the end of expression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If there is an OP in front of the factor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     Let factor be OP’s right child   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     Parse the remaining expression </a:t>
            </a:r>
            <a:r>
              <a:rPr lang="en-US" altLang="zh-TW" dirty="0">
                <a:solidFill>
                  <a:srgbClr val="FF0000"/>
                </a:solidFill>
              </a:rPr>
              <a:t>recursively</a:t>
            </a:r>
            <a:r>
              <a:rPr lang="en-US" altLang="zh-TW" dirty="0"/>
              <a:t> and </a:t>
            </a:r>
            <a:br>
              <a:rPr lang="en-US" altLang="zh-TW" dirty="0"/>
            </a:br>
            <a:r>
              <a:rPr lang="en-US" altLang="zh-TW" dirty="0"/>
              <a:t>     make it OP’s left child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Syntax analysis (Parser)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255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multiplication/division, whose priority is higher than add/sub.  What is the grammar?</a:t>
            </a:r>
          </a:p>
          <a:p>
            <a:r>
              <a:rPr lang="en-US" altLang="zh-TW" dirty="0" smtClean="0"/>
              <a:t>Multiplication/division:  Ex: 3+7*8 = 3+(7*8)</a:t>
            </a:r>
            <a:br>
              <a:rPr lang="en-US" altLang="zh-TW" dirty="0" smtClean="0"/>
            </a:br>
            <a:r>
              <a:rPr lang="en-US" altLang="zh-TW" dirty="0" smtClean="0"/>
              <a:t>not (3+7)*8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Are we done yet?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1629703" y="4484553"/>
            <a:ext cx="2466975" cy="1780381"/>
            <a:chOff x="1143000" y="4800601"/>
            <a:chExt cx="2466975" cy="1780381"/>
          </a:xfrm>
        </p:grpSpPr>
        <p:sp>
          <p:nvSpPr>
            <p:cNvPr id="4" name="橢圓 3"/>
            <p:cNvSpPr/>
            <p:nvPr/>
          </p:nvSpPr>
          <p:spPr>
            <a:xfrm>
              <a:off x="1762125" y="4800601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+</a:t>
              </a:r>
              <a:endParaRPr lang="zh-TW" altLang="en-US" sz="2800" dirty="0"/>
            </a:p>
          </p:txBody>
        </p:sp>
        <p:sp>
          <p:nvSpPr>
            <p:cNvPr id="5" name="橢圓 4"/>
            <p:cNvSpPr/>
            <p:nvPr/>
          </p:nvSpPr>
          <p:spPr>
            <a:xfrm>
              <a:off x="1143000" y="5372101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3</a:t>
              </a:r>
              <a:endParaRPr lang="zh-TW" altLang="en-US" sz="2800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2381250" y="5372101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*</a:t>
              </a:r>
              <a:endParaRPr lang="zh-TW" altLang="en-US" sz="28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1762125" y="6009482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7</a:t>
              </a:r>
              <a:endParaRPr lang="zh-TW" altLang="en-US" sz="28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2990850" y="6009482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8</a:t>
              </a:r>
              <a:endParaRPr lang="zh-TW" altLang="en-US" sz="2800" dirty="0"/>
            </a:p>
          </p:txBody>
        </p:sp>
        <p:cxnSp>
          <p:nvCxnSpPr>
            <p:cNvPr id="10" name="直線單箭頭接點 9"/>
            <p:cNvCxnSpPr>
              <a:stCxn id="4" idx="3"/>
              <a:endCxn id="5" idx="7"/>
            </p:cNvCxnSpPr>
            <p:nvPr/>
          </p:nvCxnSpPr>
          <p:spPr>
            <a:xfrm flipH="1">
              <a:off x="1671456" y="5288407"/>
              <a:ext cx="181338" cy="1673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4" idx="5"/>
              <a:endCxn id="6" idx="1"/>
            </p:cNvCxnSpPr>
            <p:nvPr/>
          </p:nvCxnSpPr>
          <p:spPr>
            <a:xfrm>
              <a:off x="2290581" y="5288407"/>
              <a:ext cx="181338" cy="1673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3"/>
              <a:endCxn id="7" idx="7"/>
            </p:cNvCxnSpPr>
            <p:nvPr/>
          </p:nvCxnSpPr>
          <p:spPr>
            <a:xfrm flipH="1">
              <a:off x="2290581" y="5859907"/>
              <a:ext cx="181338" cy="233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stCxn id="6" idx="5"/>
              <a:endCxn id="8" idx="1"/>
            </p:cNvCxnSpPr>
            <p:nvPr/>
          </p:nvCxnSpPr>
          <p:spPr>
            <a:xfrm>
              <a:off x="2909706" y="5859907"/>
              <a:ext cx="171813" cy="233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群組 8"/>
          <p:cNvGrpSpPr/>
          <p:nvPr/>
        </p:nvGrpSpPr>
        <p:grpSpPr>
          <a:xfrm>
            <a:off x="4827598" y="4203507"/>
            <a:ext cx="2599826" cy="1992042"/>
            <a:chOff x="6439172" y="4134121"/>
            <a:chExt cx="2599826" cy="1992042"/>
          </a:xfrm>
        </p:grpSpPr>
        <p:sp>
          <p:nvSpPr>
            <p:cNvPr id="20" name="橢圓 19"/>
            <p:cNvSpPr/>
            <p:nvPr/>
          </p:nvSpPr>
          <p:spPr>
            <a:xfrm>
              <a:off x="7153183" y="4844392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+</a:t>
              </a:r>
              <a:endParaRPr lang="zh-TW" altLang="en-US" sz="2800" dirty="0"/>
            </a:p>
          </p:txBody>
        </p:sp>
        <p:sp>
          <p:nvSpPr>
            <p:cNvPr id="21" name="橢圓 20"/>
            <p:cNvSpPr/>
            <p:nvPr/>
          </p:nvSpPr>
          <p:spPr>
            <a:xfrm>
              <a:off x="6439172" y="5554663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3</a:t>
              </a:r>
              <a:endParaRPr lang="zh-TW" altLang="en-US" sz="2800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7782106" y="4134121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*</a:t>
              </a:r>
              <a:endParaRPr lang="zh-TW" altLang="en-US" sz="2800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7395889" y="5554663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7</a:t>
              </a:r>
              <a:endParaRPr lang="zh-TW" altLang="en-US" sz="28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8419873" y="4814094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8</a:t>
              </a:r>
              <a:endParaRPr lang="zh-TW" altLang="en-US" sz="2800" dirty="0"/>
            </a:p>
          </p:txBody>
        </p:sp>
        <p:cxnSp>
          <p:nvCxnSpPr>
            <p:cNvPr id="25" name="直線單箭頭接點 24"/>
            <p:cNvCxnSpPr>
              <a:stCxn id="20" idx="3"/>
              <a:endCxn id="21" idx="7"/>
            </p:cNvCxnSpPr>
            <p:nvPr/>
          </p:nvCxnSpPr>
          <p:spPr>
            <a:xfrm flipH="1">
              <a:off x="6967628" y="5332198"/>
              <a:ext cx="276224" cy="3061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stCxn id="20" idx="5"/>
              <a:endCxn id="23" idx="0"/>
            </p:cNvCxnSpPr>
            <p:nvPr/>
          </p:nvCxnSpPr>
          <p:spPr>
            <a:xfrm>
              <a:off x="7681639" y="5332198"/>
              <a:ext cx="23813" cy="2224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stCxn id="22" idx="3"/>
              <a:endCxn id="20" idx="7"/>
            </p:cNvCxnSpPr>
            <p:nvPr/>
          </p:nvCxnSpPr>
          <p:spPr>
            <a:xfrm flipH="1">
              <a:off x="7681639" y="4621927"/>
              <a:ext cx="191136" cy="3061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stCxn id="22" idx="5"/>
              <a:endCxn id="24" idx="1"/>
            </p:cNvCxnSpPr>
            <p:nvPr/>
          </p:nvCxnSpPr>
          <p:spPr>
            <a:xfrm>
              <a:off x="8310562" y="4621927"/>
              <a:ext cx="199980" cy="2758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3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39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We need to distinguish ADDSUB and MULDIV</a:t>
            </a:r>
          </a:p>
          <a:p>
            <a:pPr lvl="1"/>
            <a:r>
              <a:rPr lang="en-US" altLang="zh-TW" dirty="0" smtClean="0"/>
              <a:t>If it is ADDSUB, we can use the previous grammar.</a:t>
            </a:r>
          </a:p>
          <a:p>
            <a:pPr lvl="1"/>
            <a:r>
              <a:rPr lang="en-US" altLang="zh-TW" dirty="0" smtClean="0"/>
              <a:t>If it is MULDIV, we need to process it immediately, just like handing parenthesis “(expr)”.</a:t>
            </a:r>
          </a:p>
          <a:p>
            <a:r>
              <a:rPr lang="en-US" altLang="zh-TW" dirty="0" smtClean="0"/>
              <a:t>We need to add a new grammar rule (which means a new recursive function) to handle it.</a:t>
            </a:r>
          </a:p>
          <a:p>
            <a:pPr marL="400050" lvl="1" indent="0">
              <a:buNone/>
            </a:pPr>
            <a:r>
              <a:rPr lang="en-US" altLang="zh-TW" b="1" dirty="0" smtClean="0"/>
              <a:t>		FACTOR </a:t>
            </a:r>
            <a:r>
              <a:rPr lang="en-US" altLang="zh-TW" b="1" dirty="0"/>
              <a:t>= ID | </a:t>
            </a:r>
            <a:r>
              <a:rPr lang="en-US" altLang="zh-TW" b="1" dirty="0" smtClean="0"/>
              <a:t>NUM| (EXPR)</a:t>
            </a:r>
            <a:endParaRPr lang="en-US" altLang="zh-TW" dirty="0" smtClean="0"/>
          </a:p>
          <a:p>
            <a:pPr marL="400050" lvl="1" indent="0">
              <a:buNone/>
            </a:pPr>
            <a:r>
              <a:rPr lang="en-US" altLang="zh-TW" b="1" dirty="0"/>
              <a:t>	</a:t>
            </a:r>
            <a:r>
              <a:rPr lang="en-US" altLang="zh-TW" b="1" dirty="0" smtClean="0"/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TERM = FACTOR | TERM MULDIV FACTOR</a:t>
            </a:r>
          </a:p>
          <a:p>
            <a:pPr marL="400050" lvl="1" indent="0">
              <a:buNone/>
            </a:pPr>
            <a:r>
              <a:rPr lang="en-US" altLang="zh-TW" b="1" dirty="0"/>
              <a:t>	</a:t>
            </a:r>
            <a:r>
              <a:rPr lang="en-US" altLang="zh-TW" b="1" dirty="0" smtClean="0"/>
              <a:t>	EXPR </a:t>
            </a:r>
            <a:r>
              <a:rPr lang="en-US" altLang="zh-TW" b="1" dirty="0"/>
              <a:t>= </a:t>
            </a:r>
            <a:r>
              <a:rPr lang="en-US" altLang="zh-TW" b="1" dirty="0" smtClean="0"/>
              <a:t>TERM </a:t>
            </a:r>
            <a:r>
              <a:rPr lang="en-US" altLang="zh-TW" b="1" dirty="0"/>
              <a:t>| EXPR </a:t>
            </a:r>
            <a:r>
              <a:rPr lang="en-US" altLang="zh-TW" b="1" dirty="0" smtClean="0"/>
              <a:t>ADDSUB </a:t>
            </a:r>
            <a:r>
              <a:rPr lang="en-US" altLang="zh-TW" b="1" dirty="0" smtClean="0">
                <a:solidFill>
                  <a:srgbClr val="FF0000"/>
                </a:solidFill>
              </a:rPr>
              <a:t>TERM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Handling </a:t>
            </a:r>
            <a:r>
              <a:rPr lang="en-US" altLang="zh-TW" dirty="0" err="1" smtClean="0"/>
              <a:t>mul</a:t>
            </a:r>
            <a:r>
              <a:rPr lang="en-US" altLang="zh-TW" dirty="0" smtClean="0"/>
              <a:t>/div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19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to handle assignment? </a:t>
            </a:r>
          </a:p>
          <a:p>
            <a:pPr lvl="1"/>
            <a:r>
              <a:rPr lang="en-US" altLang="zh-TW" dirty="0" smtClean="0"/>
              <a:t>Ex: x = 3 + y</a:t>
            </a:r>
          </a:p>
          <a:p>
            <a:r>
              <a:rPr lang="en-US" altLang="zh-TW" dirty="0" smtClean="0"/>
              <a:t>How to handle the sign of ID or NUM?</a:t>
            </a:r>
          </a:p>
          <a:p>
            <a:pPr lvl="1"/>
            <a:r>
              <a:rPr lang="en-US" altLang="zh-TW" dirty="0" smtClean="0"/>
              <a:t>For example, 3 + -2</a:t>
            </a:r>
          </a:p>
          <a:p>
            <a:r>
              <a:rPr lang="en-US" altLang="zh-TW" dirty="0" smtClean="0"/>
              <a:t>How to handle empty statements?</a:t>
            </a:r>
          </a:p>
          <a:p>
            <a:r>
              <a:rPr lang="en-US" altLang="zh-TW" dirty="0" smtClean="0"/>
              <a:t>How to handle errors?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considerations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60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sz="3800" dirty="0" smtClean="0"/>
              <a:t>The valid way to arrange the token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statement 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:= 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END | expr END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expr      := 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term </a:t>
            </a: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expr_tail</a:t>
            </a:r>
            <a:endParaRPr lang="en-US" altLang="zh-TW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ea typeface="Noto Sans T Chinese DemiLight" pitchFamily="34" charset="-12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expr_tail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:= 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ADDSUB term </a:t>
            </a: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expr_tail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| </a:t>
            </a: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NiL</a:t>
            </a:r>
            <a:endParaRPr lang="en-US" altLang="zh-TW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ea typeface="Noto Sans T Chinese DemiLight" pitchFamily="34" charset="-12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term      := 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factor </a:t>
            </a: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term_tail</a:t>
            </a:r>
            <a:endParaRPr lang="en-US" altLang="zh-TW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ea typeface="Noto Sans T Chinese DemiLight" pitchFamily="34" charset="-12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term_tail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:= 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MULDIV factor </a:t>
            </a:r>
            <a:r>
              <a:rPr lang="en-US" altLang="zh-TW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term_tail|NiL</a:t>
            </a:r>
            <a:endParaRPr lang="en-US" altLang="zh-TW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ea typeface="Noto Sans T Chinese DemiLight" pitchFamily="34" charset="-12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factor    := 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INT | ADDSUB INT | 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/>
            </a:r>
            <a:b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</a:b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            ADDSUB 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ID | ID ASSIGN 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expr|</a:t>
            </a:r>
            <a:r>
              <a:rPr lang="zh-TW" alt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/>
            </a:r>
            <a:b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</a:b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            ID</a:t>
            </a:r>
            <a:r>
              <a:rPr lang="zh-TW" alt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| LPAREN expr 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RPAREN</a:t>
            </a:r>
            <a:endParaRPr lang="en-US" altLang="zh-TW" sz="4400" dirty="0">
              <a:latin typeface="Noto Sans T Chinese DemiLight" pitchFamily="34" charset="-120"/>
              <a:ea typeface="Noto Sans T Chinese DemiLight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complete grammar rules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24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Parser Tree:  </a:t>
            </a:r>
            <a:r>
              <a:rPr lang="es-E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4+y*3</a:t>
            </a:r>
            <a:endParaRPr lang="zh-TW" altLang="en-US" dirty="0"/>
          </a:p>
        </p:txBody>
      </p:sp>
      <p:grpSp>
        <p:nvGrpSpPr>
          <p:cNvPr id="4" name="Group 76"/>
          <p:cNvGrpSpPr/>
          <p:nvPr/>
        </p:nvGrpSpPr>
        <p:grpSpPr>
          <a:xfrm>
            <a:off x="448679" y="1600202"/>
            <a:ext cx="8397800" cy="5000837"/>
            <a:chOff x="890755" y="5314890"/>
            <a:chExt cx="5222657" cy="2964832"/>
          </a:xfrm>
        </p:grpSpPr>
        <p:sp>
          <p:nvSpPr>
            <p:cNvPr id="5" name="TextBox 4"/>
            <p:cNvSpPr txBox="1"/>
            <p:nvPr/>
          </p:nvSpPr>
          <p:spPr>
            <a:xfrm>
              <a:off x="3200400" y="5314890"/>
              <a:ext cx="1065907" cy="273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statement</a:t>
              </a:r>
              <a:endParaRPr lang="en-US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14600" y="5678269"/>
              <a:ext cx="537539" cy="273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expr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67200" y="5715000"/>
              <a:ext cx="431866" cy="273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35125" y="6071629"/>
              <a:ext cx="537539" cy="273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term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200" y="6059269"/>
              <a:ext cx="1241364" cy="273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zh-TW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expr_tail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890755" y="6557211"/>
              <a:ext cx="748886" cy="273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factor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302528" y="7485694"/>
              <a:ext cx="326192" cy="4926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ID</a:t>
              </a:r>
            </a:p>
            <a:p>
              <a:r>
                <a:rPr lang="en-US" sz="2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610679" y="6586084"/>
              <a:ext cx="1065907" cy="273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term_tail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049556" y="7105415"/>
              <a:ext cx="431866" cy="456176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en-US" sz="2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932671" y="7075135"/>
              <a:ext cx="431866" cy="27370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Nil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2797530" y="6419811"/>
              <a:ext cx="760203" cy="45617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ADDSUB</a:t>
              </a:r>
              <a:endParaRPr lang="en-US" sz="2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</a:p>
          </p:txBody>
        </p:sp>
        <p:cxnSp>
          <p:nvCxnSpPr>
            <p:cNvPr id="16" name="Straight Connector 17"/>
            <p:cNvCxnSpPr>
              <a:stCxn id="5" idx="2"/>
              <a:endCxn id="6" idx="0"/>
            </p:cNvCxnSpPr>
            <p:nvPr/>
          </p:nvCxnSpPr>
          <p:spPr>
            <a:xfrm flipH="1">
              <a:off x="2783370" y="5588596"/>
              <a:ext cx="949984" cy="8967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21"/>
            <p:cNvCxnSpPr>
              <a:stCxn id="5" idx="2"/>
              <a:endCxn id="7" idx="0"/>
            </p:cNvCxnSpPr>
            <p:nvPr/>
          </p:nvCxnSpPr>
          <p:spPr>
            <a:xfrm>
              <a:off x="3733353" y="5588596"/>
              <a:ext cx="749780" cy="12640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3"/>
            <p:cNvCxnSpPr>
              <a:stCxn id="6" idx="2"/>
              <a:endCxn id="8" idx="0"/>
            </p:cNvCxnSpPr>
            <p:nvPr/>
          </p:nvCxnSpPr>
          <p:spPr>
            <a:xfrm flipH="1">
              <a:off x="1503895" y="5951975"/>
              <a:ext cx="1279475" cy="11965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30"/>
            <p:cNvCxnSpPr>
              <a:stCxn id="6" idx="2"/>
              <a:endCxn id="9" idx="0"/>
            </p:cNvCxnSpPr>
            <p:nvPr/>
          </p:nvCxnSpPr>
          <p:spPr>
            <a:xfrm>
              <a:off x="2783370" y="5951975"/>
              <a:ext cx="1342512" cy="10729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32"/>
            <p:cNvCxnSpPr>
              <a:stCxn id="8" idx="2"/>
              <a:endCxn id="10" idx="0"/>
            </p:cNvCxnSpPr>
            <p:nvPr/>
          </p:nvCxnSpPr>
          <p:spPr>
            <a:xfrm flipH="1">
              <a:off x="1265198" y="6345335"/>
              <a:ext cx="238697" cy="21187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34"/>
            <p:cNvCxnSpPr>
              <a:stCxn id="8" idx="2"/>
              <a:endCxn id="12" idx="0"/>
            </p:cNvCxnSpPr>
            <p:nvPr/>
          </p:nvCxnSpPr>
          <p:spPr>
            <a:xfrm>
              <a:off x="1503895" y="6345335"/>
              <a:ext cx="639738" cy="24074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37"/>
            <p:cNvCxnSpPr>
              <a:stCxn id="13" idx="0"/>
              <a:endCxn id="10" idx="2"/>
            </p:cNvCxnSpPr>
            <p:nvPr/>
          </p:nvCxnSpPr>
          <p:spPr>
            <a:xfrm flipH="1" flipV="1">
              <a:off x="1265198" y="6830917"/>
              <a:ext cx="291" cy="274498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39"/>
            <p:cNvCxnSpPr>
              <a:stCxn id="14" idx="0"/>
              <a:endCxn id="12" idx="2"/>
            </p:cNvCxnSpPr>
            <p:nvPr/>
          </p:nvCxnSpPr>
          <p:spPr>
            <a:xfrm flipH="1" flipV="1">
              <a:off x="2143633" y="6859790"/>
              <a:ext cx="4972" cy="215345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41"/>
            <p:cNvCxnSpPr>
              <a:stCxn id="9" idx="2"/>
              <a:endCxn id="15" idx="0"/>
            </p:cNvCxnSpPr>
            <p:nvPr/>
          </p:nvCxnSpPr>
          <p:spPr>
            <a:xfrm flipH="1">
              <a:off x="3177632" y="6332975"/>
              <a:ext cx="948250" cy="8683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43"/>
            <p:cNvSpPr txBox="1"/>
            <p:nvPr/>
          </p:nvSpPr>
          <p:spPr>
            <a:xfrm>
              <a:off x="3810000" y="6430007"/>
              <a:ext cx="537539" cy="273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term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44"/>
            <p:cNvSpPr txBox="1"/>
            <p:nvPr/>
          </p:nvSpPr>
          <p:spPr>
            <a:xfrm>
              <a:off x="2868238" y="7070837"/>
              <a:ext cx="748886" cy="273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factor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Box 45"/>
            <p:cNvSpPr txBox="1"/>
            <p:nvPr/>
          </p:nvSpPr>
          <p:spPr>
            <a:xfrm>
              <a:off x="4178246" y="7000960"/>
              <a:ext cx="1065907" cy="273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term_tail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8" name="Straight Connector 46"/>
            <p:cNvCxnSpPr>
              <a:stCxn id="25" idx="2"/>
              <a:endCxn id="26" idx="0"/>
            </p:cNvCxnSpPr>
            <p:nvPr/>
          </p:nvCxnSpPr>
          <p:spPr>
            <a:xfrm flipH="1">
              <a:off x="3242681" y="6703713"/>
              <a:ext cx="836088" cy="36712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47"/>
            <p:cNvCxnSpPr>
              <a:stCxn id="25" idx="2"/>
              <a:endCxn id="27" idx="0"/>
            </p:cNvCxnSpPr>
            <p:nvPr/>
          </p:nvCxnSpPr>
          <p:spPr>
            <a:xfrm>
              <a:off x="4078770" y="6703713"/>
              <a:ext cx="632430" cy="29724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49"/>
            <p:cNvCxnSpPr>
              <a:stCxn id="9" idx="2"/>
              <a:endCxn id="25" idx="0"/>
            </p:cNvCxnSpPr>
            <p:nvPr/>
          </p:nvCxnSpPr>
          <p:spPr>
            <a:xfrm flipH="1">
              <a:off x="4078770" y="6332975"/>
              <a:ext cx="47112" cy="9703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51"/>
            <p:cNvCxnSpPr>
              <a:stCxn id="11" idx="0"/>
              <a:endCxn id="26" idx="2"/>
            </p:cNvCxnSpPr>
            <p:nvPr/>
          </p:nvCxnSpPr>
          <p:spPr>
            <a:xfrm flipV="1">
              <a:off x="2465624" y="7344543"/>
              <a:ext cx="777058" cy="14115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52"/>
            <p:cNvSpPr txBox="1"/>
            <p:nvPr/>
          </p:nvSpPr>
          <p:spPr>
            <a:xfrm>
              <a:off x="4604003" y="6430007"/>
              <a:ext cx="1241364" cy="273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zh-TW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expr_tail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3" name="Straight Connector 54"/>
            <p:cNvCxnSpPr>
              <a:stCxn id="9" idx="2"/>
              <a:endCxn id="32" idx="0"/>
            </p:cNvCxnSpPr>
            <p:nvPr/>
          </p:nvCxnSpPr>
          <p:spPr>
            <a:xfrm>
              <a:off x="4125882" y="6332975"/>
              <a:ext cx="1098803" cy="9703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55"/>
            <p:cNvSpPr txBox="1"/>
            <p:nvPr/>
          </p:nvSpPr>
          <p:spPr>
            <a:xfrm>
              <a:off x="5531026" y="6830917"/>
              <a:ext cx="431866" cy="273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Nil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5" name="Straight Connector 57"/>
            <p:cNvCxnSpPr>
              <a:stCxn id="32" idx="2"/>
              <a:endCxn id="34" idx="0"/>
            </p:cNvCxnSpPr>
            <p:nvPr/>
          </p:nvCxnSpPr>
          <p:spPr>
            <a:xfrm>
              <a:off x="5224685" y="6703713"/>
              <a:ext cx="522274" cy="12720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61"/>
            <p:cNvSpPr txBox="1"/>
            <p:nvPr/>
          </p:nvSpPr>
          <p:spPr>
            <a:xfrm>
              <a:off x="3142280" y="7503942"/>
              <a:ext cx="748886" cy="45617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MULDIV</a:t>
              </a:r>
              <a:endParaRPr lang="en-US" sz="2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</p:txBody>
        </p:sp>
        <p:sp>
          <p:nvSpPr>
            <p:cNvPr id="37" name="TextBox 62"/>
            <p:cNvSpPr txBox="1"/>
            <p:nvPr/>
          </p:nvSpPr>
          <p:spPr>
            <a:xfrm>
              <a:off x="4231464" y="7378084"/>
              <a:ext cx="748886" cy="273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factor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63"/>
            <p:cNvSpPr txBox="1"/>
            <p:nvPr/>
          </p:nvSpPr>
          <p:spPr>
            <a:xfrm>
              <a:off x="5047505" y="7444711"/>
              <a:ext cx="1065907" cy="273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term_tail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9" name="Straight Connector 65"/>
            <p:cNvCxnSpPr>
              <a:stCxn id="27" idx="2"/>
              <a:endCxn id="36" idx="0"/>
            </p:cNvCxnSpPr>
            <p:nvPr/>
          </p:nvCxnSpPr>
          <p:spPr>
            <a:xfrm flipH="1">
              <a:off x="3516723" y="7274666"/>
              <a:ext cx="1194476" cy="22927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67"/>
            <p:cNvCxnSpPr>
              <a:stCxn id="27" idx="2"/>
              <a:endCxn id="37" idx="0"/>
            </p:cNvCxnSpPr>
            <p:nvPr/>
          </p:nvCxnSpPr>
          <p:spPr>
            <a:xfrm flipH="1">
              <a:off x="4605907" y="7274666"/>
              <a:ext cx="105293" cy="10341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69"/>
            <p:cNvCxnSpPr>
              <a:stCxn id="27" idx="2"/>
              <a:endCxn id="38" idx="0"/>
            </p:cNvCxnSpPr>
            <p:nvPr/>
          </p:nvCxnSpPr>
          <p:spPr>
            <a:xfrm>
              <a:off x="4711200" y="7274666"/>
              <a:ext cx="869259" cy="17004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70"/>
            <p:cNvSpPr txBox="1"/>
            <p:nvPr/>
          </p:nvSpPr>
          <p:spPr>
            <a:xfrm>
              <a:off x="5531026" y="7980885"/>
              <a:ext cx="431866" cy="27370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Nil</a:t>
              </a:r>
              <a:endParaRPr lang="en-US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3" name="Straight Connector 72"/>
            <p:cNvCxnSpPr>
              <a:stCxn id="42" idx="0"/>
              <a:endCxn id="38" idx="2"/>
            </p:cNvCxnSpPr>
            <p:nvPr/>
          </p:nvCxnSpPr>
          <p:spPr>
            <a:xfrm flipH="1" flipV="1">
              <a:off x="5580459" y="7718417"/>
              <a:ext cx="166500" cy="262468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73"/>
            <p:cNvSpPr txBox="1"/>
            <p:nvPr/>
          </p:nvSpPr>
          <p:spPr>
            <a:xfrm>
              <a:off x="4122233" y="7787051"/>
              <a:ext cx="431866" cy="492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  <a:p>
              <a:r>
                <a:rPr lang="en-US" sz="2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cxnSp>
          <p:nvCxnSpPr>
            <p:cNvPr id="45" name="Straight Connector 75"/>
            <p:cNvCxnSpPr>
              <a:stCxn id="37" idx="2"/>
              <a:endCxn id="44" idx="0"/>
            </p:cNvCxnSpPr>
            <p:nvPr/>
          </p:nvCxnSpPr>
          <p:spPr>
            <a:xfrm flipH="1">
              <a:off x="4338166" y="7651790"/>
              <a:ext cx="267741" cy="13526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51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Generate assembly code from the syntax tree</a:t>
            </a:r>
          </a:p>
          <a:p>
            <a:r>
              <a:rPr lang="en-US" altLang="zh-TW" dirty="0"/>
              <a:t>Tasks </a:t>
            </a:r>
            <a:r>
              <a:rPr lang="en-US" altLang="zh-TW" dirty="0" smtClean="0"/>
              <a:t>of code generation include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Instruction </a:t>
            </a:r>
            <a:r>
              <a:rPr lang="en-US" altLang="zh-TW" dirty="0" smtClean="0"/>
              <a:t>arrangement </a:t>
            </a:r>
          </a:p>
          <a:p>
            <a:pPr lvl="1"/>
            <a:r>
              <a:rPr lang="en-US" altLang="zh-TW" dirty="0" smtClean="0"/>
              <a:t>Register and memory management</a:t>
            </a:r>
          </a:p>
          <a:p>
            <a:r>
              <a:rPr lang="en-US" altLang="zh-TW" dirty="0" smtClean="0"/>
              <a:t>Instruction arrangement: </a:t>
            </a:r>
            <a:br>
              <a:rPr lang="en-US" altLang="zh-TW" dirty="0" smtClean="0"/>
            </a:br>
            <a:r>
              <a:rPr lang="en-US" altLang="zh-TW" dirty="0" smtClean="0"/>
              <a:t>using post-order traversal</a:t>
            </a:r>
          </a:p>
          <a:p>
            <a:pPr lvl="1"/>
            <a:r>
              <a:rPr lang="en-US" altLang="zh-TW" dirty="0" smtClean="0"/>
              <a:t>Ex: 	3+7*8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 Generation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4128544" y="4785341"/>
            <a:ext cx="2466975" cy="1780381"/>
            <a:chOff x="1143000" y="4800601"/>
            <a:chExt cx="2466975" cy="1780381"/>
          </a:xfrm>
        </p:grpSpPr>
        <p:sp>
          <p:nvSpPr>
            <p:cNvPr id="5" name="橢圓 4"/>
            <p:cNvSpPr/>
            <p:nvPr/>
          </p:nvSpPr>
          <p:spPr>
            <a:xfrm>
              <a:off x="1762125" y="4800601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+</a:t>
              </a:r>
              <a:endParaRPr lang="zh-TW" altLang="en-US" sz="2800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1143000" y="5372101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3</a:t>
              </a:r>
              <a:endParaRPr lang="zh-TW" altLang="en-US" sz="28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2381250" y="5372101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*</a:t>
              </a:r>
              <a:endParaRPr lang="zh-TW" altLang="en-US" sz="28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1762125" y="6009482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7</a:t>
              </a:r>
              <a:endParaRPr lang="zh-TW" altLang="en-US" sz="28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2990850" y="6009482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8</a:t>
              </a:r>
              <a:endParaRPr lang="zh-TW" altLang="en-US" sz="2800" dirty="0"/>
            </a:p>
          </p:txBody>
        </p:sp>
        <p:cxnSp>
          <p:nvCxnSpPr>
            <p:cNvPr id="10" name="直線單箭頭接點 9"/>
            <p:cNvCxnSpPr>
              <a:stCxn id="5" idx="3"/>
              <a:endCxn id="6" idx="7"/>
            </p:cNvCxnSpPr>
            <p:nvPr/>
          </p:nvCxnSpPr>
          <p:spPr>
            <a:xfrm flipH="1">
              <a:off x="1671456" y="5288407"/>
              <a:ext cx="181338" cy="1673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5"/>
              <a:endCxn id="7" idx="1"/>
            </p:cNvCxnSpPr>
            <p:nvPr/>
          </p:nvCxnSpPr>
          <p:spPr>
            <a:xfrm>
              <a:off x="2290581" y="5288407"/>
              <a:ext cx="181338" cy="1673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7" idx="3"/>
              <a:endCxn id="8" idx="7"/>
            </p:cNvCxnSpPr>
            <p:nvPr/>
          </p:nvCxnSpPr>
          <p:spPr>
            <a:xfrm flipH="1">
              <a:off x="2290581" y="5859907"/>
              <a:ext cx="181338" cy="233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7" idx="5"/>
              <a:endCxn id="9" idx="1"/>
            </p:cNvCxnSpPr>
            <p:nvPr/>
          </p:nvCxnSpPr>
          <p:spPr>
            <a:xfrm>
              <a:off x="2909706" y="5859907"/>
              <a:ext cx="171813" cy="233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6695894" y="3847287"/>
            <a:ext cx="2209800" cy="193899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MOV r0, 3</a:t>
            </a:r>
            <a:br>
              <a:rPr lang="en-US" altLang="zh-TW" sz="2400" dirty="0"/>
            </a:br>
            <a:r>
              <a:rPr lang="en-US" altLang="zh-TW" sz="2400" dirty="0" smtClean="0"/>
              <a:t>MOV </a:t>
            </a:r>
            <a:r>
              <a:rPr lang="en-US" altLang="zh-TW" sz="2400" dirty="0"/>
              <a:t>r1, </a:t>
            </a:r>
            <a:r>
              <a:rPr lang="en-US" altLang="zh-TW" sz="2400" dirty="0" smtClean="0"/>
              <a:t>7</a:t>
            </a:r>
          </a:p>
          <a:p>
            <a:pPr lvl="1"/>
            <a:r>
              <a:rPr lang="en-US" altLang="zh-TW" sz="2400" dirty="0" smtClean="0"/>
              <a:t>MOV r2, 8</a:t>
            </a:r>
          </a:p>
          <a:p>
            <a:pPr lvl="1"/>
            <a:r>
              <a:rPr lang="en-US" altLang="zh-TW" sz="2400" dirty="0" smtClean="0"/>
              <a:t>MUL r1, r2</a:t>
            </a:r>
            <a:br>
              <a:rPr lang="en-US" altLang="zh-TW" sz="2400" dirty="0" smtClean="0"/>
            </a:br>
            <a:r>
              <a:rPr lang="en-US" altLang="zh-TW" sz="2400" dirty="0" smtClean="0"/>
              <a:t>ADD r0, r1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5619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20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Recall the relation between variables, memory, registers, and value.</a:t>
            </a:r>
          </a:p>
          <a:p>
            <a:r>
              <a:rPr lang="en-US" altLang="zh-TW" dirty="0" smtClean="0"/>
              <a:t>A symbol table which indexed </a:t>
            </a:r>
            <a:br>
              <a:rPr lang="en-US" altLang="zh-TW" dirty="0" smtClean="0"/>
            </a:br>
            <a:r>
              <a:rPr lang="en-US" altLang="zh-TW" dirty="0" smtClean="0"/>
              <a:t>by the variable is usually use </a:t>
            </a:r>
            <a:br>
              <a:rPr lang="en-US" altLang="zh-TW" dirty="0" smtClean="0"/>
            </a:br>
            <a:r>
              <a:rPr lang="en-US" altLang="zh-TW" dirty="0" smtClean="0"/>
              <a:t>to map variables to memory, </a:t>
            </a:r>
            <a:br>
              <a:rPr lang="en-US" altLang="zh-TW" dirty="0" smtClean="0"/>
            </a:br>
            <a:r>
              <a:rPr lang="en-US" altLang="zh-TW" dirty="0" smtClean="0"/>
              <a:t>register, and value, and to </a:t>
            </a:r>
            <a:br>
              <a:rPr lang="en-US" altLang="zh-TW" dirty="0" smtClean="0"/>
            </a:br>
            <a:r>
              <a:rPr lang="en-US" altLang="zh-TW" dirty="0" smtClean="0"/>
              <a:t>track the types of variables </a:t>
            </a:r>
          </a:p>
          <a:p>
            <a:pPr lvl="1"/>
            <a:r>
              <a:rPr lang="en-US" altLang="zh-TW" dirty="0" smtClean="0"/>
              <a:t>Use array of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for </a:t>
            </a:r>
            <a:br>
              <a:rPr lang="en-US" altLang="zh-TW" dirty="0" smtClean="0"/>
            </a:br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Symbol Table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91121"/>
              </p:ext>
            </p:extLst>
          </p:nvPr>
        </p:nvGraphicFramePr>
        <p:xfrm>
          <a:off x="6229349" y="2421096"/>
          <a:ext cx="2560690" cy="3688080"/>
        </p:xfrm>
        <a:graphic>
          <a:graphicData uri="http://schemas.openxmlformats.org/drawingml/2006/table">
            <a:tbl>
              <a:tblPr/>
              <a:tblGrid>
                <a:gridCol w="1280345"/>
                <a:gridCol w="12803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Symbol name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Type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bar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function, double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double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foo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function, double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count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int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sum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double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int</a:t>
                      </a:r>
                      <a:endParaRPr lang="en-US" sz="2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5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compiler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02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Noto Sans T Chinese DemiLight" pitchFamily="34" charset="-120"/>
                <a:ea typeface="Noto Sans T Chinese DemiLight" pitchFamily="34" charset="-120"/>
              </a:rPr>
              <a:t>A compiler is computer software that transforms computer code written in one programming language (the source language) into another computer language (the target language</a:t>
            </a:r>
            <a:r>
              <a:rPr lang="en-US" altLang="zh-TW" sz="2800" dirty="0" smtClean="0">
                <a:latin typeface="Noto Sans T Chinese DemiLight" pitchFamily="34" charset="-120"/>
                <a:ea typeface="Noto Sans T Chinese DemiLight" pitchFamily="34" charset="-120"/>
              </a:rPr>
              <a:t>).</a:t>
            </a:r>
          </a:p>
          <a:p>
            <a:r>
              <a:rPr lang="en-US" altLang="zh-TW" sz="2800" dirty="0" smtClean="0">
                <a:latin typeface="Noto Sans T Chinese DemiLight" pitchFamily="34" charset="-120"/>
                <a:ea typeface="Noto Sans T Chinese DemiLight" pitchFamily="34" charset="-120"/>
              </a:rPr>
              <a:t>Example: C compiler </a:t>
            </a:r>
          </a:p>
          <a:p>
            <a:pPr lvl="1"/>
            <a:r>
              <a:rPr lang="en-US" altLang="zh-TW" sz="2400" dirty="0" smtClean="0">
                <a:latin typeface="Noto Sans T Chinese DemiLight" pitchFamily="34" charset="-120"/>
                <a:ea typeface="Noto Sans T Chinese DemiLight" pitchFamily="34" charset="-120"/>
              </a:rPr>
              <a:t>Source language: C language</a:t>
            </a:r>
          </a:p>
          <a:p>
            <a:pPr lvl="1"/>
            <a:r>
              <a:rPr lang="en-US" altLang="zh-TW" sz="2400" dirty="0" smtClean="0">
                <a:latin typeface="Noto Sans T Chinese DemiLight" pitchFamily="34" charset="-120"/>
                <a:ea typeface="Noto Sans T Chinese DemiLight" pitchFamily="34" charset="-120"/>
              </a:rPr>
              <a:t>Target language: Assembly code or intermediate code or machine code</a:t>
            </a:r>
          </a:p>
          <a:p>
            <a:pPr lvl="1"/>
            <a:endParaRPr lang="en-US" altLang="zh-TW" sz="2400" dirty="0" smtClean="0">
              <a:latin typeface="Noto Sans T Chinese DemiLight" pitchFamily="34" charset="-120"/>
              <a:ea typeface="Noto Sans T Chinese DemiLight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a compiler?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147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手繪多邊形 1"/>
          <p:cNvSpPr/>
          <p:nvPr/>
        </p:nvSpPr>
        <p:spPr>
          <a:xfrm>
            <a:off x="114300" y="1704975"/>
            <a:ext cx="8743950" cy="2828925"/>
          </a:xfrm>
          <a:custGeom>
            <a:avLst/>
            <a:gdLst>
              <a:gd name="connsiteX0" fmla="*/ 2333625 w 8743950"/>
              <a:gd name="connsiteY0" fmla="*/ 0 h 2828925"/>
              <a:gd name="connsiteX1" fmla="*/ 8696325 w 8743950"/>
              <a:gd name="connsiteY1" fmla="*/ 19050 h 2828925"/>
              <a:gd name="connsiteX2" fmla="*/ 8743950 w 8743950"/>
              <a:gd name="connsiteY2" fmla="*/ 1571625 h 2828925"/>
              <a:gd name="connsiteX3" fmla="*/ 6591300 w 8743950"/>
              <a:gd name="connsiteY3" fmla="*/ 1543050 h 2828925"/>
              <a:gd name="connsiteX4" fmla="*/ 6562725 w 8743950"/>
              <a:gd name="connsiteY4" fmla="*/ 2828925 h 2828925"/>
              <a:gd name="connsiteX5" fmla="*/ 0 w 8743950"/>
              <a:gd name="connsiteY5" fmla="*/ 2809875 h 2828925"/>
              <a:gd name="connsiteX6" fmla="*/ 76200 w 8743950"/>
              <a:gd name="connsiteY6" fmla="*/ 1371600 h 2828925"/>
              <a:gd name="connsiteX7" fmla="*/ 2333625 w 8743950"/>
              <a:gd name="connsiteY7" fmla="*/ 1314450 h 2828925"/>
              <a:gd name="connsiteX8" fmla="*/ 2333625 w 8743950"/>
              <a:gd name="connsiteY8" fmla="*/ 0 h 282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43950" h="2828925">
                <a:moveTo>
                  <a:pt x="2333625" y="0"/>
                </a:moveTo>
                <a:lnTo>
                  <a:pt x="8696325" y="19050"/>
                </a:lnTo>
                <a:lnTo>
                  <a:pt x="8743950" y="1571625"/>
                </a:lnTo>
                <a:lnTo>
                  <a:pt x="6591300" y="1543050"/>
                </a:lnTo>
                <a:lnTo>
                  <a:pt x="6562725" y="2828925"/>
                </a:lnTo>
                <a:lnTo>
                  <a:pt x="0" y="2809875"/>
                </a:lnTo>
                <a:lnTo>
                  <a:pt x="76200" y="1371600"/>
                </a:lnTo>
                <a:lnTo>
                  <a:pt x="2333625" y="1314450"/>
                </a:lnTo>
                <a:lnTo>
                  <a:pt x="2333625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77658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Stages of compilation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939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Noto Sans T Chinese DemiLight" pitchFamily="34" charset="-120"/>
                <a:ea typeface="Noto Sans T Chinese DemiLight" pitchFamily="34" charset="-120"/>
              </a:rPr>
              <a:t>Read an input string</a:t>
            </a:r>
          </a:p>
          <a:p>
            <a:r>
              <a:rPr lang="en-US" altLang="zh-TW" sz="2800" dirty="0" smtClean="0">
                <a:latin typeface="Noto Sans T Chinese DemiLight" pitchFamily="34" charset="-120"/>
                <a:ea typeface="Noto Sans T Chinese DemiLight" pitchFamily="34" charset="-120"/>
              </a:rPr>
              <a:t>Identify symbols and words (Token)</a:t>
            </a:r>
          </a:p>
          <a:p>
            <a:pPr lvl="1"/>
            <a:r>
              <a:rPr lang="en-US" altLang="zh-TW" sz="2400" dirty="0">
                <a:latin typeface="Noto Sans T Chinese DemiLight" pitchFamily="34" charset="-120"/>
                <a:ea typeface="Noto Sans T Chinese DemiLight" pitchFamily="34" charset="-120"/>
              </a:rPr>
              <a:t>Symbols include: </a:t>
            </a:r>
            <a:r>
              <a:rPr lang="zh-TW" altLang="en-US" sz="2400" dirty="0">
                <a:latin typeface="Noto Sans T Chinese DemiLight" pitchFamily="34" charset="-120"/>
                <a:ea typeface="Noto Sans T Chinese DemiLight" pitchFamily="34" charset="-120"/>
              </a:rPr>
              <a:t>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+ - * / = </a:t>
            </a:r>
            <a:r>
              <a:rPr lang="zh-TW" alt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)</a:t>
            </a:r>
            <a:r>
              <a:rPr lang="zh-TW" alt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400" dirty="0">
                <a:latin typeface="Noto Sans T Chinese DemiLight" pitchFamily="34" charset="-120"/>
                <a:ea typeface="Noto Sans T Chinese DemiLight" pitchFamily="34" charset="-120"/>
              </a:rPr>
              <a:t> </a:t>
            </a:r>
            <a:endParaRPr lang="en-US" altLang="zh-TW" sz="2400" dirty="0">
              <a:latin typeface="Noto Sans T Chinese DemiLight" pitchFamily="34" charset="-120"/>
              <a:ea typeface="Noto Sans T Chinese DemiLight" pitchFamily="34" charset="-120"/>
            </a:endParaRPr>
          </a:p>
          <a:p>
            <a:pPr lvl="1"/>
            <a:r>
              <a:rPr lang="en-US" altLang="zh-TW" sz="2400" dirty="0">
                <a:latin typeface="Noto Sans T Chinese DemiLight" pitchFamily="34" charset="-120"/>
                <a:ea typeface="Noto Sans T Chinese DemiLight" pitchFamily="34" charset="-120"/>
              </a:rPr>
              <a:t>Word includes numbers and variables</a:t>
            </a:r>
            <a:r>
              <a:rPr lang="zh-TW" altLang="en-US" sz="2400" dirty="0" smtClean="0">
                <a:latin typeface="Noto Sans T Chinese DemiLight" pitchFamily="34" charset="-120"/>
                <a:ea typeface="Noto Sans T Chinese DemiLight" pitchFamily="34" charset="-120"/>
              </a:rPr>
              <a:t>。</a:t>
            </a:r>
            <a:endParaRPr lang="en-US" altLang="zh-TW" dirty="0" smtClean="0">
              <a:latin typeface="Noto Sans T Chinese DemiLight" pitchFamily="34" charset="-120"/>
              <a:ea typeface="Noto Sans T Chinese DemiLight" pitchFamily="34" charset="-120"/>
            </a:endParaRPr>
          </a:p>
          <a:p>
            <a:r>
              <a:rPr lang="en-US" altLang="zh-TW" sz="2800" dirty="0" smtClean="0">
                <a:latin typeface="Noto Sans T Chinese DemiLight" pitchFamily="34" charset="-120"/>
                <a:ea typeface="Noto Sans T Chinese DemiLight" pitchFamily="34" charset="-120"/>
              </a:rPr>
              <a:t>Each type of token is given a code.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Lexical Analysis (</a:t>
            </a:r>
            <a:r>
              <a:rPr lang="en-US" altLang="zh-TW" dirty="0" smtClean="0">
                <a:latin typeface="Noto Sans T Chinese DemiLight" pitchFamily="34" charset="-120"/>
                <a:ea typeface="Noto Sans T Chinese DemiLight" pitchFamily="34" charset="-120"/>
              </a:rPr>
              <a:t>Tokenizer</a:t>
            </a:r>
            <a:r>
              <a:rPr lang="en-US" altLang="zh-TW" dirty="0" smtClean="0"/>
              <a:t>)</a:t>
            </a:r>
            <a:endParaRPr lang="zh-TW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1166131" y="4011474"/>
            <a:ext cx="65804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typedef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enum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{UNKNOWN, END, INT, </a:t>
            </a:r>
            <a:r>
              <a:rPr lang="en-US" altLang="zh-TW" sz="2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FLOAT, ID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, ADDSUB, MULDIV, ASSIGN,</a:t>
            </a:r>
            <a:r>
              <a:rPr lang="zh-TW" alt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LPAREN, RPAREN}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TokenSet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2441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Input: a string of expression</a:t>
            </a:r>
          </a:p>
          <a:p>
            <a:pPr lvl="1"/>
            <a:r>
              <a:rPr lang="en-US" altLang="zh-TW" dirty="0"/>
              <a:t>If the </a:t>
            </a:r>
            <a:r>
              <a:rPr lang="en-US" altLang="zh-TW" dirty="0" smtClean="0"/>
              <a:t>expression is</a:t>
            </a:r>
            <a:r>
              <a:rPr lang="en-US" altLang="zh-TW" dirty="0" smtClean="0">
                <a:latin typeface="Noto Sans T Chinese DemiLight" pitchFamily="34" charset="-120"/>
                <a:ea typeface="Noto Sans T Chinese DemiLight" pitchFamily="34" charset="-120"/>
              </a:rPr>
              <a:t> 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20*(300+x)</a:t>
            </a:r>
            <a:endParaRPr lang="en-US" altLang="zh-TW" dirty="0" smtClean="0"/>
          </a:p>
          <a:p>
            <a:r>
              <a:rPr lang="en-US" altLang="zh-TW" dirty="0" smtClean="0"/>
              <a:t>Output</a:t>
            </a:r>
            <a:r>
              <a:rPr lang="en-US" altLang="zh-TW" dirty="0"/>
              <a:t>: a stream of </a:t>
            </a:r>
            <a:r>
              <a:rPr lang="en-US" altLang="zh-TW" dirty="0" smtClean="0"/>
              <a:t>tokens</a:t>
            </a:r>
          </a:p>
          <a:p>
            <a:pPr lvl="1"/>
            <a:r>
              <a:rPr lang="en-US" altLang="zh-TW" dirty="0" smtClean="0"/>
              <a:t>Tokens are </a:t>
            </a:r>
          </a:p>
          <a:p>
            <a:pPr marL="0" indent="0">
              <a:buNone/>
            </a:pPr>
            <a:r>
              <a:rPr lang="en-US" altLang="zh-TW" dirty="0" smtClean="0"/>
              <a:t>		20		*			(	   300.5		+		x		)</a:t>
            </a:r>
          </a:p>
          <a:p>
            <a:pPr marL="0" indent="0" algn="ctr">
              <a:buNone/>
            </a:pPr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INT</a:t>
            </a:r>
            <a:r>
              <a:rPr lang="zh-TW" altLang="en-US" sz="2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MULDIV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LPAREN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FLOAT</a:t>
            </a:r>
            <a:r>
              <a:rPr lang="zh-TW" altLang="en-US" sz="2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ADDSUB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ID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RPAREN</a:t>
            </a:r>
            <a:endParaRPr lang="en-US" altLang="zh-TW" sz="2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61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What </a:t>
            </a:r>
            <a:r>
              <a:rPr lang="en-US" altLang="zh-TW" dirty="0"/>
              <a:t>is an integer (expressed in a string)?</a:t>
            </a:r>
          </a:p>
          <a:p>
            <a:pPr lvl="1"/>
            <a:r>
              <a:rPr lang="en-US" altLang="zh-TW" dirty="0"/>
              <a:t>INT: </a:t>
            </a:r>
            <a:r>
              <a:rPr lang="zh-TW" altLang="en-US" dirty="0"/>
              <a:t>一連串包含</a:t>
            </a:r>
            <a:r>
              <a:rPr lang="en-US" altLang="zh-TW" dirty="0"/>
              <a:t>0 </a:t>
            </a:r>
            <a:r>
              <a:rPr lang="zh-TW" altLang="en-US" dirty="0"/>
              <a:t>到</a:t>
            </a:r>
            <a:r>
              <a:rPr lang="en-US" altLang="zh-TW" dirty="0"/>
              <a:t> 9</a:t>
            </a:r>
            <a:r>
              <a:rPr lang="zh-TW" altLang="en-US" dirty="0"/>
              <a:t>的數字。</a:t>
            </a:r>
            <a:endParaRPr lang="en-US" altLang="zh-TW" dirty="0"/>
          </a:p>
          <a:p>
            <a:pPr lvl="1"/>
            <a:r>
              <a:rPr lang="en-US" altLang="zh-TW" dirty="0"/>
              <a:t>How about negative sign </a:t>
            </a:r>
            <a:r>
              <a:rPr lang="en-US" altLang="zh-TW" dirty="0" smtClean="0"/>
              <a:t>“-”?</a:t>
            </a:r>
          </a:p>
          <a:p>
            <a:r>
              <a:rPr lang="en-US" altLang="zh-TW" dirty="0" smtClean="0"/>
              <a:t>What is a floating point?</a:t>
            </a:r>
          </a:p>
          <a:p>
            <a:pPr lvl="1"/>
            <a:r>
              <a:rPr lang="en-US" altLang="zh-TW" dirty="0" smtClean="0"/>
              <a:t>FLOAT: </a:t>
            </a:r>
            <a:r>
              <a:rPr lang="zh-TW" altLang="en-US" dirty="0" smtClean="0"/>
              <a:t>一連串</a:t>
            </a:r>
            <a:r>
              <a:rPr lang="zh-TW" altLang="en-US" dirty="0"/>
              <a:t>包含</a:t>
            </a:r>
            <a:r>
              <a:rPr lang="en-US" altLang="zh-TW" dirty="0"/>
              <a:t>0 </a:t>
            </a:r>
            <a:r>
              <a:rPr lang="zh-TW" altLang="en-US" dirty="0"/>
              <a:t>到</a:t>
            </a:r>
            <a:r>
              <a:rPr lang="en-US" altLang="zh-TW" dirty="0"/>
              <a:t> 9</a:t>
            </a:r>
            <a:r>
              <a:rPr lang="zh-TW" altLang="en-US" dirty="0"/>
              <a:t>的</a:t>
            </a:r>
            <a:r>
              <a:rPr lang="zh-TW" altLang="en-US" dirty="0" smtClean="0"/>
              <a:t>數字和一個小數點</a:t>
            </a:r>
            <a:endParaRPr lang="en-US" altLang="zh-TW" dirty="0" smtClean="0"/>
          </a:p>
          <a:p>
            <a:r>
              <a:rPr lang="en-US" altLang="zh-TW" dirty="0" smtClean="0"/>
              <a:t>What is a variable?</a:t>
            </a:r>
          </a:p>
          <a:p>
            <a:pPr lvl="1"/>
            <a:r>
              <a:rPr lang="en-US" altLang="zh-TW" dirty="0" smtClean="0"/>
              <a:t>Started with a alphabet, a-z, A_Z, or an underline_</a:t>
            </a:r>
          </a:p>
          <a:p>
            <a:pPr lvl="1"/>
            <a:r>
              <a:rPr lang="en-US" altLang="zh-TW" dirty="0" smtClean="0"/>
              <a:t>Followed by a string of alphabets, number, underlines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Scanner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337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Design an algorithm that reads input once, and produce corresponding tokens on fly, and recognizes incorrect input, such as 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12.34.56. </a:t>
            </a:r>
          </a:p>
          <a:p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Idea: Finite </a:t>
            </a: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</a:t>
            </a:r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tate </a:t>
            </a: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</a:t>
            </a:r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achine (FSM)</a:t>
            </a:r>
          </a:p>
          <a:p>
            <a:pPr lvl="1"/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Use a code to represent current</a:t>
            </a:r>
            <a:r>
              <a:rPr lang="zh-TW" altLang="en-US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“state”</a:t>
            </a:r>
          </a:p>
          <a:p>
            <a:pPr lvl="1"/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Based on input character and current state, decide how states are changed</a:t>
            </a:r>
          </a:p>
          <a:p>
            <a:pPr lvl="1"/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Based on the final state</a:t>
            </a:r>
            <a:r>
              <a:rPr lang="zh-TW" altLang="en-US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to decide which token is or an error.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Finite State Machine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(FSM)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51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Here we design a five states FSM for INT</a:t>
            </a:r>
          </a:p>
          <a:p>
            <a:pPr lvl="1"/>
            <a:r>
              <a:rPr lang="en-US" altLang="zh-TW" dirty="0" smtClean="0"/>
              <a:t>S0: the start</a:t>
            </a:r>
          </a:p>
          <a:p>
            <a:pPr lvl="1"/>
            <a:r>
              <a:rPr lang="en-US" altLang="zh-TW" dirty="0" smtClean="0"/>
              <a:t>S</a:t>
            </a:r>
            <a:r>
              <a:rPr lang="en-US" altLang="zh-TW" dirty="0"/>
              <a:t>1</a:t>
            </a:r>
            <a:r>
              <a:rPr lang="en-US" altLang="zh-TW" dirty="0" smtClean="0"/>
              <a:t>: get one or more digits</a:t>
            </a:r>
          </a:p>
          <a:p>
            <a:pPr lvl="1"/>
            <a:r>
              <a:rPr lang="en-US" altLang="zh-TW" dirty="0" smtClean="0"/>
              <a:t>S2: INT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S3: UNKNOWN</a:t>
            </a:r>
          </a:p>
          <a:p>
            <a:pPr lvl="1"/>
            <a:r>
              <a:rPr lang="en-US" altLang="zh-TW" dirty="0" smtClean="0"/>
              <a:t>Others mean the characters </a:t>
            </a:r>
            <a:br>
              <a:rPr lang="en-US" altLang="zh-TW" dirty="0" smtClean="0"/>
            </a:br>
            <a:r>
              <a:rPr lang="en-US" altLang="zh-TW" dirty="0" smtClean="0"/>
              <a:t>other than the ones on edges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FSM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 INT</a:t>
            </a:r>
            <a:endParaRPr lang="zh-TW" altLang="en-US" dirty="0"/>
          </a:p>
        </p:txBody>
      </p:sp>
      <p:grpSp>
        <p:nvGrpSpPr>
          <p:cNvPr id="41" name="群組 40"/>
          <p:cNvGrpSpPr/>
          <p:nvPr/>
        </p:nvGrpSpPr>
        <p:grpSpPr>
          <a:xfrm>
            <a:off x="5979248" y="3112845"/>
            <a:ext cx="2707552" cy="2376642"/>
            <a:chOff x="2755745" y="3926680"/>
            <a:chExt cx="2707552" cy="2376642"/>
          </a:xfrm>
        </p:grpSpPr>
        <p:sp>
          <p:nvSpPr>
            <p:cNvPr id="4" name="橢圓 3"/>
            <p:cNvSpPr/>
            <p:nvPr/>
          </p:nvSpPr>
          <p:spPr>
            <a:xfrm>
              <a:off x="2834405" y="4448175"/>
              <a:ext cx="752475" cy="685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rgbClr val="FF0000"/>
                  </a:solidFill>
                </a:rPr>
                <a:t>S0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4318485" y="4448175"/>
              <a:ext cx="752475" cy="685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rgbClr val="FF0000"/>
                  </a:solidFill>
                </a:rPr>
                <a:t>S1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4" idx="6"/>
              <a:endCxn id="6" idx="2"/>
            </p:cNvCxnSpPr>
            <p:nvPr/>
          </p:nvCxnSpPr>
          <p:spPr>
            <a:xfrm>
              <a:off x="3586880" y="4791075"/>
              <a:ext cx="731605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3567590" y="4296783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1</a:t>
              </a:r>
              <a:r>
                <a:rPr lang="en-US" altLang="zh-TW" sz="2800" dirty="0" smtClean="0">
                  <a:solidFill>
                    <a:srgbClr val="FF0000"/>
                  </a:solidFill>
                </a:rPr>
                <a:t>-9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802539" y="3962956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0-9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8" name="手繪多邊形 17"/>
            <p:cNvSpPr/>
            <p:nvPr/>
          </p:nvSpPr>
          <p:spPr>
            <a:xfrm>
              <a:off x="4622264" y="3926680"/>
              <a:ext cx="830159" cy="872793"/>
            </a:xfrm>
            <a:custGeom>
              <a:avLst/>
              <a:gdLst>
                <a:gd name="connsiteX0" fmla="*/ 0 w 2067060"/>
                <a:gd name="connsiteY0" fmla="*/ 200025 h 1316001"/>
                <a:gd name="connsiteX1" fmla="*/ 619125 w 2067060"/>
                <a:gd name="connsiteY1" fmla="*/ 1304925 h 1316001"/>
                <a:gd name="connsiteX2" fmla="*/ 2066925 w 2067060"/>
                <a:gd name="connsiteY2" fmla="*/ 723900 h 1316001"/>
                <a:gd name="connsiteX3" fmla="*/ 533400 w 2067060"/>
                <a:gd name="connsiteY3" fmla="*/ 0 h 1316001"/>
                <a:gd name="connsiteX0" fmla="*/ 0 w 1210044"/>
                <a:gd name="connsiteY0" fmla="*/ 200025 h 1311866"/>
                <a:gd name="connsiteX1" fmla="*/ 619125 w 1210044"/>
                <a:gd name="connsiteY1" fmla="*/ 1304925 h 1311866"/>
                <a:gd name="connsiteX2" fmla="*/ 1209675 w 1210044"/>
                <a:gd name="connsiteY2" fmla="*/ 638175 h 1311866"/>
                <a:gd name="connsiteX3" fmla="*/ 533400 w 1210044"/>
                <a:gd name="connsiteY3" fmla="*/ 0 h 1311866"/>
                <a:gd name="connsiteX0" fmla="*/ 0 w 1210678"/>
                <a:gd name="connsiteY0" fmla="*/ 200025 h 894161"/>
                <a:gd name="connsiteX1" fmla="*/ 561975 w 1210678"/>
                <a:gd name="connsiteY1" fmla="*/ 876300 h 894161"/>
                <a:gd name="connsiteX2" fmla="*/ 1209675 w 1210678"/>
                <a:gd name="connsiteY2" fmla="*/ 638175 h 894161"/>
                <a:gd name="connsiteX3" fmla="*/ 533400 w 1210678"/>
                <a:gd name="connsiteY3" fmla="*/ 0 h 894161"/>
                <a:gd name="connsiteX0" fmla="*/ 0 w 820153"/>
                <a:gd name="connsiteY0" fmla="*/ 1685925 h 1815333"/>
                <a:gd name="connsiteX1" fmla="*/ 171450 w 820153"/>
                <a:gd name="connsiteY1" fmla="*/ 876300 h 1815333"/>
                <a:gd name="connsiteX2" fmla="*/ 819150 w 820153"/>
                <a:gd name="connsiteY2" fmla="*/ 638175 h 1815333"/>
                <a:gd name="connsiteX3" fmla="*/ 142875 w 820153"/>
                <a:gd name="connsiteY3" fmla="*/ 0 h 1815333"/>
                <a:gd name="connsiteX0" fmla="*/ 400050 w 1229298"/>
                <a:gd name="connsiteY0" fmla="*/ 1071452 h 1200860"/>
                <a:gd name="connsiteX1" fmla="*/ 571500 w 1229298"/>
                <a:gd name="connsiteY1" fmla="*/ 261827 h 1200860"/>
                <a:gd name="connsiteX2" fmla="*/ 1219200 w 1229298"/>
                <a:gd name="connsiteY2" fmla="*/ 23702 h 1200860"/>
                <a:gd name="connsiteX3" fmla="*/ 0 w 1229298"/>
                <a:gd name="connsiteY3" fmla="*/ 757127 h 1200860"/>
                <a:gd name="connsiteX0" fmla="*/ 400050 w 1229298"/>
                <a:gd name="connsiteY0" fmla="*/ 1071452 h 1200860"/>
                <a:gd name="connsiteX1" fmla="*/ 571500 w 1229298"/>
                <a:gd name="connsiteY1" fmla="*/ 261827 h 1200860"/>
                <a:gd name="connsiteX2" fmla="*/ 1219200 w 1229298"/>
                <a:gd name="connsiteY2" fmla="*/ 23702 h 1200860"/>
                <a:gd name="connsiteX3" fmla="*/ 0 w 1229298"/>
                <a:gd name="connsiteY3" fmla="*/ 757127 h 1200860"/>
                <a:gd name="connsiteX0" fmla="*/ 400050 w 1229298"/>
                <a:gd name="connsiteY0" fmla="*/ 1071452 h 1200860"/>
                <a:gd name="connsiteX1" fmla="*/ 571500 w 1229298"/>
                <a:gd name="connsiteY1" fmla="*/ 261827 h 1200860"/>
                <a:gd name="connsiteX2" fmla="*/ 1219200 w 1229298"/>
                <a:gd name="connsiteY2" fmla="*/ 23702 h 1200860"/>
                <a:gd name="connsiteX3" fmla="*/ 0 w 1229298"/>
                <a:gd name="connsiteY3" fmla="*/ 757127 h 1200860"/>
                <a:gd name="connsiteX0" fmla="*/ 400050 w 1229298"/>
                <a:gd name="connsiteY0" fmla="*/ 1071452 h 1200860"/>
                <a:gd name="connsiteX1" fmla="*/ 571500 w 1229298"/>
                <a:gd name="connsiteY1" fmla="*/ 261827 h 1200860"/>
                <a:gd name="connsiteX2" fmla="*/ 1219200 w 1229298"/>
                <a:gd name="connsiteY2" fmla="*/ 23702 h 1200860"/>
                <a:gd name="connsiteX3" fmla="*/ 0 w 1229298"/>
                <a:gd name="connsiteY3" fmla="*/ 757127 h 1200860"/>
                <a:gd name="connsiteX0" fmla="*/ 400050 w 592584"/>
                <a:gd name="connsiteY0" fmla="*/ 813900 h 934230"/>
                <a:gd name="connsiteX1" fmla="*/ 571500 w 592584"/>
                <a:gd name="connsiteY1" fmla="*/ 4275 h 934230"/>
                <a:gd name="connsiteX2" fmla="*/ 0 w 592584"/>
                <a:gd name="connsiteY2" fmla="*/ 499575 h 934230"/>
                <a:gd name="connsiteX0" fmla="*/ 400050 w 762525"/>
                <a:gd name="connsiteY0" fmla="*/ 644786 h 779315"/>
                <a:gd name="connsiteX1" fmla="*/ 752475 w 762525"/>
                <a:gd name="connsiteY1" fmla="*/ 6611 h 779315"/>
                <a:gd name="connsiteX2" fmla="*/ 0 w 762525"/>
                <a:gd name="connsiteY2" fmla="*/ 330461 h 779315"/>
                <a:gd name="connsiteX0" fmla="*/ 400050 w 808906"/>
                <a:gd name="connsiteY0" fmla="*/ 738497 h 864752"/>
                <a:gd name="connsiteX1" fmla="*/ 800100 w 808906"/>
                <a:gd name="connsiteY1" fmla="*/ 5072 h 864752"/>
                <a:gd name="connsiteX2" fmla="*/ 0 w 808906"/>
                <a:gd name="connsiteY2" fmla="*/ 424172 h 864752"/>
                <a:gd name="connsiteX0" fmla="*/ 400050 w 949385"/>
                <a:gd name="connsiteY0" fmla="*/ 795024 h 916783"/>
                <a:gd name="connsiteX1" fmla="*/ 942975 w 949385"/>
                <a:gd name="connsiteY1" fmla="*/ 4449 h 916783"/>
                <a:gd name="connsiteX2" fmla="*/ 0 w 949385"/>
                <a:gd name="connsiteY2" fmla="*/ 480699 h 916783"/>
                <a:gd name="connsiteX0" fmla="*/ 400050 w 1028529"/>
                <a:gd name="connsiteY0" fmla="*/ 846831 h 983640"/>
                <a:gd name="connsiteX1" fmla="*/ 942975 w 1028529"/>
                <a:gd name="connsiteY1" fmla="*/ 56256 h 983640"/>
                <a:gd name="connsiteX2" fmla="*/ 0 w 1028529"/>
                <a:gd name="connsiteY2" fmla="*/ 532506 h 983640"/>
                <a:gd name="connsiteX0" fmla="*/ 400050 w 1072263"/>
                <a:gd name="connsiteY0" fmla="*/ 846831 h 846831"/>
                <a:gd name="connsiteX1" fmla="*/ 942975 w 1072263"/>
                <a:gd name="connsiteY1" fmla="*/ 56256 h 846831"/>
                <a:gd name="connsiteX2" fmla="*/ 0 w 1072263"/>
                <a:gd name="connsiteY2" fmla="*/ 532506 h 846831"/>
                <a:gd name="connsiteX0" fmla="*/ 400050 w 1048876"/>
                <a:gd name="connsiteY0" fmla="*/ 846831 h 846831"/>
                <a:gd name="connsiteX1" fmla="*/ 942975 w 1048876"/>
                <a:gd name="connsiteY1" fmla="*/ 56256 h 846831"/>
                <a:gd name="connsiteX2" fmla="*/ 0 w 1048876"/>
                <a:gd name="connsiteY2" fmla="*/ 532506 h 846831"/>
                <a:gd name="connsiteX0" fmla="*/ 423213 w 1072039"/>
                <a:gd name="connsiteY0" fmla="*/ 855454 h 855454"/>
                <a:gd name="connsiteX1" fmla="*/ 966138 w 1072039"/>
                <a:gd name="connsiteY1" fmla="*/ 64879 h 855454"/>
                <a:gd name="connsiteX2" fmla="*/ 23163 w 1072039"/>
                <a:gd name="connsiteY2" fmla="*/ 541129 h 855454"/>
                <a:gd name="connsiteX0" fmla="*/ 435215 w 830159"/>
                <a:gd name="connsiteY0" fmla="*/ 872793 h 872793"/>
                <a:gd name="connsiteX1" fmla="*/ 663815 w 830159"/>
                <a:gd name="connsiteY1" fmla="*/ 63168 h 872793"/>
                <a:gd name="connsiteX2" fmla="*/ 35165 w 830159"/>
                <a:gd name="connsiteY2" fmla="*/ 558468 h 87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0159" h="872793">
                  <a:moveTo>
                    <a:pt x="435215" y="872793"/>
                  </a:moveTo>
                  <a:cubicBezTo>
                    <a:pt x="782084" y="781512"/>
                    <a:pt x="997190" y="306055"/>
                    <a:pt x="663815" y="63168"/>
                  </a:cubicBezTo>
                  <a:cubicBezTo>
                    <a:pt x="330440" y="-179719"/>
                    <a:pt x="-131523" y="340981"/>
                    <a:pt x="35165" y="558468"/>
                  </a:cubicBezTo>
                </a:path>
              </a:pathLst>
            </a:custGeom>
            <a:noFill/>
            <a:ln w="25400">
              <a:tailEnd type="triangle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9" name="橢圓 18"/>
            <p:cNvSpPr/>
            <p:nvPr/>
          </p:nvSpPr>
          <p:spPr>
            <a:xfrm>
              <a:off x="4318484" y="5617522"/>
              <a:ext cx="752475" cy="685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rgbClr val="FF0000"/>
                  </a:solidFill>
                </a:rPr>
                <a:t>S2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直線單箭頭接點 22"/>
            <p:cNvCxnSpPr>
              <a:stCxn id="6" idx="4"/>
              <a:endCxn id="19" idx="0"/>
            </p:cNvCxnSpPr>
            <p:nvPr/>
          </p:nvCxnSpPr>
          <p:spPr>
            <a:xfrm flipH="1">
              <a:off x="4694722" y="5133975"/>
              <a:ext cx="1" cy="483547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4201748" y="5041940"/>
              <a:ext cx="11691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Others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9" name="橢圓 28"/>
            <p:cNvSpPr/>
            <p:nvPr/>
          </p:nvSpPr>
          <p:spPr>
            <a:xfrm>
              <a:off x="2835429" y="5617522"/>
              <a:ext cx="752475" cy="685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rgbClr val="FF0000"/>
                  </a:solidFill>
                </a:rPr>
                <a:t>S3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直線單箭頭接點 29"/>
            <p:cNvCxnSpPr>
              <a:stCxn id="4" idx="4"/>
              <a:endCxn id="29" idx="0"/>
            </p:cNvCxnSpPr>
            <p:nvPr/>
          </p:nvCxnSpPr>
          <p:spPr>
            <a:xfrm>
              <a:off x="3210643" y="5133975"/>
              <a:ext cx="1024" cy="483547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/>
            <p:cNvSpPr txBox="1"/>
            <p:nvPr/>
          </p:nvSpPr>
          <p:spPr>
            <a:xfrm>
              <a:off x="2755745" y="5065375"/>
              <a:ext cx="11691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Others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14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12520</TotalTime>
  <Words>855</Words>
  <Application>Microsoft Office PowerPoint</Application>
  <PresentationFormat>如螢幕大小 (4:3)</PresentationFormat>
  <Paragraphs>205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Arial Unicode MS</vt:lpstr>
      <vt:lpstr>Noto Sans T Chinese DemiLight</vt:lpstr>
      <vt:lpstr>新細明體</vt:lpstr>
      <vt:lpstr>Arial</vt:lpstr>
      <vt:lpstr>Calibri</vt:lpstr>
      <vt:lpstr>Consolas</vt:lpstr>
      <vt:lpstr>Courier New</vt:lpstr>
      <vt:lpstr>Wingdings</vt:lpstr>
      <vt:lpstr>Office 佈景主題</vt:lpstr>
      <vt:lpstr>Introduction to Programming(II) Week 04</vt:lpstr>
      <vt:lpstr>compiler</vt:lpstr>
      <vt:lpstr>What is a compiler?</vt:lpstr>
      <vt:lpstr>Stages of compilation</vt:lpstr>
      <vt:lpstr>Lexical Analysis (Tokenizer)</vt:lpstr>
      <vt:lpstr>Example</vt:lpstr>
      <vt:lpstr>Scanner</vt:lpstr>
      <vt:lpstr>Finite State Machine (FSM)</vt:lpstr>
      <vt:lpstr>FSM for INT</vt:lpstr>
      <vt:lpstr>Program FSM</vt:lpstr>
      <vt:lpstr>Details of programming FSM</vt:lpstr>
      <vt:lpstr>Syntax analysis (Parser)</vt:lpstr>
      <vt:lpstr>Are we done yet?</vt:lpstr>
      <vt:lpstr>Handling mul/div</vt:lpstr>
      <vt:lpstr>Other considerations</vt:lpstr>
      <vt:lpstr>A complete grammar rules</vt:lpstr>
      <vt:lpstr>Parser Tree:  4+y*3</vt:lpstr>
      <vt:lpstr>Code Generation</vt:lpstr>
      <vt:lpstr>Symbol Table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CRL</cp:lastModifiedBy>
  <cp:revision>2663</cp:revision>
  <dcterms:created xsi:type="dcterms:W3CDTF">2014-08-19T02:20:21Z</dcterms:created>
  <dcterms:modified xsi:type="dcterms:W3CDTF">2020-03-31T06:25:29Z</dcterms:modified>
</cp:coreProperties>
</file>