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2"/>
  </p:notesMasterIdLst>
  <p:sldIdLst>
    <p:sldId id="256" r:id="rId2"/>
    <p:sldId id="261" r:id="rId3"/>
    <p:sldId id="275" r:id="rId4"/>
    <p:sldId id="274" r:id="rId5"/>
    <p:sldId id="263" r:id="rId6"/>
    <p:sldId id="264" r:id="rId7"/>
    <p:sldId id="265" r:id="rId8"/>
    <p:sldId id="276" r:id="rId9"/>
    <p:sldId id="266" r:id="rId10"/>
    <p:sldId id="278" r:id="rId11"/>
    <p:sldId id="277" r:id="rId12"/>
    <p:sldId id="285" r:id="rId13"/>
    <p:sldId id="279" r:id="rId14"/>
    <p:sldId id="280" r:id="rId15"/>
    <p:sldId id="281" r:id="rId16"/>
    <p:sldId id="282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2020/5/29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Introduction to Programming(II)</a:t>
            </a:r>
            <a:br>
              <a:rPr kumimoji="1" lang="en-US" altLang="zh-TW" dirty="0"/>
            </a:br>
            <a:r>
              <a:rPr kumimoji="1" lang="en-US" altLang="zh-TW" dirty="0"/>
              <a:t>Week 13: C++ Template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李哲榮</a:t>
            </a:r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A(3);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2*(i+1));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)&lt;&lt; " ";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Array&lt;string&gt; B(2);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"First Element");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"Second Element");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B.getElementAt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template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45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Templates are only compiled when they are instantiated. </a:t>
            </a:r>
          </a:p>
          <a:p>
            <a:pPr lvl="1"/>
            <a:r>
              <a:rPr lang="en-US" altLang="zh-TW" dirty="0"/>
              <a:t>Compiler will generate codes for the specific data types.</a:t>
            </a:r>
          </a:p>
          <a:p>
            <a:r>
              <a:rPr lang="en-US" altLang="zh-TW" dirty="0"/>
              <a:t>So write your code in .h file or include the implementation in the end of .h file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is the implementation?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0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define template class with parameters.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Template with parameters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089" y="2601329"/>
            <a:ext cx="75927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C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 {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*data;	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CType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(int); 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set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6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Recall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/>
              <a:t> in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C, there is a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dirty="0"/>
              <a:t> function.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array: the input array of elements to sort</a:t>
            </a:r>
          </a:p>
          <a:p>
            <a:pPr lvl="1"/>
            <a:r>
              <a:rPr lang="en-US" altLang="zh-TW" dirty="0"/>
              <a:t>count: the count of </a:t>
            </a:r>
            <a:r>
              <a:rPr lang="en-US" altLang="zh-TW"/>
              <a:t>array elements</a:t>
            </a:r>
            <a:endParaRPr lang="en-US" altLang="zh-TW" dirty="0"/>
          </a:p>
          <a:p>
            <a:pPr lvl="1"/>
            <a:r>
              <a:rPr lang="en-US" altLang="zh-TW" dirty="0"/>
              <a:t>size: the size (in byte) of each element</a:t>
            </a:r>
          </a:p>
          <a:p>
            <a:pPr lvl="1"/>
            <a:r>
              <a:rPr lang="en-US" altLang="zh-TW" dirty="0"/>
              <a:t>compare: </a:t>
            </a:r>
            <a:r>
              <a:rPr lang="en-US" altLang="zh-TW" dirty="0">
                <a:solidFill>
                  <a:srgbClr val="FF0000"/>
                </a:solidFill>
              </a:rPr>
              <a:t>function pointers </a:t>
            </a:r>
            <a:r>
              <a:rPr lang="en-US" altLang="zh-TW" dirty="0"/>
              <a:t>of comparison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245223"/>
            <a:ext cx="84537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*array,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count, </a:t>
            </a:r>
          </a:p>
          <a:p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size, </a:t>
            </a:r>
            <a:r>
              <a:rPr lang="en-US" altLang="zh-TW" sz="28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comparison_fn_t</a:t>
            </a:r>
            <a:r>
              <a:rPr lang="en-US" altLang="zh-TW" sz="2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</a:t>
            </a:r>
            <a:r>
              <a:rPr lang="en-US" altLang="zh-TW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it?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Implement a compare function</a:t>
            </a:r>
          </a:p>
          <a:p>
            <a:pPr marL="914400" lvl="1" indent="-514350"/>
            <a:r>
              <a:rPr lang="en-US" altLang="zh-TW" dirty="0"/>
              <a:t>It return a positive number if a&gt;b, zero if a==b, and a negative number if a&lt;b.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551" y="3090909"/>
            <a:ext cx="8848897" cy="193899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compare_int (const void *a, const void *b){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*va = (const int *) a;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int *vb = (const int *) b;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*va-*vb;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901756"/>
            <a:ext cx="9401933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int compare_double(const void *a, const void *b){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*da = (const double *) a;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const double *db = (const double *) b;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    return (*da &gt; *db) - (*da &lt; *db);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4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it?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Call the </a:t>
            </a:r>
            <a:r>
              <a:rPr lang="en-US" altLang="zh-TW" dirty="0" err="1"/>
              <a:t>qsort</a:t>
            </a:r>
            <a:r>
              <a:rPr lang="en-US" altLang="zh-TW" dirty="0"/>
              <a:t>, and pass the name of compare function as an argument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875002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(data1,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),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compare_int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57200" y="3540015"/>
            <a:ext cx="9251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qsort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(data2, SIZE, </a:t>
            </a:r>
            <a:r>
              <a:rPr lang="en-US" altLang="zh-TW" sz="2400" dirty="0" err="1">
                <a:solidFill>
                  <a:srgbClr val="009933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(double),</a:t>
            </a:r>
          </a:p>
          <a:p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compare_double</a:t>
            </a:r>
            <a:r>
              <a:rPr lang="en-US" altLang="zh-TW" sz="2400" dirty="0">
                <a:solidFill>
                  <a:srgbClr val="009933"/>
                </a:solidFill>
                <a:latin typeface="Courier New" panose="02070309020205020404" pitchFamily="49" charset="0"/>
              </a:rPr>
              <a:t>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142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</a:t>
            </a:r>
            <a:r>
              <a:rPr lang="en-US" altLang="zh-TW"/>
              <a:t>C++, the </a:t>
            </a:r>
            <a:r>
              <a:rPr lang="en-US" altLang="zh-TW" dirty="0" err="1"/>
              <a:t>std</a:t>
            </a:r>
            <a:r>
              <a:rPr lang="en-US" altLang="zh-TW" dirty="0"/>
              <a:t> library has defined two sorting algorithms using template</a:t>
            </a:r>
          </a:p>
          <a:p>
            <a:pPr lvl="1"/>
            <a:r>
              <a:rPr lang="en-US" altLang="zh-TW" dirty="0"/>
              <a:t>Must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altLang="zh-TW" dirty="0"/>
              <a:t>One of them is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How about the comparison function?</a:t>
            </a:r>
          </a:p>
          <a:p>
            <a:pPr lvl="1"/>
            <a:r>
              <a:rPr lang="en-US" altLang="zh-TW" dirty="0"/>
              <a:t>It uses operator &lt; inside the code.  So if </a:t>
            </a:r>
            <a:r>
              <a:rPr lang="en-US" altLang="zh-TW" dirty="0" err="1"/>
              <a:t>RandomIt</a:t>
            </a:r>
            <a:r>
              <a:rPr lang="en-US" altLang="zh-TW" dirty="0"/>
              <a:t> is an object, it must overload operator&lt;.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std</a:t>
            </a:r>
            <a:r>
              <a:rPr lang="en-US" altLang="zh-TW" dirty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3689799"/>
            <a:ext cx="79520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class RandomIt &gt; </a:t>
            </a:r>
            <a:endParaRPr lang="en-US" altLang="zh-TW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sort( RandomIt first, RandomIt last );</a:t>
            </a:r>
          </a:p>
        </p:txBody>
      </p:sp>
    </p:spTree>
    <p:extLst>
      <p:ext uri="{BB962C8B-B14F-4D97-AF65-F5344CB8AC3E}">
        <p14:creationId xmlns:p14="http://schemas.microsoft.com/office/powerpoint/2010/main" val="107369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 err="1"/>
              <a:t>std</a:t>
            </a:r>
            <a:r>
              <a:rPr lang="en-US" altLang="zh-TW" dirty="0"/>
              <a:t>::sort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7587" y="1417638"/>
            <a:ext cx="88664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s={5, 7, 4,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2, 8, 6, 1, 9, 0, 3};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zh-TW" alt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sort using the default operator&lt;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s.end());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zh-TW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 : s)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std::cout &lt;&lt; a &lt;&lt; " ";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'\n';</a:t>
            </a:r>
          </a:p>
        </p:txBody>
      </p:sp>
    </p:spTree>
    <p:extLst>
      <p:ext uri="{BB962C8B-B14F-4D97-AF65-F5344CB8AC3E}">
        <p14:creationId xmlns:p14="http://schemas.microsoft.com/office/powerpoint/2010/main" val="238345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second sort function allows you to define your own comparison function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last parameter is a function name, whose interface is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Define comparison function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814" y="2691044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zh-TW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TW" sz="2400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Compare </a:t>
            </a:r>
            <a:r>
              <a:rPr lang="en-US" altLang="zh-TW" sz="24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sort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last, Compare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975" y="5133395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Type1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 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Type2 </a:t>
            </a:r>
            <a:r>
              <a:rPr lang="en-US" altLang="zh-TW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1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Programming is hard, but algorithm is harder.</a:t>
            </a:r>
          </a:p>
          <a:p>
            <a:r>
              <a:rPr lang="en-US" altLang="zh-TW" dirty="0"/>
              <a:t>In programming, data of different types are treated differently.</a:t>
            </a:r>
          </a:p>
          <a:p>
            <a:pPr lvl="1"/>
            <a:r>
              <a:rPr lang="en-US" altLang="zh-TW" dirty="0"/>
              <a:t>But the algorithm/data structure are the same.</a:t>
            </a:r>
          </a:p>
          <a:p>
            <a:pPr lvl="1"/>
            <a:r>
              <a:rPr lang="en-US" altLang="zh-TW" dirty="0"/>
              <a:t>So in general, you need to write a program/function for each data type, even the same function procedure.</a:t>
            </a:r>
          </a:p>
          <a:p>
            <a:r>
              <a:rPr lang="en-US" altLang="zh-TW" dirty="0"/>
              <a:t>Generic programming is to write one program for all different data types.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6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sort with </a:t>
            </a:r>
            <a:r>
              <a:rPr lang="en-US" altLang="zh-TW" dirty="0" err="1"/>
              <a:t>cmp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77867"/>
            <a:ext cx="8229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std::array&lt;int, 10&gt; s =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{5, 7, 4, 2, 8, 6, 1, 9, 0, 3};  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zh-TW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 using a standard library compare function object</a:t>
            </a:r>
            <a:r>
              <a:rPr lang="en-US" altLang="zh-TW" sz="2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zh-TW" altLang="zh-TW" sz="2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std::sort(s.begin(), s.end(),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std::greater&lt;int&gt;());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a : s) {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a &lt;&lt; " ";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std::cout &lt;&lt; '\n';</a:t>
            </a: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29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Compare two values, v1 and v2.  If v1&gt;v2, return 1; v1==v2, return 0; v1&lt;v2, return -1.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Same code, different types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compare function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350" y="2859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30750" y="2859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350" y="4002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30750" y="4002032"/>
            <a:ext cx="454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08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C++ template could help programmers write code</a:t>
            </a:r>
            <a:r>
              <a:rPr lang="zh-TW" altLang="en-US" dirty="0"/>
              <a:t> </a:t>
            </a:r>
            <a:r>
              <a:rPr lang="en-US" altLang="zh-TW" dirty="0"/>
              <a:t>once for different types</a:t>
            </a:r>
          </a:p>
          <a:p>
            <a:pPr lvl="1" algn="just"/>
            <a:r>
              <a:rPr lang="en-US" altLang="zh-TW" dirty="0"/>
              <a:t>You don’t have to rewrite the code just because types are different</a:t>
            </a:r>
          </a:p>
          <a:p>
            <a:pPr algn="just"/>
            <a:r>
              <a:rPr lang="en-US" altLang="zh-TW" dirty="0"/>
              <a:t>Three syntaxes to learn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/>
              <a:t>Template function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/>
              <a:t>Template function with parameters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/>
              <a:t>Template class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9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You can define a function whose parameters are generic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...)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/>
              <a:t>Template parameter list: class T cannot be empty in definition</a:t>
            </a:r>
          </a:p>
          <a:p>
            <a:r>
              <a:rPr lang="en-US" altLang="zh-TW" dirty="0"/>
              <a:t>To use the function, you need to specify the data type in 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specificDataType</a:t>
            </a:r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&gt;(…)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Compiler will create different version of functions for each specified data type.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36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Compare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915" y="1417638"/>
            <a:ext cx="85561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v1,const T&amp; v2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if(v1&lt;v2)	return -1;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v2&lt;v1;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2, b = 4;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 = 'a', d = 'Z';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compare&lt;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&gt;(a, b)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compare&lt;char&gt;(c, d)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add parameters for the template definition.</a:t>
            </a:r>
          </a:p>
          <a:p>
            <a:pPr lvl="1"/>
            <a:r>
              <a:rPr lang="en-US" altLang="zh-TW" dirty="0"/>
              <a:t>Which are usually useful for array typed data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 with parameter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800100" y="3415506"/>
            <a:ext cx="74961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T,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Size&gt; </a:t>
            </a:r>
            <a:b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print(T t){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&lt;&lt;t&lt;&lt;":"&lt;&lt;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data=100;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print&lt;int,32767&gt;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print&lt;int,1&gt;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Array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97527" y="1785689"/>
            <a:ext cx="7689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N&gt;</a:t>
            </a:r>
          </a:p>
          <a:p>
            <a:r>
              <a:rPr lang="en-US" altLang="zh-TW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get_array_size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(&amp;</a:t>
            </a:r>
            <a:r>
              <a:rPr lang="en-US" altLang="zh-TW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)[N]){</a:t>
            </a: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a[2];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get_array_size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, 2&gt;(a);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//return 2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  // T is </a:t>
            </a:r>
            <a:r>
              <a:rPr lang="en-US" altLang="zh-TW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 and N is 2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49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structures have the same operations, but the used data types are different.</a:t>
            </a:r>
          </a:p>
          <a:p>
            <a:r>
              <a:rPr lang="en-US" altLang="zh-TW" dirty="0"/>
              <a:t>Class template allows users to define classes that can have generic data types.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Template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089" y="3791954"/>
            <a:ext cx="7592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CType&gt;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 {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*data;	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CType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(int); 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set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ElementAt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8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10596</TotalTime>
  <Words>1463</Words>
  <Application>Microsoft Office PowerPoint</Application>
  <PresentationFormat>如螢幕大小 (4:3)</PresentationFormat>
  <Paragraphs>182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Office 佈景主題</vt:lpstr>
      <vt:lpstr>Introduction to Programming(II) Week 13: C++ Template</vt:lpstr>
      <vt:lpstr>Generic programming</vt:lpstr>
      <vt:lpstr>Example: compare function</vt:lpstr>
      <vt:lpstr>Template</vt:lpstr>
      <vt:lpstr>Template function</vt:lpstr>
      <vt:lpstr>Example: Compare</vt:lpstr>
      <vt:lpstr>Template with parameter</vt:lpstr>
      <vt:lpstr>Example: Array</vt:lpstr>
      <vt:lpstr>Class Template</vt:lpstr>
      <vt:lpstr>Using template class</vt:lpstr>
      <vt:lpstr>Where is the implementation?</vt:lpstr>
      <vt:lpstr>Class Template with parameters</vt:lpstr>
      <vt:lpstr>sort</vt:lpstr>
      <vt:lpstr>Recall qsort in C</vt:lpstr>
      <vt:lpstr>How to use it? (1/2)</vt:lpstr>
      <vt:lpstr>How to use it? (2/2)</vt:lpstr>
      <vt:lpstr>std::sort</vt:lpstr>
      <vt:lpstr>Example: std::sort</vt:lpstr>
      <vt:lpstr>Define comparison function</vt:lpstr>
      <vt:lpstr>Example: sort with cmp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家誠 曹</cp:lastModifiedBy>
  <cp:revision>2782</cp:revision>
  <dcterms:created xsi:type="dcterms:W3CDTF">2014-08-19T02:20:21Z</dcterms:created>
  <dcterms:modified xsi:type="dcterms:W3CDTF">2020-05-29T04:12:53Z</dcterms:modified>
</cp:coreProperties>
</file>