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05bfa68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05bfa68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5bfa68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5bfa68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05bfa68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05bfa68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05bfa68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05bfa68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5820b83b4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5820b83b4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05bfa68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05bfa68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oogle.com/url?sa=t&amp;rct=j&amp;q=&amp;esrc=s&amp;source=web&amp;cd=10&amp;cad=rja&amp;uact=8&amp;ved=2ahUKEwjj0cHZsL_pAhUDEqYKHdNyAXcQFjAJegQIExAG&amp;url=https%3A%2F%2Fen.wikipedia.org%2Fwiki%2FMakefile&amp;usg=AOvVaw3ah6ueNH7mWxCzKEZCa3b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 Evaluation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run under 2 minutes (test with computers in 326)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be correct with any of G++/Clang++/VSC++</a:t>
            </a:r>
            <a:br>
              <a:rPr lang="en"/>
            </a:br>
            <a:r>
              <a:rPr lang="en"/>
              <a:t>(-std=c++11)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 for op_test_cnt = (1 &lt;&lt; 10): 50%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 for</a:t>
            </a:r>
            <a:r>
              <a:rPr lang="en"/>
              <a:t> op_test_cnt = (1 &lt;&lt; 20)</a:t>
            </a:r>
            <a:r>
              <a:rPr lang="en"/>
              <a:t>: 20%</a:t>
            </a:r>
            <a:br>
              <a:rPr lang="en"/>
            </a:br>
            <a:r>
              <a:rPr lang="en"/>
              <a:t>`op_test_cnt` is defined under src/I2P2_test.cpp, line 20.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Report: 10%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Rewrite with template </a:t>
            </a:r>
            <a:r>
              <a:rPr lang="en" strike="sngStrike"/>
              <a:t>&amp; write your own tests:</a:t>
            </a:r>
            <a:r>
              <a:rPr lang="en"/>
              <a:t> 20%</a:t>
            </a:r>
            <a:br>
              <a:rPr lang="en"/>
            </a:br>
            <a:r>
              <a:rPr lang="en"/>
              <a:t>(e.g., oj::Vector&lt;oj::List&lt;double&gt;&gt; vec)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Tune the variable </a:t>
            </a:r>
            <a:r>
              <a:rPr lang="en"/>
              <a:t>`op_test_cnt` defined under src/I2P2_test.cpp, line 20.</a:t>
            </a:r>
            <a:br>
              <a:rPr lang="en"/>
            </a:br>
            <a:br>
              <a:rPr lang="en"/>
            </a:br>
            <a:r>
              <a:rPr lang="en"/>
              <a:t>Repeat step 2~5 for G++/Clang++/VSC++: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Compile with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Makefile</a:t>
            </a:r>
            <a:r>
              <a:rPr lang="en"/>
              <a:t>, make sure there is no warning.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the executable.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sure it runs under 2 minutes (with the computers in 326).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sure no error is displayed during execution.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all requirements are met, credits will be given according to step 1.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the entire project to another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Modify so that it complies with STL in terms of generalization:</a:t>
            </a:r>
            <a:br>
              <a:rPr lang="en"/>
            </a:br>
            <a:r>
              <a:rPr lang="en"/>
              <a:t>I2P2::List&lt;int&gt;::iterator = std::list&lt;int&gt;::iterator</a:t>
            </a:r>
            <a:br>
              <a:rPr lang="en"/>
            </a:br>
            <a:r>
              <a:rPr lang="en"/>
              <a:t>I2P2::Vector&lt;I2P2::Vector&lt;int&gt;&gt; = std::vector&lt;std::vector&lt;int&gt;&gt;</a:t>
            </a:r>
            <a:br>
              <a:rPr lang="en"/>
            </a:br>
            <a:r>
              <a:rPr lang="en"/>
              <a:t>But don’t need to add functions not included in the original template.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Pass TAs sample tests - You will earn 20 points here.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trike="sngStrike"/>
              <a:t>Create your own tests</a:t>
            </a:r>
            <a:br>
              <a:rPr lang="en" strike="sngStrike"/>
            </a:br>
            <a:r>
              <a:rPr lang="en"/>
              <a:t>This is removed so that your loading is eased. </a:t>
            </a:r>
            <a:br>
              <a:rPr lang="en"/>
            </a:br>
            <a:r>
              <a:rPr lang="en"/>
              <a:t>You receive solid 20 points passing the sample test.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about how you implemented each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time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the hierarchy relationship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report is to verify your comprehension of this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choose whether to include discussions about the template part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don’t follow this rules, in the worst case you get 0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directory tree should look like this: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the liberty to put whatever in template/header and template/src, as long as your Makefile works (unless you give up on template) 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447" y="2660049"/>
            <a:ext cx="3121100" cy="23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Plagiarism Detection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check with a very well-known plagiarism detection 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similarity is greater than 20%, you may be consulted individually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