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7"/>
  </p:notesMasterIdLst>
  <p:sldIdLst>
    <p:sldId id="453" r:id="rId2"/>
    <p:sldId id="454" r:id="rId3"/>
    <p:sldId id="455" r:id="rId4"/>
    <p:sldId id="456" r:id="rId5"/>
    <p:sldId id="4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E6E6E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2020/6/8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10861 - Parentheses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305800" cy="5302250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string is said to be valid if it matches one of the following rules: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string is an </a:t>
            </a:r>
            <a:r>
              <a:rPr lang="en-US" altLang="zh-TW" dirty="0">
                <a:solidFill>
                  <a:srgbClr val="FFC000"/>
                </a:solidFill>
              </a:rPr>
              <a:t>empty string</a:t>
            </a:r>
            <a:r>
              <a:rPr lang="en-US" altLang="zh-TW" dirty="0"/>
              <a:t>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a string S is valid, then </a:t>
            </a:r>
            <a:r>
              <a:rPr lang="en-US" altLang="zh-TW" dirty="0">
                <a:solidFill>
                  <a:srgbClr val="FFC000"/>
                </a:solidFill>
              </a:rPr>
              <a:t>{S}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[S]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C000"/>
                </a:solidFill>
              </a:rPr>
              <a:t>(S)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C000"/>
                </a:solidFill>
              </a:rPr>
              <a:t>&lt;S&gt;</a:t>
            </a:r>
            <a:r>
              <a:rPr lang="en-US" altLang="zh-TW" dirty="0"/>
              <a:t> are valid.</a:t>
            </a:r>
            <a:endParaRPr lang="zh-TW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strings S1 and S2 are both valid, then </a:t>
            </a:r>
            <a:r>
              <a:rPr lang="en-US" altLang="zh-TW" dirty="0">
                <a:solidFill>
                  <a:srgbClr val="FFC000"/>
                </a:solidFill>
              </a:rPr>
              <a:t>S1S2</a:t>
            </a:r>
            <a:r>
              <a:rPr lang="en-US" altLang="zh-TW" dirty="0"/>
              <a:t> is valid.</a:t>
            </a:r>
            <a:endParaRPr lang="zh-TW" altLang="zh-TW" dirty="0"/>
          </a:p>
          <a:p>
            <a:r>
              <a:rPr lang="en-US" altLang="zh-TW" dirty="0"/>
              <a:t>Given a string consisting of parentheses, determine if it is a valid string.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</a:t>
            </a:r>
            <a:br>
              <a:rPr lang="en-US" altLang="zh-TW" dirty="0"/>
            </a:br>
            <a:r>
              <a:rPr lang="en-US" altLang="zh-TW" dirty="0"/>
              <a:t>{[()]}()</a:t>
            </a:r>
            <a:br>
              <a:rPr lang="en-US" altLang="zh-TW" dirty="0"/>
            </a:br>
            <a:r>
              <a:rPr lang="en-US" altLang="zh-TW" dirty="0"/>
              <a:t>[(&lt;})]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0076" cy="1143000"/>
          </a:xfrm>
        </p:spPr>
        <p:txBody>
          <a:bodyPr/>
          <a:lstStyle/>
          <a:p>
            <a:r>
              <a:rPr lang="en-US" altLang="zh-TW" dirty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49"/>
            <a:ext cx="8305800" cy="58388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Case 1: Yes</a:t>
            </a:r>
            <a:br>
              <a:rPr lang="en-US" altLang="zh-TW" dirty="0"/>
            </a:br>
            <a:r>
              <a:rPr lang="en-US" altLang="zh-TW" dirty="0"/>
              <a:t>Case 2: No </a:t>
            </a:r>
            <a:br>
              <a:rPr lang="en-US" altLang="zh-TW" dirty="0"/>
            </a:br>
            <a:r>
              <a:rPr lang="en-US" altLang="zh-TW" b="1" dirty="0"/>
              <a:t>EOF</a:t>
            </a:r>
            <a:endParaRPr lang="zh-TW" altLang="zh-TW" dirty="0"/>
          </a:p>
          <a:p>
            <a:pPr marL="0" indent="0">
              <a:buNone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3743325" cy="60769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iostream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&lt;map&gt;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&lt;stack&gt;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>
                <a:latin typeface="Times New Roman" charset="0"/>
                <a:ea typeface="Times New Roman" charset="0"/>
                <a:cs typeface="Times New Roman" charset="0"/>
              </a:rPr>
              <a:t>// </a:t>
            </a:r>
            <a:r>
              <a:rPr lang="en-US" sz="1800" b="1" smtClean="0">
                <a:latin typeface="Times New Roman" charset="0"/>
                <a:ea typeface="Times New Roman" charset="0"/>
                <a:cs typeface="Times New Roman" charset="0"/>
              </a:rPr>
              <a:t>10861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- Parentheses Matching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using namespace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std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map&lt;</a:t>
            </a:r>
            <a:r>
              <a:rPr lang="en-US" sz="1800" b="1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char,char</a:t>
            </a:r>
            <a:r>
              <a:rPr lang="en-US" sz="18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&gt;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endParaRPr lang="en-US" sz="1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800" b="1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{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, </a:t>
            </a:r>
            <a:r>
              <a:rPr lang="en-US" sz="1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dirty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</a:rPr>
              <a:t> } 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string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&gt;&gt;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endParaRPr lang="en-US" sz="1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05275" y="380999"/>
            <a:ext cx="4962525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for 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=1;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&lt;=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++)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stack&lt;char&gt; S;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getline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cin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bool valid = true;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for (char c :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'{'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'['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'('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'&lt;'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S.push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(c)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 else if (c==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'}'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']'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')'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|| c==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'&gt;'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if (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if (</a:t>
            </a:r>
            <a:r>
              <a:rPr lang="en-US" sz="1800" b="1" kern="0" dirty="0" err="1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parens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S.top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!= c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break;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    </a:t>
            </a:r>
            <a:r>
              <a:rPr lang="en-US" sz="1800" b="1" kern="0" dirty="0" err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S.pop</a:t>
            </a:r>
            <a:r>
              <a:rPr lang="en-US" sz="1800" b="1" kern="0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}//end for </a:t>
            </a:r>
            <a:r>
              <a:rPr lang="en-US" sz="18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2925" y="381000"/>
            <a:ext cx="49625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if (!</a:t>
            </a:r>
            <a:r>
              <a:rPr lang="en-US" sz="1800" b="1" kern="0" dirty="0" err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S.empty</a:t>
            </a:r>
            <a:r>
              <a:rPr lang="en-US" sz="1800" b="1" kern="0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()</a:t>
            </a: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valid = false;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"Case " &lt;&lt;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": 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if (</a:t>
            </a:r>
            <a:r>
              <a:rPr lang="en-US" sz="1800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valid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)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"Yes\n";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 else {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    </a:t>
            </a:r>
            <a:r>
              <a:rPr lang="en-US" sz="1800" b="1" kern="0" dirty="0" err="1">
                <a:latin typeface="Times New Roman" charset="0"/>
                <a:ea typeface="Times New Roman" charset="0"/>
                <a:cs typeface="Times New Roman" charset="0"/>
              </a:rPr>
              <a:t>cout</a:t>
            </a: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&lt;&lt; "No\n";</a:t>
            </a:r>
          </a:p>
          <a:p>
            <a:pPr marL="0" indent="0">
              <a:buNone/>
            </a:pPr>
            <a:r>
              <a:rPr lang="en-US" sz="1800" b="1" kern="0" dirty="0">
                <a:latin typeface="Times New Roman" charset="0"/>
                <a:ea typeface="Times New Roman" charset="0"/>
                <a:cs typeface="Times New Roman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    }//end for </a:t>
            </a:r>
            <a:r>
              <a:rPr lang="en-US" sz="1800" b="1" kern="0" dirty="0" err="1" smtClean="0">
                <a:latin typeface="Times New Roman" charset="0"/>
                <a:ea typeface="Times New Roman" charset="0"/>
                <a:cs typeface="Times New Roman" charset="0"/>
              </a:rPr>
              <a:t>ncases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800" b="1" kern="0" dirty="0" smtClean="0">
                <a:latin typeface="Times New Roman" charset="0"/>
                <a:ea typeface="Times New Roman" charset="0"/>
                <a:cs typeface="Times New Roman" charset="0"/>
              </a:rPr>
              <a:t>}//end main</a:t>
            </a:r>
            <a:endParaRPr lang="en-US" sz="1800" b="1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10109</TotalTime>
  <Words>326</Words>
  <Application>Microsoft Office PowerPoint</Application>
  <PresentationFormat>如螢幕大小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10861 - Parentheses Matching</vt:lpstr>
      <vt:lpstr>Sample Input</vt:lpstr>
      <vt:lpstr>Sample Output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淯崴 楊</cp:lastModifiedBy>
  <cp:revision>2368</cp:revision>
  <dcterms:created xsi:type="dcterms:W3CDTF">2014-08-19T02:20:21Z</dcterms:created>
  <dcterms:modified xsi:type="dcterms:W3CDTF">2020-06-08T13:13:31Z</dcterms:modified>
</cp:coreProperties>
</file>