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B7AF-0F8F-435E-84D7-B4C9FF5EA852}" type="datetimeFigureOut">
              <a:rPr lang="zh-TW" altLang="en-US" smtClean="0"/>
              <a:t>2017/3/3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A3947-57B4-4A3A-A31C-E84D2FA543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140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B7AF-0F8F-435E-84D7-B4C9FF5EA852}" type="datetimeFigureOut">
              <a:rPr lang="zh-TW" altLang="en-US" smtClean="0"/>
              <a:t>2017/3/3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A3947-57B4-4A3A-A31C-E84D2FA543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471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B7AF-0F8F-435E-84D7-B4C9FF5EA852}" type="datetimeFigureOut">
              <a:rPr lang="zh-TW" altLang="en-US" smtClean="0"/>
              <a:t>2017/3/3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A3947-57B4-4A3A-A31C-E84D2FA543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3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B7AF-0F8F-435E-84D7-B4C9FF5EA852}" type="datetimeFigureOut">
              <a:rPr lang="zh-TW" altLang="en-US" smtClean="0"/>
              <a:t>2017/3/3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A3947-57B4-4A3A-A31C-E84D2FA543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67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B7AF-0F8F-435E-84D7-B4C9FF5EA852}" type="datetimeFigureOut">
              <a:rPr lang="zh-TW" altLang="en-US" smtClean="0"/>
              <a:t>2017/3/3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A3947-57B4-4A3A-A31C-E84D2FA543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284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B7AF-0F8F-435E-84D7-B4C9FF5EA852}" type="datetimeFigureOut">
              <a:rPr lang="zh-TW" altLang="en-US" smtClean="0"/>
              <a:t>2017/3/3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A3947-57B4-4A3A-A31C-E84D2FA543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41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B7AF-0F8F-435E-84D7-B4C9FF5EA852}" type="datetimeFigureOut">
              <a:rPr lang="zh-TW" altLang="en-US" smtClean="0"/>
              <a:t>2017/3/3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A3947-57B4-4A3A-A31C-E84D2FA543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19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B7AF-0F8F-435E-84D7-B4C9FF5EA852}" type="datetimeFigureOut">
              <a:rPr lang="zh-TW" altLang="en-US" smtClean="0"/>
              <a:t>2017/3/3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A3947-57B4-4A3A-A31C-E84D2FA543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13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B7AF-0F8F-435E-84D7-B4C9FF5EA852}" type="datetimeFigureOut">
              <a:rPr lang="zh-TW" altLang="en-US" smtClean="0"/>
              <a:t>2017/3/3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A3947-57B4-4A3A-A31C-E84D2FA543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09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B7AF-0F8F-435E-84D7-B4C9FF5EA852}" type="datetimeFigureOut">
              <a:rPr lang="zh-TW" altLang="en-US" smtClean="0"/>
              <a:t>2017/3/3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A3947-57B4-4A3A-A31C-E84D2FA543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778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B7AF-0F8F-435E-84D7-B4C9FF5EA852}" type="datetimeFigureOut">
              <a:rPr lang="zh-TW" altLang="en-US" smtClean="0"/>
              <a:t>2017/3/3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A3947-57B4-4A3A-A31C-E84D2FA543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67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AB7AF-0F8F-435E-84D7-B4C9FF5EA852}" type="datetimeFigureOut">
              <a:rPr lang="zh-TW" altLang="en-US" smtClean="0"/>
              <a:t>2017/3/3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A3947-57B4-4A3A-A31C-E84D2FA543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324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enum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0175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宣告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C</a:t>
            </a:r>
            <a:r>
              <a:rPr lang="zh-TW" altLang="en-US" dirty="0" smtClean="0"/>
              <a:t>語言裡面</a:t>
            </a:r>
            <a:r>
              <a:rPr lang="en-US" altLang="zh-TW" dirty="0" err="1" smtClean="0"/>
              <a:t>enum</a:t>
            </a:r>
            <a:r>
              <a:rPr lang="en-US" altLang="zh-TW" dirty="0" smtClean="0"/>
              <a:t> </a:t>
            </a:r>
            <a:r>
              <a:rPr lang="zh-TW" altLang="en-US" dirty="0" smtClean="0"/>
              <a:t>是英文 </a:t>
            </a:r>
            <a:r>
              <a:rPr lang="en-US" altLang="zh-TW" dirty="0" smtClean="0"/>
              <a:t>enumerate(</a:t>
            </a:r>
            <a:r>
              <a:rPr lang="zh-TW" altLang="en-US" dirty="0" smtClean="0"/>
              <a:t>列舉</a:t>
            </a:r>
            <a:r>
              <a:rPr lang="en-US" altLang="zh-TW" dirty="0" smtClean="0"/>
              <a:t>,</a:t>
            </a:r>
            <a:r>
              <a:rPr lang="zh-TW" altLang="en-US" dirty="0" smtClean="0"/>
              <a:t>枚舉</a:t>
            </a:r>
            <a:r>
              <a:rPr lang="en-US" altLang="zh-TW" dirty="0" smtClean="0"/>
              <a:t>) </a:t>
            </a:r>
            <a:r>
              <a:rPr lang="zh-TW" altLang="en-US" dirty="0" smtClean="0"/>
              <a:t>的縮寫，用途是列舉出多個</a:t>
            </a:r>
            <a:r>
              <a:rPr lang="en-US" altLang="zh-TW" dirty="0" smtClean="0"/>
              <a:t>‘</a:t>
            </a:r>
            <a:r>
              <a:rPr lang="zh-TW" altLang="en-US" dirty="0" smtClean="0"/>
              <a:t>常數</a:t>
            </a:r>
            <a:r>
              <a:rPr lang="en-US" altLang="zh-TW" dirty="0" smtClean="0"/>
              <a:t>’</a:t>
            </a:r>
            <a:r>
              <a:rPr lang="zh-TW" altLang="en-US" dirty="0" smtClean="0"/>
              <a:t>，並設定其數值。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例如：</a:t>
            </a:r>
            <a:r>
              <a:rPr lang="en-US" altLang="zh-TW" b="1" dirty="0" err="1" smtClean="0"/>
              <a:t>enum</a:t>
            </a:r>
            <a:r>
              <a:rPr lang="en-US" altLang="zh-TW" b="1" dirty="0" smtClean="0"/>
              <a:t> Color{ red, blue, green, </a:t>
            </a:r>
            <a:r>
              <a:rPr lang="en-US" altLang="zh-TW" b="1" dirty="0"/>
              <a:t>y</a:t>
            </a:r>
            <a:r>
              <a:rPr lang="en-US" altLang="zh-TW" b="1" dirty="0" smtClean="0"/>
              <a:t>ellow, white};</a:t>
            </a:r>
          </a:p>
          <a:p>
            <a:endParaRPr lang="en-US" altLang="zh-TW" b="1" dirty="0" smtClean="0"/>
          </a:p>
          <a:p>
            <a:r>
              <a:rPr lang="zh-TW" altLang="en-US" dirty="0" smtClean="0"/>
              <a:t>大括號中每一個元素稱為</a:t>
            </a:r>
            <a:r>
              <a:rPr lang="zh-TW" altLang="en-US" u="sng" dirty="0" smtClean="0"/>
              <a:t>列舉元</a:t>
            </a:r>
            <a:r>
              <a:rPr lang="zh-TW" altLang="en-US" dirty="0" smtClean="0"/>
              <a:t>。如果沒有設定數值，預設是從</a:t>
            </a:r>
            <a:r>
              <a:rPr lang="en-US" altLang="zh-TW" dirty="0" smtClean="0"/>
              <a:t>0</a:t>
            </a:r>
            <a:r>
              <a:rPr lang="zh-TW" altLang="en-US" dirty="0" smtClean="0"/>
              <a:t>開始遞增。</a:t>
            </a:r>
            <a:r>
              <a:rPr lang="en-US" altLang="zh-TW" dirty="0" smtClean="0"/>
              <a:t>(red=0 ; blue=1; green=2; yellow=3; white=4)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2176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設定數值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也</a:t>
            </a:r>
            <a:r>
              <a:rPr lang="zh-TW" altLang="en-US" dirty="0"/>
              <a:t>可以自行為列舉元設定數值，例如：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b="1" dirty="0" err="1"/>
              <a:t>enum</a:t>
            </a:r>
            <a:r>
              <a:rPr lang="en-US" altLang="zh-TW" b="1" dirty="0"/>
              <a:t> Color{ </a:t>
            </a:r>
            <a:r>
              <a:rPr lang="en-US" altLang="zh-TW" b="1" dirty="0" smtClean="0"/>
              <a:t>red=1, </a:t>
            </a:r>
            <a:r>
              <a:rPr lang="en-US" altLang="zh-TW" b="1" dirty="0"/>
              <a:t>blue, green, yellow, white};</a:t>
            </a:r>
          </a:p>
          <a:p>
            <a:pPr marL="0" indent="0">
              <a:buNone/>
            </a:pPr>
            <a:endParaRPr lang="en-US" altLang="zh-TW" b="1" dirty="0"/>
          </a:p>
          <a:p>
            <a:r>
              <a:rPr lang="zh-TW" altLang="en-US" dirty="0" smtClean="0"/>
              <a:t>上例來說，</a:t>
            </a:r>
            <a:r>
              <a:rPr lang="en-US" altLang="zh-TW" dirty="0"/>
              <a:t>red=1</a:t>
            </a:r>
            <a:r>
              <a:rPr lang="zh-TW" altLang="en-US" dirty="0" smtClean="0"/>
              <a:t>，下一個列舉元如果沒有設定數值的話，則自動遞增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，所以</a:t>
            </a:r>
            <a:r>
              <a:rPr lang="en-US" altLang="zh-TW" dirty="0" smtClean="0"/>
              <a:t>blue=2</a:t>
            </a:r>
            <a:r>
              <a:rPr lang="zh-TW" altLang="en-US" dirty="0" smtClean="0"/>
              <a:t>、</a:t>
            </a:r>
            <a:r>
              <a:rPr lang="en-US" altLang="zh-TW" dirty="0" smtClean="0"/>
              <a:t>green=3</a:t>
            </a:r>
            <a:r>
              <a:rPr lang="zh-TW" altLang="en-US" dirty="0" smtClean="0"/>
              <a:t>、</a:t>
            </a:r>
            <a:r>
              <a:rPr lang="en-US" altLang="zh-TW" dirty="0" smtClean="0"/>
              <a:t>yellow=4</a:t>
            </a:r>
            <a:r>
              <a:rPr lang="zh-TW" altLang="en-US" dirty="0" smtClean="0"/>
              <a:t>、</a:t>
            </a:r>
            <a:r>
              <a:rPr lang="en-US" altLang="zh-TW" dirty="0" smtClean="0"/>
              <a:t>white=5</a:t>
            </a:r>
            <a:r>
              <a:rPr lang="zh-TW" altLang="en-US" dirty="0" smtClean="0"/>
              <a:t>，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921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常數值不需獨一無二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列舉</a:t>
            </a:r>
            <a:r>
              <a:rPr lang="zh-TW" altLang="en-US" dirty="0"/>
              <a:t>的常數值</a:t>
            </a:r>
            <a:r>
              <a:rPr lang="zh-TW" altLang="en-US" dirty="0" smtClean="0"/>
              <a:t>不需</a:t>
            </a:r>
            <a:r>
              <a:rPr lang="zh-TW" altLang="en-US" dirty="0"/>
              <a:t>獨一無二，例如下例</a:t>
            </a:r>
            <a:r>
              <a:rPr lang="zh-TW" altLang="en-US" dirty="0" smtClean="0"/>
              <a:t>：</a:t>
            </a:r>
            <a:br>
              <a:rPr lang="zh-TW" altLang="en-US" dirty="0" smtClean="0"/>
            </a:br>
            <a:r>
              <a:rPr lang="en-US" altLang="zh-TW" b="1" dirty="0" err="1"/>
              <a:t>enum</a:t>
            </a:r>
            <a:r>
              <a:rPr lang="en-US" altLang="zh-TW" b="1" dirty="0"/>
              <a:t> Color{red = 1, </a:t>
            </a:r>
            <a:r>
              <a:rPr lang="en-US" altLang="zh-TW" b="1" dirty="0" smtClean="0"/>
              <a:t>blue, green </a:t>
            </a:r>
            <a:r>
              <a:rPr lang="en-US" altLang="zh-TW" b="1" dirty="0"/>
              <a:t>= 2, </a:t>
            </a:r>
            <a:r>
              <a:rPr lang="en-US" altLang="zh-TW" b="1" dirty="0" smtClean="0"/>
              <a:t>yellow, white};</a:t>
            </a:r>
          </a:p>
          <a:p>
            <a:endParaRPr lang="zh-TW" altLang="en-US" dirty="0"/>
          </a:p>
          <a:p>
            <a:r>
              <a:rPr lang="zh-TW" altLang="en-US" dirty="0"/>
              <a:t>下一個列舉元如果沒有設定數值的話，則自動</a:t>
            </a:r>
            <a:r>
              <a:rPr lang="zh-TW" altLang="en-US" dirty="0" smtClean="0"/>
              <a:t>遞增</a:t>
            </a:r>
            <a:r>
              <a:rPr lang="en-US" altLang="zh-TW" dirty="0" smtClean="0"/>
              <a:t>1</a:t>
            </a:r>
            <a:r>
              <a:rPr lang="zh-TW" altLang="en-US" dirty="0"/>
              <a:t>，所以上例</a:t>
            </a:r>
            <a:r>
              <a:rPr lang="zh-TW" altLang="en-US" dirty="0" smtClean="0"/>
              <a:t>中</a:t>
            </a:r>
            <a:r>
              <a:rPr lang="en-US" altLang="zh-TW" dirty="0" smtClean="0"/>
              <a:t>red=1</a:t>
            </a:r>
            <a:r>
              <a:rPr lang="zh-TW" altLang="en-US" dirty="0" smtClean="0"/>
              <a:t>、</a:t>
            </a:r>
            <a:r>
              <a:rPr lang="en-US" altLang="zh-TW" dirty="0" smtClean="0"/>
              <a:t>blue=2</a:t>
            </a:r>
            <a:r>
              <a:rPr lang="zh-TW" altLang="en-US" dirty="0" smtClean="0"/>
              <a:t>、</a:t>
            </a:r>
            <a:r>
              <a:rPr lang="en-US" altLang="zh-TW" dirty="0" smtClean="0"/>
              <a:t>green=2</a:t>
            </a:r>
            <a:r>
              <a:rPr lang="zh-TW" altLang="en-US" dirty="0" smtClean="0"/>
              <a:t>、</a:t>
            </a:r>
            <a:r>
              <a:rPr lang="en-US" altLang="zh-TW" dirty="0" smtClean="0"/>
              <a:t>yellow=3</a:t>
            </a:r>
            <a:r>
              <a:rPr lang="zh-TW" altLang="en-US" dirty="0" smtClean="0"/>
              <a:t>、</a:t>
            </a:r>
            <a:r>
              <a:rPr lang="en-US" altLang="zh-TW" dirty="0" smtClean="0"/>
              <a:t>white=4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596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宣告</a:t>
            </a:r>
            <a:r>
              <a:rPr lang="en-US" altLang="zh-TW" dirty="0" err="1"/>
              <a:t>enum</a:t>
            </a:r>
            <a:r>
              <a:rPr lang="zh-TW" altLang="en-US" dirty="0" smtClean="0"/>
              <a:t>之後</a:t>
            </a:r>
            <a:r>
              <a:rPr lang="zh-TW" altLang="en-US" dirty="0"/>
              <a:t>，您可以用它來</a:t>
            </a:r>
            <a:r>
              <a:rPr lang="zh-TW" altLang="en-US" dirty="0" smtClean="0"/>
              <a:t>宣告</a:t>
            </a:r>
            <a:r>
              <a:rPr lang="en-US" altLang="zh-TW" dirty="0" err="1"/>
              <a:t>enum</a:t>
            </a:r>
            <a:r>
              <a:rPr lang="zh-TW" altLang="en-US" dirty="0" smtClean="0"/>
              <a:t>變數</a:t>
            </a:r>
            <a:r>
              <a:rPr lang="zh-TW" altLang="en-US" dirty="0"/>
              <a:t>，例如：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b="1" dirty="0" err="1"/>
              <a:t>enum</a:t>
            </a:r>
            <a:r>
              <a:rPr lang="en-US" altLang="zh-TW" b="1" dirty="0"/>
              <a:t> Color </a:t>
            </a:r>
            <a:r>
              <a:rPr lang="en-US" altLang="zh-TW" b="1" dirty="0" err="1" smtClean="0"/>
              <a:t>mycolor</a:t>
            </a:r>
            <a:r>
              <a:rPr lang="en-US" altLang="zh-TW" b="1" dirty="0" smtClean="0"/>
              <a:t> = red;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  <a:p>
            <a:r>
              <a:rPr lang="zh-TW" altLang="en-US" dirty="0" smtClean="0"/>
              <a:t>上</a:t>
            </a:r>
            <a:r>
              <a:rPr lang="zh-TW" altLang="en-US" dirty="0"/>
              <a:t>例</a:t>
            </a:r>
            <a:r>
              <a:rPr lang="zh-TW" altLang="en-US" dirty="0" smtClean="0"/>
              <a:t>中</a:t>
            </a:r>
            <a:r>
              <a:rPr lang="en-US" altLang="zh-TW" b="1" dirty="0" err="1" smtClean="0"/>
              <a:t>mycolor</a:t>
            </a:r>
            <a:r>
              <a:rPr lang="zh-TW" altLang="en-US" dirty="0" smtClean="0"/>
              <a:t>可</a:t>
            </a:r>
            <a:r>
              <a:rPr lang="zh-TW" altLang="en-US" dirty="0"/>
              <a:t>接受的數值範圍為</a:t>
            </a:r>
            <a:r>
              <a:rPr lang="zh-TW" altLang="en-US" u="sng" dirty="0"/>
              <a:t>列舉元</a:t>
            </a:r>
            <a:r>
              <a:rPr lang="zh-TW" altLang="en-US" dirty="0"/>
              <a:t>中的數值範圍，超出的話可能會有不可預期的行為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8831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zh-TW" b="1" dirty="0" err="1"/>
              <a:t>enum</a:t>
            </a:r>
            <a:r>
              <a:rPr lang="en-US" altLang="zh-TW" b="1" dirty="0"/>
              <a:t> Color{ red=1, blue, green, yellow, white</a:t>
            </a:r>
            <a:r>
              <a:rPr lang="en-US" altLang="zh-TW" b="1" dirty="0" smtClean="0"/>
              <a:t>};</a:t>
            </a:r>
            <a:br>
              <a:rPr lang="en-US" altLang="zh-TW" b="1" dirty="0" smtClean="0"/>
            </a:br>
            <a:r>
              <a:rPr lang="en-US" altLang="zh-TW" b="1" dirty="0" err="1" smtClean="0"/>
              <a:t>enum</a:t>
            </a:r>
            <a:r>
              <a:rPr lang="en-US" altLang="zh-TW" b="1" dirty="0" smtClean="0"/>
              <a:t> Color </a:t>
            </a:r>
            <a:r>
              <a:rPr lang="en-US" altLang="zh-TW" b="1" dirty="0" err="1" smtClean="0"/>
              <a:t>mycolor</a:t>
            </a:r>
            <a:r>
              <a:rPr lang="en-US" altLang="zh-TW" b="1" dirty="0" smtClean="0"/>
              <a:t>, </a:t>
            </a:r>
            <a:r>
              <a:rPr lang="en-US" altLang="zh-TW" b="1" dirty="0" err="1" smtClean="0"/>
              <a:t>yourcolor</a:t>
            </a:r>
            <a:r>
              <a:rPr lang="en-US" altLang="zh-TW" b="1" dirty="0" smtClean="0"/>
              <a:t>;</a:t>
            </a:r>
            <a:endParaRPr lang="en-US" altLang="zh-TW" dirty="0"/>
          </a:p>
          <a:p>
            <a:pPr>
              <a:spcBef>
                <a:spcPct val="50000"/>
              </a:spcBef>
            </a:pPr>
            <a:r>
              <a:rPr lang="en-US" altLang="zh-TW" dirty="0" err="1" smtClean="0"/>
              <a:t>mycolor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yourcolor</a:t>
            </a:r>
            <a:r>
              <a:rPr lang="zh-TW" altLang="en-US" dirty="0" smtClean="0"/>
              <a:t>這兩</a:t>
            </a:r>
            <a:r>
              <a:rPr lang="zh-TW" altLang="en-US" dirty="0"/>
              <a:t>個變數以</a:t>
            </a:r>
            <a:r>
              <a:rPr lang="en-US" altLang="zh-TW" dirty="0" err="1"/>
              <a:t>enum</a:t>
            </a:r>
            <a:r>
              <a:rPr lang="en-US" altLang="zh-TW" dirty="0"/>
              <a:t> Color</a:t>
            </a:r>
            <a:r>
              <a:rPr lang="zh-TW" altLang="en-US" dirty="0" smtClean="0"/>
              <a:t>為</a:t>
            </a:r>
            <a:r>
              <a:rPr lang="zh-TW" altLang="en-US" dirty="0"/>
              <a:t>其資料型態，且這兩個變數的可能值不可能是</a:t>
            </a:r>
            <a:r>
              <a:rPr lang="zh-TW" altLang="en-US" dirty="0" smtClean="0"/>
              <a:t>列舉</a:t>
            </a:r>
            <a:r>
              <a:rPr lang="zh-TW" altLang="en-US" dirty="0"/>
              <a:t>元</a:t>
            </a:r>
            <a:r>
              <a:rPr lang="zh-TW" altLang="en-US" dirty="0" smtClean="0"/>
              <a:t>以外</a:t>
            </a:r>
            <a:r>
              <a:rPr lang="zh-TW" altLang="en-US" dirty="0"/>
              <a:t>的值。</a:t>
            </a:r>
          </a:p>
          <a:p>
            <a:pPr>
              <a:spcBef>
                <a:spcPct val="50000"/>
              </a:spcBef>
            </a:pPr>
            <a:r>
              <a:rPr lang="en-US" altLang="zh-TW" dirty="0" err="1" smtClean="0"/>
              <a:t>mycolor</a:t>
            </a:r>
            <a:r>
              <a:rPr lang="en-US" altLang="zh-TW" dirty="0" smtClean="0"/>
              <a:t> </a:t>
            </a:r>
            <a:r>
              <a:rPr lang="en-US" altLang="zh-TW" dirty="0" smtClean="0"/>
              <a:t>=black;   </a:t>
            </a:r>
            <a:r>
              <a:rPr lang="en-US" altLang="zh-TW" dirty="0"/>
              <a:t>---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不</a:t>
            </a:r>
            <a:r>
              <a:rPr lang="zh-TW" altLang="en-US" dirty="0" smtClean="0">
                <a:sym typeface="Wingdings" panose="05000000000000000000" pitchFamily="2" charset="2"/>
              </a:rPr>
              <a:t>合法</a:t>
            </a:r>
            <a:r>
              <a:rPr lang="en-US" altLang="zh-TW" dirty="0" smtClean="0">
                <a:sym typeface="Wingdings" panose="05000000000000000000" pitchFamily="2" charset="2"/>
              </a:rPr>
              <a:t>(black</a:t>
            </a:r>
            <a:r>
              <a:rPr lang="zh-TW" altLang="en-US" dirty="0" smtClean="0">
                <a:sym typeface="Wingdings" panose="05000000000000000000" pitchFamily="2" charset="2"/>
              </a:rPr>
              <a:t>不在列舉元裡面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  <a:endParaRPr lang="zh-TW" altLang="en-US" dirty="0"/>
          </a:p>
          <a:p>
            <a:pPr>
              <a:spcBef>
                <a:spcPct val="50000"/>
              </a:spcBef>
            </a:pPr>
            <a:r>
              <a:rPr lang="en-US" altLang="zh-TW" dirty="0" err="1" smtClean="0"/>
              <a:t>yourcolor</a:t>
            </a:r>
            <a:r>
              <a:rPr lang="en-US" altLang="zh-TW" dirty="0" smtClean="0"/>
              <a:t>=orange</a:t>
            </a:r>
            <a:r>
              <a:rPr lang="en-US" altLang="zh-TW" dirty="0" smtClean="0"/>
              <a:t>;   </a:t>
            </a:r>
            <a:r>
              <a:rPr lang="en-US" altLang="zh-TW" dirty="0"/>
              <a:t>----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不</a:t>
            </a:r>
            <a:r>
              <a:rPr lang="zh-TW" altLang="en-US" dirty="0" smtClean="0">
                <a:sym typeface="Wingdings" panose="05000000000000000000" pitchFamily="2" charset="2"/>
              </a:rPr>
              <a:t>合法</a:t>
            </a:r>
            <a:r>
              <a:rPr lang="en-US" altLang="zh-TW" dirty="0" smtClean="0">
                <a:sym typeface="Wingdings" panose="05000000000000000000" pitchFamily="2" charset="2"/>
              </a:rPr>
              <a:t>(orange</a:t>
            </a:r>
            <a:r>
              <a:rPr lang="zh-TW" altLang="en-US" dirty="0" smtClean="0">
                <a:sym typeface="Wingdings" panose="05000000000000000000" pitchFamily="2" charset="2"/>
              </a:rPr>
              <a:t>不在列舉</a:t>
            </a:r>
            <a:r>
              <a:rPr lang="zh-TW" altLang="en-US" dirty="0">
                <a:sym typeface="Wingdings" panose="05000000000000000000" pitchFamily="2" charset="2"/>
              </a:rPr>
              <a:t>元裡面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endParaRPr lang="zh-TW" altLang="en-US" dirty="0"/>
          </a:p>
          <a:p>
            <a:pPr>
              <a:spcBef>
                <a:spcPct val="50000"/>
              </a:spcBef>
            </a:pP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3313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在必要的時候，列舉元的數值可用來與其它數值作運算，例如</a:t>
            </a:r>
            <a:r>
              <a:rPr lang="zh-TW" altLang="en-US" dirty="0" smtClean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b="1" dirty="0" err="1"/>
              <a:t>enum</a:t>
            </a:r>
            <a:r>
              <a:rPr lang="en-US" altLang="zh-TW" b="1" dirty="0"/>
              <a:t> Color{ red, blue, green, yellow, white</a:t>
            </a:r>
            <a:r>
              <a:rPr lang="en-US" altLang="zh-TW" b="1" dirty="0" smtClean="0"/>
              <a:t>};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b="1" dirty="0" err="1"/>
              <a:t>enum</a:t>
            </a:r>
            <a:r>
              <a:rPr lang="en-US" altLang="zh-TW" b="1" dirty="0"/>
              <a:t> </a:t>
            </a:r>
            <a:r>
              <a:rPr lang="en-US" altLang="zh-TW" b="1" dirty="0" smtClean="0"/>
              <a:t>Color </a:t>
            </a:r>
            <a:r>
              <a:rPr lang="en-US" altLang="zh-TW" b="1" dirty="0" err="1" smtClean="0"/>
              <a:t>mycolor</a:t>
            </a:r>
            <a:r>
              <a:rPr lang="en-US" altLang="zh-TW" b="1" dirty="0" smtClean="0"/>
              <a:t> </a:t>
            </a:r>
            <a:r>
              <a:rPr lang="en-US" altLang="zh-TW" b="1" dirty="0"/>
              <a:t>= </a:t>
            </a:r>
            <a:r>
              <a:rPr lang="en-US" altLang="zh-TW" b="1" dirty="0" smtClean="0"/>
              <a:t>green;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b="1" dirty="0" err="1"/>
              <a:t>printf</a:t>
            </a:r>
            <a:r>
              <a:rPr lang="en-US" altLang="zh-TW" b="1" dirty="0"/>
              <a:t>("%</a:t>
            </a:r>
            <a:r>
              <a:rPr lang="en-US" altLang="zh-TW" b="1" dirty="0" smtClean="0"/>
              <a:t>d\n</a:t>
            </a:r>
            <a:r>
              <a:rPr lang="en-US" altLang="zh-TW" b="1" dirty="0"/>
              <a:t>", </a:t>
            </a:r>
            <a:r>
              <a:rPr lang="en-US" altLang="zh-TW" b="1" dirty="0" err="1"/>
              <a:t>mycolor</a:t>
            </a:r>
            <a:r>
              <a:rPr lang="en-US" altLang="zh-TW" b="1" dirty="0"/>
              <a:t> + 2);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  <a:p>
            <a:r>
              <a:rPr lang="zh-TW" altLang="en-US" dirty="0" smtClean="0"/>
              <a:t>列舉</a:t>
            </a:r>
            <a:r>
              <a:rPr lang="zh-TW" altLang="en-US" dirty="0"/>
              <a:t>值的數值被取出再進行加</a:t>
            </a:r>
            <a:r>
              <a:rPr lang="en-US" altLang="zh-TW" dirty="0"/>
              <a:t>2</a:t>
            </a:r>
            <a:r>
              <a:rPr lang="zh-TW" altLang="en-US" dirty="0"/>
              <a:t>，所以上例中會在文字模式下顯示數值</a:t>
            </a:r>
            <a:r>
              <a:rPr lang="en-US" altLang="zh-TW" dirty="0"/>
              <a:t>4</a:t>
            </a:r>
            <a:r>
              <a:rPr lang="zh-TW" altLang="en-US" b="1" dirty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7071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優點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e</a:t>
            </a:r>
            <a:r>
              <a:rPr lang="en-US" altLang="zh-TW" dirty="0" err="1" smtClean="0"/>
              <a:t>num</a:t>
            </a:r>
            <a:r>
              <a:rPr lang="zh-TW" altLang="en-US" dirty="0" smtClean="0"/>
              <a:t>是一種特殊的常數定義方式，可以使我們自行定義資料型態及設定值，藉以提高程式的可讀性。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4310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185</Words>
  <Application>Microsoft Office PowerPoint</Application>
  <PresentationFormat>寬螢幕</PresentationFormat>
  <Paragraphs>25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Wingdings</vt:lpstr>
      <vt:lpstr>Office 佈景主題</vt:lpstr>
      <vt:lpstr>enum</vt:lpstr>
      <vt:lpstr>宣告</vt:lpstr>
      <vt:lpstr>設定數值</vt:lpstr>
      <vt:lpstr>常數值不需獨一無二</vt:lpstr>
      <vt:lpstr>PowerPoint 簡報</vt:lpstr>
      <vt:lpstr>PowerPoint 簡報</vt:lpstr>
      <vt:lpstr>PowerPoint 簡報</vt:lpstr>
      <vt:lpstr>優點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enum</dc:title>
  <dc:creator>aquairuskon</dc:creator>
  <cp:lastModifiedBy>shunrenyang</cp:lastModifiedBy>
  <cp:revision>14</cp:revision>
  <dcterms:created xsi:type="dcterms:W3CDTF">2015-03-06T09:04:39Z</dcterms:created>
  <dcterms:modified xsi:type="dcterms:W3CDTF">2017-03-03T14:30:19Z</dcterms:modified>
</cp:coreProperties>
</file>